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svm" ContentType="image/unknown"/>
  <Default Extension="jpg" ContentType="image/jpeg"/>
  <Override PartName="/ppt/slides/slide27.xml" ContentType="application/vnd.openxmlformats-officedocument.presentationml.slide+xml"/>
  <Override PartName="/ppt/presentation.xml" ContentType="application/vnd.openxmlformats-officedocument.presentationml.presentation.main+xml"/>
  <Override PartName="/ppt/slides/slide2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0.xml" ContentType="application/vnd.openxmlformats-officedocument.presentationml.slideLayout+xml"/>
  <Override PartName="/ppt/notesSlides/notesSlide17.xml" ContentType="application/vnd.openxmlformats-officedocument.presentationml.notesSlide+xml"/>
  <Override PartName="/ppt/slideLayouts/slideLayout48.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55.xml" ContentType="application/vnd.openxmlformats-officedocument.presentationml.slideLayout+xml"/>
  <Override PartName="/ppt/slideLayouts/slideLayout49.xml" ContentType="application/vnd.openxmlformats-officedocument.presentationml.slideLayout+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4.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3"/>
  </p:notesMasterIdLst>
  <p:handoutMasterIdLst>
    <p:handoutMasterId r:id="rId34"/>
  </p:handoutMasterIdLst>
  <p:sldIdLst>
    <p:sldId id="256" r:id="rId6"/>
    <p:sldId id="257" r:id="rId7"/>
    <p:sldId id="284" r:id="rId8"/>
    <p:sldId id="283" r:id="rId9"/>
    <p:sldId id="279" r:id="rId10"/>
    <p:sldId id="259" r:id="rId11"/>
    <p:sldId id="261" r:id="rId12"/>
    <p:sldId id="260" r:id="rId13"/>
    <p:sldId id="262" r:id="rId14"/>
    <p:sldId id="258" r:id="rId15"/>
    <p:sldId id="265" r:id="rId16"/>
    <p:sldId id="266" r:id="rId17"/>
    <p:sldId id="263" r:id="rId18"/>
    <p:sldId id="268" r:id="rId19"/>
    <p:sldId id="269" r:id="rId20"/>
    <p:sldId id="280" r:id="rId21"/>
    <p:sldId id="281" r:id="rId22"/>
    <p:sldId id="282" r:id="rId23"/>
    <p:sldId id="264" r:id="rId24"/>
    <p:sldId id="270" r:id="rId25"/>
    <p:sldId id="274" r:id="rId26"/>
    <p:sldId id="273" r:id="rId27"/>
    <p:sldId id="277" r:id="rId28"/>
    <p:sldId id="275" r:id="rId29"/>
    <p:sldId id="276" r:id="rId30"/>
    <p:sldId id="278"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296" y="-72"/>
      </p:cViewPr>
      <p:guideLst>
        <p:guide orient="horz" pos="2160"/>
        <p:guide pos="2880"/>
      </p:guideLst>
    </p:cSldViewPr>
  </p:slideViewPr>
  <p:outlineViewPr>
    <p:cViewPr>
      <p:scale>
        <a:sx n="33" d="100"/>
        <a:sy n="33" d="100"/>
      </p:scale>
      <p:origin x="48" y="7350"/>
    </p:cViewPr>
  </p:outlineViewPr>
  <p:notesTextViewPr>
    <p:cViewPr>
      <p:scale>
        <a:sx n="1" d="1"/>
        <a:sy n="1" d="1"/>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fr-FR"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fr-FR"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fr-FR"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DABE4C93-C203-428A-9D02-79E9C1EC7C85}" type="slidenum">
              <a:t>‹#›</a:t>
            </a:fld>
            <a:endParaRPr lang="fr-FR" sz="1200">
              <a:latin typeface="Arial" pitchFamily="18"/>
              <a:ea typeface="Microsoft YaHei" pitchFamily="2"/>
              <a:cs typeface="Mangal" pitchFamily="2"/>
            </a:endParaRPr>
          </a:p>
        </p:txBody>
      </p:sp>
    </p:spTree>
    <p:extLst>
      <p:ext uri="{BB962C8B-B14F-4D97-AF65-F5344CB8AC3E}">
        <p14:creationId xmlns:p14="http://schemas.microsoft.com/office/powerpoint/2010/main" val="98284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43000" y="694800"/>
            <a:ext cx="4571640" cy="3428639"/>
          </a:xfrm>
          <a:prstGeom prst="rect">
            <a:avLst/>
          </a:prstGeom>
          <a:noFill/>
          <a:ln>
            <a:noFill/>
            <a:prstDash val="solid"/>
          </a:ln>
        </p:spPr>
      </p:sp>
      <p:sp>
        <p:nvSpPr>
          <p:cNvPr id="3" name="Notes Placeholder 2"/>
          <p:cNvSpPr txBox="1">
            <a:spLocks noGrp="1"/>
          </p:cNvSpPr>
          <p:nvPr>
            <p:ph type="body" sz="quarter" idx="3"/>
          </p:nvPr>
        </p:nvSpPr>
        <p:spPr>
          <a:xfrm>
            <a:off x="685799" y="4343400"/>
            <a:ext cx="5486040" cy="4114440"/>
          </a:xfrm>
          <a:prstGeom prst="rect">
            <a:avLst/>
          </a:prstGeom>
          <a:noFill/>
          <a:ln>
            <a:noFill/>
          </a:ln>
        </p:spPr>
        <p:txBody>
          <a:bodyPr lIns="0" tIns="0" rIns="0" bIns="0"/>
          <a:lstStyle/>
          <a:p>
            <a:endParaRPr lang="fr-FR"/>
          </a:p>
        </p:txBody>
      </p:sp>
      <p:sp>
        <p:nvSpPr>
          <p:cNvPr id="4" name="Header Placeholder 3"/>
          <p:cNvSpPr txBox="1">
            <a:spLocks noGrp="1"/>
          </p:cNvSpPr>
          <p:nvPr>
            <p:ph type="hdr" sz="quarter"/>
          </p:nvPr>
        </p:nvSpPr>
        <p:spPr>
          <a:xfrm>
            <a:off x="0" y="0"/>
            <a:ext cx="2975760" cy="456839"/>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Date Placeholder 4"/>
          <p:cNvSpPr txBox="1">
            <a:spLocks noGrp="1"/>
          </p:cNvSpPr>
          <p:nvPr>
            <p:ph type="dt" idx="1"/>
          </p:nvPr>
        </p:nvSpPr>
        <p:spPr>
          <a:xfrm>
            <a:off x="3881880" y="0"/>
            <a:ext cx="2975760" cy="456839"/>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Footer Placeholder 5"/>
          <p:cNvSpPr txBox="1">
            <a:spLocks noGrp="1"/>
          </p:cNvSpPr>
          <p:nvPr>
            <p:ph type="ftr" sz="quarter" idx="4"/>
          </p:nvPr>
        </p:nvSpPr>
        <p:spPr>
          <a:xfrm>
            <a:off x="0" y="8686800"/>
            <a:ext cx="2975760" cy="456839"/>
          </a:xfrm>
          <a:prstGeom prst="rect">
            <a:avLst/>
          </a:prstGeom>
          <a:noFill/>
          <a:ln>
            <a:noFill/>
          </a:ln>
        </p:spPr>
        <p:txBody>
          <a:bodyPr lIns="0" tIns="0" rIns="0" bIns="0" anchor="b"/>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Slide Number Placeholder 6"/>
          <p:cNvSpPr txBox="1">
            <a:spLocks noGrp="1"/>
          </p:cNvSpPr>
          <p:nvPr>
            <p:ph type="sldNum" sz="quarter" idx="5"/>
          </p:nvPr>
        </p:nvSpPr>
        <p:spPr>
          <a:xfrm>
            <a:off x="3881880" y="8686800"/>
            <a:ext cx="2975760" cy="456839"/>
          </a:xfrm>
          <a:prstGeom prst="rect">
            <a:avLst/>
          </a:prstGeom>
          <a:noFill/>
          <a:ln>
            <a:noFill/>
          </a:ln>
        </p:spPr>
        <p:txBody>
          <a:bodyPr lIns="0" tIns="0" rIns="0" bIns="0" anchor="b"/>
          <a:lstStyle>
            <a:lvl1pPr lvl="0" algn="r" rtl="0" hangingPunct="0">
              <a:buNone/>
              <a:tabLst/>
              <a:defRPr lang="fr-FR" sz="1400" kern="1200">
                <a:latin typeface="Times New Roman" pitchFamily="18"/>
                <a:ea typeface="Arial Unicode MS" pitchFamily="2"/>
                <a:cs typeface="Tahoma" pitchFamily="2"/>
              </a:defRPr>
            </a:lvl1pPr>
          </a:lstStyle>
          <a:p>
            <a:pPr lvl="0"/>
            <a:fld id="{9C112AB6-A9B0-4F47-A156-B2476FDB4A92}" type="slidenum">
              <a:t>‹#›</a:t>
            </a:fld>
            <a:endParaRPr lang="fr-FR"/>
          </a:p>
        </p:txBody>
      </p:sp>
    </p:spTree>
    <p:extLst>
      <p:ext uri="{BB962C8B-B14F-4D97-AF65-F5344CB8AC3E}">
        <p14:creationId xmlns:p14="http://schemas.microsoft.com/office/powerpoint/2010/main" val="972906551"/>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11552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dirty="0">
              <a:solidFill>
                <a:srgbClr val="000000"/>
              </a:solidFill>
              <a:latin typeface="Arial" pitchFamily="34"/>
              <a:ea typeface="Arial Unicode MS" pitchFamily="2"/>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11552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dirty="0">
              <a:solidFill>
                <a:srgbClr val="000000"/>
              </a:solidFill>
              <a:latin typeface="Arial" pitchFamily="34"/>
              <a:ea typeface="Arial Unicode MS" pitchFamily="2"/>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11552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dirty="0">
              <a:solidFill>
                <a:srgbClr val="000000"/>
              </a:solidFill>
              <a:latin typeface="Arial" pitchFamily="34"/>
              <a:ea typeface="Arial Unicode MS" pitchFamily="2"/>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85800"/>
            <a:ext cx="4572000"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399" cy="411552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400" dirty="0">
              <a:solidFill>
                <a:srgbClr val="000000"/>
              </a:solidFill>
              <a:latin typeface="Arial" pitchFamily="34"/>
              <a:ea typeface="Arial Unicode MS" pitchFamily="2"/>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304639FB-61A3-486E-AC2C-2E5A526BDB77}" type="slidenum">
              <a:t>‹#›</a:t>
            </a:fld>
            <a:endParaRPr lang="fr-FR"/>
          </a:p>
        </p:txBody>
      </p:sp>
    </p:spTree>
    <p:extLst>
      <p:ext uri="{BB962C8B-B14F-4D97-AF65-F5344CB8AC3E}">
        <p14:creationId xmlns:p14="http://schemas.microsoft.com/office/powerpoint/2010/main" val="153766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5EF9A9DE-68FD-4B56-8194-3CFF63EC903C}" type="slidenum">
              <a:t>‹#›</a:t>
            </a:fld>
            <a:endParaRPr lang="fr-FR"/>
          </a:p>
        </p:txBody>
      </p:sp>
    </p:spTree>
    <p:extLst>
      <p:ext uri="{BB962C8B-B14F-4D97-AF65-F5344CB8AC3E}">
        <p14:creationId xmlns:p14="http://schemas.microsoft.com/office/powerpoint/2010/main" val="259103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0363"/>
            <a:ext cx="2057400" cy="5770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0363"/>
            <a:ext cx="6019800" cy="5770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5B7F40A-0CF7-4582-88A1-3CE85710C15D}" type="slidenum">
              <a:t>‹#›</a:t>
            </a:fld>
            <a:endParaRPr lang="fr-FR"/>
          </a:p>
        </p:txBody>
      </p:sp>
    </p:spTree>
    <p:extLst>
      <p:ext uri="{BB962C8B-B14F-4D97-AF65-F5344CB8AC3E}">
        <p14:creationId xmlns:p14="http://schemas.microsoft.com/office/powerpoint/2010/main" val="406577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31BE767B-075A-4C32-98B0-A7B6E42338C4}" type="slidenum">
              <a:t>‹#›</a:t>
            </a:fld>
            <a:endParaRPr lang="fr-FR"/>
          </a:p>
        </p:txBody>
      </p:sp>
    </p:spTree>
    <p:extLst>
      <p:ext uri="{BB962C8B-B14F-4D97-AF65-F5344CB8AC3E}">
        <p14:creationId xmlns:p14="http://schemas.microsoft.com/office/powerpoint/2010/main" val="121137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5ABAD982-18EC-4D90-B4AA-90C93C4C2EEA}" type="slidenum">
              <a:t>‹#›</a:t>
            </a:fld>
            <a:endParaRPr lang="fr-FR"/>
          </a:p>
        </p:txBody>
      </p:sp>
    </p:spTree>
    <p:extLst>
      <p:ext uri="{BB962C8B-B14F-4D97-AF65-F5344CB8AC3E}">
        <p14:creationId xmlns:p14="http://schemas.microsoft.com/office/powerpoint/2010/main" val="155756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9E6B197A-EB69-4B2E-908B-CF141FAA12C6}" type="slidenum">
              <a:t>‹#›</a:t>
            </a:fld>
            <a:endParaRPr lang="fr-FR"/>
          </a:p>
        </p:txBody>
      </p:sp>
    </p:spTree>
    <p:extLst>
      <p:ext uri="{BB962C8B-B14F-4D97-AF65-F5344CB8AC3E}">
        <p14:creationId xmlns:p14="http://schemas.microsoft.com/office/powerpoint/2010/main" val="54390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0450" y="1979613"/>
            <a:ext cx="2466975" cy="415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9825" y="1979613"/>
            <a:ext cx="2466975" cy="415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A40A59E8-7BFF-4FE7-BBEE-FFC6547613FF}" type="slidenum">
              <a:t>‹#›</a:t>
            </a:fld>
            <a:endParaRPr lang="fr-FR"/>
          </a:p>
        </p:txBody>
      </p:sp>
    </p:spTree>
    <p:extLst>
      <p:ext uri="{BB962C8B-B14F-4D97-AF65-F5344CB8AC3E}">
        <p14:creationId xmlns:p14="http://schemas.microsoft.com/office/powerpoint/2010/main" val="11880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r>
              <a:rPr lang="fr-FR" smtClean="0"/>
              <a:t>-         </a:t>
            </a:r>
            <a:fld id="{172EBF42-4676-4168-80A9-C353A1CFBC13}" type="slidenum">
              <a:t>‹#›</a:t>
            </a:fld>
            <a:endParaRPr lang="fr-FR"/>
          </a:p>
        </p:txBody>
      </p:sp>
    </p:spTree>
    <p:extLst>
      <p:ext uri="{BB962C8B-B14F-4D97-AF65-F5344CB8AC3E}">
        <p14:creationId xmlns:p14="http://schemas.microsoft.com/office/powerpoint/2010/main" val="33422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r>
              <a:rPr lang="fr-FR" smtClean="0"/>
              <a:t>-         </a:t>
            </a:r>
            <a:fld id="{25F6879A-57FC-45DB-86AB-388D7D10A184}" type="slidenum">
              <a:t>‹#›</a:t>
            </a:fld>
            <a:endParaRPr lang="fr-FR"/>
          </a:p>
        </p:txBody>
      </p:sp>
    </p:spTree>
    <p:extLst>
      <p:ext uri="{BB962C8B-B14F-4D97-AF65-F5344CB8AC3E}">
        <p14:creationId xmlns:p14="http://schemas.microsoft.com/office/powerpoint/2010/main" val="2666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r>
              <a:rPr lang="fr-FR" smtClean="0"/>
              <a:t>-         </a:t>
            </a:r>
            <a:fld id="{03A729C0-BEC3-4839-95F9-362EBA097D98}" type="slidenum">
              <a:t>‹#›</a:t>
            </a:fld>
            <a:endParaRPr lang="fr-FR"/>
          </a:p>
        </p:txBody>
      </p:sp>
    </p:spTree>
    <p:extLst>
      <p:ext uri="{BB962C8B-B14F-4D97-AF65-F5344CB8AC3E}">
        <p14:creationId xmlns:p14="http://schemas.microsoft.com/office/powerpoint/2010/main" val="67206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E72365F9-53D8-4DC7-BD6B-663C483877C7}" type="slidenum">
              <a:t>‹#›</a:t>
            </a:fld>
            <a:endParaRPr lang="fr-FR"/>
          </a:p>
        </p:txBody>
      </p:sp>
    </p:spTree>
    <p:extLst>
      <p:ext uri="{BB962C8B-B14F-4D97-AF65-F5344CB8AC3E}">
        <p14:creationId xmlns:p14="http://schemas.microsoft.com/office/powerpoint/2010/main" val="205069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E3564D8-20D6-467C-99C7-D24E828C3B2D}" type="slidenum">
              <a:t>‹#›</a:t>
            </a:fld>
            <a:endParaRPr lang="fr-FR"/>
          </a:p>
        </p:txBody>
      </p:sp>
    </p:spTree>
    <p:extLst>
      <p:ext uri="{BB962C8B-B14F-4D97-AF65-F5344CB8AC3E}">
        <p14:creationId xmlns:p14="http://schemas.microsoft.com/office/powerpoint/2010/main" val="371129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A020E433-2FF4-4D9B-ABCE-0A7C37B31814}" type="slidenum">
              <a:t>‹#›</a:t>
            </a:fld>
            <a:endParaRPr lang="fr-FR"/>
          </a:p>
        </p:txBody>
      </p:sp>
    </p:spTree>
    <p:extLst>
      <p:ext uri="{BB962C8B-B14F-4D97-AF65-F5344CB8AC3E}">
        <p14:creationId xmlns:p14="http://schemas.microsoft.com/office/powerpoint/2010/main" val="101100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E7AD33EF-4AEA-4BEA-8BDF-6AFF10374A7B}" type="slidenum">
              <a:t>‹#›</a:t>
            </a:fld>
            <a:endParaRPr lang="fr-FR"/>
          </a:p>
        </p:txBody>
      </p:sp>
    </p:spTree>
    <p:extLst>
      <p:ext uri="{BB962C8B-B14F-4D97-AF65-F5344CB8AC3E}">
        <p14:creationId xmlns:p14="http://schemas.microsoft.com/office/powerpoint/2010/main" val="191485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13" y="273050"/>
            <a:ext cx="1271587"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0450" y="273050"/>
            <a:ext cx="3662363"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5046603C-DACB-45D4-869F-AEB76DDA1EE2}" type="slidenum">
              <a:t>‹#›</a:t>
            </a:fld>
            <a:endParaRPr lang="fr-FR"/>
          </a:p>
        </p:txBody>
      </p:sp>
    </p:spTree>
    <p:extLst>
      <p:ext uri="{BB962C8B-B14F-4D97-AF65-F5344CB8AC3E}">
        <p14:creationId xmlns:p14="http://schemas.microsoft.com/office/powerpoint/2010/main" val="292094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075E82A0-CC9E-466A-9E65-AAE09B001D19}" type="slidenum">
              <a:t>‹#›</a:t>
            </a:fld>
            <a:endParaRPr lang="fr-FR"/>
          </a:p>
        </p:txBody>
      </p:sp>
    </p:spTree>
    <p:extLst>
      <p:ext uri="{BB962C8B-B14F-4D97-AF65-F5344CB8AC3E}">
        <p14:creationId xmlns:p14="http://schemas.microsoft.com/office/powerpoint/2010/main" val="268206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E302D990-6EC0-4334-BEA0-EB3EBF2005FC}" type="slidenum">
              <a:t>‹#›</a:t>
            </a:fld>
            <a:endParaRPr lang="fr-FR"/>
          </a:p>
        </p:txBody>
      </p:sp>
    </p:spTree>
    <p:extLst>
      <p:ext uri="{BB962C8B-B14F-4D97-AF65-F5344CB8AC3E}">
        <p14:creationId xmlns:p14="http://schemas.microsoft.com/office/powerpoint/2010/main" val="202650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EA3FC6D2-3832-4F2E-8045-B3A286222F6E}" type="slidenum">
              <a:t>‹#›</a:t>
            </a:fld>
            <a:endParaRPr lang="fr-FR"/>
          </a:p>
        </p:txBody>
      </p:sp>
    </p:spTree>
    <p:extLst>
      <p:ext uri="{BB962C8B-B14F-4D97-AF65-F5344CB8AC3E}">
        <p14:creationId xmlns:p14="http://schemas.microsoft.com/office/powerpoint/2010/main" val="132769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4140200"/>
            <a:ext cx="253365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4140200"/>
            <a:ext cx="253365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57E3C183-4717-48A6-A605-DD8E97A00729}" type="slidenum">
              <a:t>‹#›</a:t>
            </a:fld>
            <a:endParaRPr lang="fr-FR"/>
          </a:p>
        </p:txBody>
      </p:sp>
    </p:spTree>
    <p:extLst>
      <p:ext uri="{BB962C8B-B14F-4D97-AF65-F5344CB8AC3E}">
        <p14:creationId xmlns:p14="http://schemas.microsoft.com/office/powerpoint/2010/main" val="152316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3E6E48CC-41A6-47FC-AB05-D117F609B5B3}" type="slidenum">
              <a:t>‹#›</a:t>
            </a:fld>
            <a:endParaRPr lang="fr-FR"/>
          </a:p>
        </p:txBody>
      </p:sp>
    </p:spTree>
    <p:extLst>
      <p:ext uri="{BB962C8B-B14F-4D97-AF65-F5344CB8AC3E}">
        <p14:creationId xmlns:p14="http://schemas.microsoft.com/office/powerpoint/2010/main" val="128090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21E1F093-9A0D-4225-AA5A-853C0D44134A}" type="slidenum">
              <a:t>‹#›</a:t>
            </a:fld>
            <a:endParaRPr lang="fr-FR"/>
          </a:p>
        </p:txBody>
      </p:sp>
    </p:spTree>
    <p:extLst>
      <p:ext uri="{BB962C8B-B14F-4D97-AF65-F5344CB8AC3E}">
        <p14:creationId xmlns:p14="http://schemas.microsoft.com/office/powerpoint/2010/main" val="307118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EDCF014A-ED9F-4F19-AA25-F8E665FB9723}" type="slidenum">
              <a:t>‹#›</a:t>
            </a:fld>
            <a:endParaRPr lang="fr-FR"/>
          </a:p>
        </p:txBody>
      </p:sp>
    </p:spTree>
    <p:extLst>
      <p:ext uri="{BB962C8B-B14F-4D97-AF65-F5344CB8AC3E}">
        <p14:creationId xmlns:p14="http://schemas.microsoft.com/office/powerpoint/2010/main" val="395364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5E8CCE7-9213-476C-8301-1B31A3358818}" type="slidenum">
              <a:t>‹#›</a:t>
            </a:fld>
            <a:endParaRPr lang="fr-FR"/>
          </a:p>
        </p:txBody>
      </p:sp>
    </p:spTree>
    <p:extLst>
      <p:ext uri="{BB962C8B-B14F-4D97-AF65-F5344CB8AC3E}">
        <p14:creationId xmlns:p14="http://schemas.microsoft.com/office/powerpoint/2010/main" val="189271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03B98AFA-04C7-4893-9316-4216E1D017A0}" type="slidenum">
              <a:t>‹#›</a:t>
            </a:fld>
            <a:endParaRPr lang="fr-FR"/>
          </a:p>
        </p:txBody>
      </p:sp>
    </p:spTree>
    <p:extLst>
      <p:ext uri="{BB962C8B-B14F-4D97-AF65-F5344CB8AC3E}">
        <p14:creationId xmlns:p14="http://schemas.microsoft.com/office/powerpoint/2010/main" val="101170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4A1134EB-4AF8-425E-9ED1-A495F79D9A87}" type="slidenum">
              <a:t>‹#›</a:t>
            </a:fld>
            <a:endParaRPr lang="fr-FR"/>
          </a:p>
        </p:txBody>
      </p:sp>
    </p:spTree>
    <p:extLst>
      <p:ext uri="{BB962C8B-B14F-4D97-AF65-F5344CB8AC3E}">
        <p14:creationId xmlns:p14="http://schemas.microsoft.com/office/powerpoint/2010/main" val="274189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18DC725-FF30-491C-A2F2-02D09A9646B4}" type="slidenum">
              <a:t>‹#›</a:t>
            </a:fld>
            <a:endParaRPr lang="fr-FR"/>
          </a:p>
        </p:txBody>
      </p:sp>
    </p:spTree>
    <p:extLst>
      <p:ext uri="{BB962C8B-B14F-4D97-AF65-F5344CB8AC3E}">
        <p14:creationId xmlns:p14="http://schemas.microsoft.com/office/powerpoint/2010/main" val="364052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5363" y="2781300"/>
            <a:ext cx="1484312" cy="334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0" y="2781300"/>
            <a:ext cx="4303713" cy="334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B4B583E1-6CA7-4E12-A06F-12D9795DD558}" type="slidenum">
              <a:t>‹#›</a:t>
            </a:fld>
            <a:endParaRPr lang="fr-FR"/>
          </a:p>
        </p:txBody>
      </p:sp>
    </p:spTree>
    <p:extLst>
      <p:ext uri="{BB962C8B-B14F-4D97-AF65-F5344CB8AC3E}">
        <p14:creationId xmlns:p14="http://schemas.microsoft.com/office/powerpoint/2010/main" val="414107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6CBEFEA-DBAB-4F8C-BD3B-D40F6CA75770}" type="slidenum">
              <a:t>‹#›</a:t>
            </a:fld>
            <a:endParaRPr lang="fr-FR"/>
          </a:p>
        </p:txBody>
      </p:sp>
    </p:spTree>
    <p:extLst>
      <p:ext uri="{BB962C8B-B14F-4D97-AF65-F5344CB8AC3E}">
        <p14:creationId xmlns:p14="http://schemas.microsoft.com/office/powerpoint/2010/main" val="70545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B411CC3B-C616-4BA9-A262-8A5791024535}" type="slidenum">
              <a:t>‹#›</a:t>
            </a:fld>
            <a:endParaRPr lang="fr-FR"/>
          </a:p>
        </p:txBody>
      </p:sp>
    </p:spTree>
    <p:extLst>
      <p:ext uri="{BB962C8B-B14F-4D97-AF65-F5344CB8AC3E}">
        <p14:creationId xmlns:p14="http://schemas.microsoft.com/office/powerpoint/2010/main" val="409514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A4F31C9A-D069-4156-8F8D-9BF62FDBEDC1}" type="slidenum">
              <a:t>‹#›</a:t>
            </a:fld>
            <a:endParaRPr lang="fr-FR"/>
          </a:p>
        </p:txBody>
      </p:sp>
    </p:spTree>
    <p:extLst>
      <p:ext uri="{BB962C8B-B14F-4D97-AF65-F5344CB8AC3E}">
        <p14:creationId xmlns:p14="http://schemas.microsoft.com/office/powerpoint/2010/main" val="232642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419475"/>
            <a:ext cx="4038600" cy="271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419475"/>
            <a:ext cx="4038600" cy="271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A304F272-9A27-40CA-8A67-B06F39DB0B6C}" type="slidenum">
              <a:t>‹#›</a:t>
            </a:fld>
            <a:endParaRPr lang="fr-FR"/>
          </a:p>
        </p:txBody>
      </p:sp>
    </p:spTree>
    <p:extLst>
      <p:ext uri="{BB962C8B-B14F-4D97-AF65-F5344CB8AC3E}">
        <p14:creationId xmlns:p14="http://schemas.microsoft.com/office/powerpoint/2010/main" val="9499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8DFAECE4-71C8-4BCB-AE44-26CF1896E3F4}" type="slidenum">
              <a:t>‹#›</a:t>
            </a:fld>
            <a:endParaRPr lang="fr-FR"/>
          </a:p>
        </p:txBody>
      </p:sp>
    </p:spTree>
    <p:extLst>
      <p:ext uri="{BB962C8B-B14F-4D97-AF65-F5344CB8AC3E}">
        <p14:creationId xmlns:p14="http://schemas.microsoft.com/office/powerpoint/2010/main" val="365006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546A1EF2-ACCB-4FAE-8BC3-39BE8E01370D}" type="slidenum">
              <a:t>‹#›</a:t>
            </a:fld>
            <a:endParaRPr lang="fr-FR"/>
          </a:p>
        </p:txBody>
      </p:sp>
    </p:spTree>
    <p:extLst>
      <p:ext uri="{BB962C8B-B14F-4D97-AF65-F5344CB8AC3E}">
        <p14:creationId xmlns:p14="http://schemas.microsoft.com/office/powerpoint/2010/main" val="415533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00225"/>
            <a:ext cx="403860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00225"/>
            <a:ext cx="403860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219D742B-988C-43F8-8105-2F326A12BE25}" type="slidenum">
              <a:t>‹#›</a:t>
            </a:fld>
            <a:endParaRPr lang="fr-FR"/>
          </a:p>
        </p:txBody>
      </p:sp>
    </p:spTree>
    <p:extLst>
      <p:ext uri="{BB962C8B-B14F-4D97-AF65-F5344CB8AC3E}">
        <p14:creationId xmlns:p14="http://schemas.microsoft.com/office/powerpoint/2010/main" val="25670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8DA751F5-1E90-4324-9280-7E2E2F003F9A}" type="slidenum">
              <a:t>‹#›</a:t>
            </a:fld>
            <a:endParaRPr lang="fr-FR"/>
          </a:p>
        </p:txBody>
      </p:sp>
    </p:spTree>
    <p:extLst>
      <p:ext uri="{BB962C8B-B14F-4D97-AF65-F5344CB8AC3E}">
        <p14:creationId xmlns:p14="http://schemas.microsoft.com/office/powerpoint/2010/main" val="125234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59AF45B-8987-4D38-ADED-592E42A21AF4}" type="slidenum">
              <a:t>‹#›</a:t>
            </a:fld>
            <a:endParaRPr lang="fr-FR"/>
          </a:p>
        </p:txBody>
      </p:sp>
    </p:spTree>
    <p:extLst>
      <p:ext uri="{BB962C8B-B14F-4D97-AF65-F5344CB8AC3E}">
        <p14:creationId xmlns:p14="http://schemas.microsoft.com/office/powerpoint/2010/main" val="177223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9CE16515-8088-48B0-A110-7D8AF5FEEE4B}" type="slidenum">
              <a:t>‹#›</a:t>
            </a:fld>
            <a:endParaRPr lang="fr-FR"/>
          </a:p>
        </p:txBody>
      </p:sp>
    </p:spTree>
    <p:extLst>
      <p:ext uri="{BB962C8B-B14F-4D97-AF65-F5344CB8AC3E}">
        <p14:creationId xmlns:p14="http://schemas.microsoft.com/office/powerpoint/2010/main" val="42803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75C7505-EFDA-4073-A26F-03CB87EF60CE}" type="slidenum">
              <a:t>‹#›</a:t>
            </a:fld>
            <a:endParaRPr lang="fr-FR"/>
          </a:p>
        </p:txBody>
      </p:sp>
    </p:spTree>
    <p:extLst>
      <p:ext uri="{BB962C8B-B14F-4D97-AF65-F5344CB8AC3E}">
        <p14:creationId xmlns:p14="http://schemas.microsoft.com/office/powerpoint/2010/main" val="13607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1260475"/>
            <a:ext cx="2144712" cy="487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 y="1260475"/>
            <a:ext cx="6281738" cy="487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38F7F7CE-498C-42FB-9AAB-E4EF72358401}" type="slidenum">
              <a:t>‹#›</a:t>
            </a:fld>
            <a:endParaRPr lang="fr-FR"/>
          </a:p>
        </p:txBody>
      </p:sp>
    </p:spTree>
    <p:extLst>
      <p:ext uri="{BB962C8B-B14F-4D97-AF65-F5344CB8AC3E}">
        <p14:creationId xmlns:p14="http://schemas.microsoft.com/office/powerpoint/2010/main" val="39516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9100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099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2914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496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862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44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F246CA0F-BFC7-401C-AFF6-5788FD57B8E7}" type="slidenum">
              <a:t>‹#›</a:t>
            </a:fld>
            <a:endParaRPr lang="fr-FR"/>
          </a:p>
        </p:txBody>
      </p:sp>
    </p:spTree>
    <p:extLst>
      <p:ext uri="{BB962C8B-B14F-4D97-AF65-F5344CB8AC3E}">
        <p14:creationId xmlns:p14="http://schemas.microsoft.com/office/powerpoint/2010/main" val="374257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470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72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510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5762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92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4963"/>
            <a:ext cx="2057400" cy="452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4963"/>
            <a:ext cx="6019800" cy="452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68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43187092-1DB0-44C6-9E72-35AD5C4C57FF}" type="slidenum">
              <a:t>‹#›</a:t>
            </a:fld>
            <a:endParaRPr lang="fr-FR"/>
          </a:p>
        </p:txBody>
      </p:sp>
    </p:spTree>
    <p:extLst>
      <p:ext uri="{BB962C8B-B14F-4D97-AF65-F5344CB8AC3E}">
        <p14:creationId xmlns:p14="http://schemas.microsoft.com/office/powerpoint/2010/main" val="8018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3D920CFF-A688-44DC-8541-2EB0EF129EC9}" type="slidenum">
              <a:t>‹#›</a:t>
            </a:fld>
            <a:endParaRPr lang="fr-FR"/>
          </a:p>
        </p:txBody>
      </p:sp>
    </p:spTree>
    <p:extLst>
      <p:ext uri="{BB962C8B-B14F-4D97-AF65-F5344CB8AC3E}">
        <p14:creationId xmlns:p14="http://schemas.microsoft.com/office/powerpoint/2010/main" val="12699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83AEB2E4-27FF-4953-BFD4-3337899B71C0}" type="slidenum">
              <a:t>‹#›</a:t>
            </a:fld>
            <a:endParaRPr lang="fr-FR"/>
          </a:p>
        </p:txBody>
      </p:sp>
    </p:spTree>
    <p:extLst>
      <p:ext uri="{BB962C8B-B14F-4D97-AF65-F5344CB8AC3E}">
        <p14:creationId xmlns:p14="http://schemas.microsoft.com/office/powerpoint/2010/main" val="118465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81CF4937-D0DD-476D-85A7-04B6A2310094}" type="slidenum">
              <a:t>‹#›</a:t>
            </a:fld>
            <a:endParaRPr lang="fr-FR"/>
          </a:p>
        </p:txBody>
      </p:sp>
    </p:spTree>
    <p:extLst>
      <p:ext uri="{BB962C8B-B14F-4D97-AF65-F5344CB8AC3E}">
        <p14:creationId xmlns:p14="http://schemas.microsoft.com/office/powerpoint/2010/main" val="227672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m"/></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svm"/></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hyperlink" Target="http://creativecommons.org/licenses/by-nd/3.0/" TargetMode="External"/><Relationship Id="rId18" Type="http://schemas.openxmlformats.org/officeDocument/2006/relationships/image" Target="../media/image8.svm"/><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6.xml"/><Relationship Id="rId16" Type="http://schemas.openxmlformats.org/officeDocument/2006/relationships/hyperlink" Target="http://www.showeet.com/terms-of-use/"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showeet.com/"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grpSp>
        <p:nvGrpSpPr>
          <p:cNvPr id="2" name="Groupe 1"/>
          <p:cNvGrpSpPr/>
          <p:nvPr/>
        </p:nvGrpSpPr>
        <p:grpSpPr>
          <a:xfrm>
            <a:off x="309960" y="212760"/>
            <a:ext cx="8524080" cy="1272600"/>
            <a:chOff x="309960" y="212760"/>
            <a:chExt cx="8524080" cy="1272600"/>
          </a:xfrm>
        </p:grpSpPr>
        <p:sp>
          <p:nvSpPr>
            <p:cNvPr id="3" name="Rectangle 9"/>
            <p:cNvSpPr/>
            <p:nvPr/>
          </p:nvSpPr>
          <p:spPr>
            <a:xfrm>
              <a:off x="309960" y="477720"/>
              <a:ext cx="1735560" cy="1007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9"/>
            <p:cNvSpPr/>
            <p:nvPr/>
          </p:nvSpPr>
          <p:spPr>
            <a:xfrm>
              <a:off x="714240" y="621720"/>
              <a:ext cx="1310040" cy="719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nvGrpSpPr>
            <p:cNvPr id="5" name="Groupe 12"/>
            <p:cNvGrpSpPr/>
            <p:nvPr/>
          </p:nvGrpSpPr>
          <p:grpSpPr>
            <a:xfrm>
              <a:off x="7119721" y="470879"/>
              <a:ext cx="1714319" cy="1007640"/>
              <a:chOff x="7119721" y="470879"/>
              <a:chExt cx="1714319" cy="1007640"/>
            </a:xfrm>
          </p:grpSpPr>
          <p:sp>
            <p:nvSpPr>
              <p:cNvPr id="6" name="Rectangle 9"/>
              <p:cNvSpPr/>
              <p:nvPr/>
            </p:nvSpPr>
            <p:spPr>
              <a:xfrm rot="10800000" flipV="1">
                <a:off x="7119721" y="470879"/>
                <a:ext cx="1714319" cy="1007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Rectangle 9"/>
              <p:cNvSpPr/>
              <p:nvPr/>
            </p:nvSpPr>
            <p:spPr>
              <a:xfrm rot="10800000" flipV="1">
                <a:off x="7164720" y="614880"/>
                <a:ext cx="1265040" cy="719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grpSp>
          <p:nvGrpSpPr>
            <p:cNvPr id="8" name="Groupe 14"/>
            <p:cNvGrpSpPr/>
            <p:nvPr/>
          </p:nvGrpSpPr>
          <p:grpSpPr>
            <a:xfrm>
              <a:off x="1661039" y="212760"/>
              <a:ext cx="5832361" cy="1007640"/>
              <a:chOff x="1661039" y="212760"/>
              <a:chExt cx="5832361" cy="1007640"/>
            </a:xfrm>
          </p:grpSpPr>
          <p:sp>
            <p:nvSpPr>
              <p:cNvPr id="9" name="Rectangle 17"/>
              <p:cNvSpPr/>
              <p:nvPr/>
            </p:nvSpPr>
            <p:spPr>
              <a:xfrm>
                <a:off x="1661039" y="212760"/>
                <a:ext cx="5832360" cy="100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Connecteur droit 21"/>
              <p:cNvSpPr/>
              <p:nvPr/>
            </p:nvSpPr>
            <p:spPr>
              <a:xfrm>
                <a:off x="1661039" y="333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Connecteur droit 22"/>
              <p:cNvSpPr/>
              <p:nvPr/>
            </p:nvSpPr>
            <p:spPr>
              <a:xfrm>
                <a:off x="1661039" y="1125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sp>
          <p:nvSpPr>
            <p:cNvPr id="12" name="Rectangle 13"/>
            <p:cNvSpPr/>
            <p:nvPr/>
          </p:nvSpPr>
          <p:spPr>
            <a:xfrm>
              <a:off x="1673280" y="1220759"/>
              <a:ext cx="372600" cy="26460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Rectangle 13"/>
            <p:cNvSpPr/>
            <p:nvPr/>
          </p:nvSpPr>
          <p:spPr>
            <a:xfrm flipH="1">
              <a:off x="7112160" y="1220759"/>
              <a:ext cx="374040" cy="26460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ZoneTexte 8"/>
            <p:cNvSpPr/>
            <p:nvPr/>
          </p:nvSpPr>
          <p:spPr>
            <a:xfrm>
              <a:off x="1252800" y="72108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sp>
          <p:nvSpPr>
            <p:cNvPr id="15" name="ZoneTexte 31"/>
            <p:cNvSpPr/>
            <p:nvPr/>
          </p:nvSpPr>
          <p:spPr>
            <a:xfrm>
              <a:off x="7500240" y="72108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grpSp>
      <p:sp>
        <p:nvSpPr>
          <p:cNvPr id="16" name="Title Placeholder 15"/>
          <p:cNvSpPr txBox="1">
            <a:spLocks noGrp="1"/>
          </p:cNvSpPr>
          <p:nvPr>
            <p:ph type="title"/>
          </p:nvPr>
        </p:nvSpPr>
        <p:spPr>
          <a:xfrm>
            <a:off x="1620000" y="360000"/>
            <a:ext cx="5940000"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17" name="Text Placeholder 16"/>
          <p:cNvSpPr txBox="1">
            <a:spLocks noGrp="1"/>
          </p:cNvSpPr>
          <p:nvPr>
            <p:ph type="body" idx="1"/>
          </p:nvPr>
        </p:nvSpPr>
        <p:spPr>
          <a:xfrm>
            <a:off x="457200" y="1800000"/>
            <a:ext cx="8229240" cy="43304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fr-FR" sz="3200" b="0" i="0" u="none" strike="noStrike" kern="1200">
                <a:ln>
                  <a:noFill/>
                </a:ln>
                <a:solidFill>
                  <a:srgbClr val="9E1306"/>
                </a:solidFill>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solidFill>
                  <a:srgbClr val="9E1306"/>
                </a:solidFill>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fr-FR" sz="2800" b="0" i="0" u="none" strike="noStrike" kern="1200">
                <a:ln>
                  <a:noFill/>
                </a:ln>
                <a:solidFill>
                  <a:srgbClr val="9E1306"/>
                </a:solidFill>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fr-FR" sz="2400" b="0" i="0" u="none" strike="noStrike" kern="1200">
                <a:ln>
                  <a:noFill/>
                </a:ln>
                <a:solidFill>
                  <a:srgbClr val="9E1306"/>
                </a:solidFill>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8" name="Date Placeholder 17"/>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en-US" sz="1200" kern="1200">
                <a:solidFill>
                  <a:srgbClr val="9E1306"/>
                </a:solidFill>
                <a:latin typeface="Calibri" pitchFamily="34"/>
                <a:ea typeface="Arial Unicode MS" pitchFamily="2"/>
                <a:cs typeface="Tahoma" pitchFamily="2"/>
              </a:defRPr>
            </a:lvl1pPr>
          </a:lstStyle>
          <a:p>
            <a:pPr lvl="0"/>
            <a:endParaRPr lang="en-US"/>
          </a:p>
        </p:txBody>
      </p:sp>
      <p:sp>
        <p:nvSpPr>
          <p:cNvPr id="19" name="Footer Placeholder 18"/>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200" kern="1200">
                <a:solidFill>
                  <a:srgbClr val="9E1306"/>
                </a:solidFill>
                <a:latin typeface="Calibri" pitchFamily="34"/>
                <a:ea typeface="Arial Unicode MS" pitchFamily="2"/>
                <a:cs typeface="Tahoma" pitchFamily="2"/>
              </a:defRPr>
            </a:lvl1pPr>
          </a:lstStyle>
          <a:p>
            <a:pPr lvl="0"/>
            <a:endParaRPr lang="fr-FR"/>
          </a:p>
        </p:txBody>
      </p:sp>
      <p:sp>
        <p:nvSpPr>
          <p:cNvPr id="20" name="Slide Number Placeholder 19"/>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solidFill>
                  <a:srgbClr val="9E1306"/>
                </a:solidFill>
                <a:latin typeface="Times New Roman" pitchFamily="18"/>
                <a:ea typeface="Arial Unicode MS" pitchFamily="2"/>
                <a:cs typeface="Tahoma" pitchFamily="2"/>
              </a:defRPr>
            </a:lvl1pPr>
          </a:lstStyle>
          <a:p>
            <a:pPr lvl="0"/>
            <a:fld id="{34620547-D274-4D05-B4B4-364C41E8F04E}"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fr-FR" sz="3200" b="0" i="0" u="none" strike="noStrike" kern="1200">
          <a:ln>
            <a:noFill/>
          </a:ln>
          <a:solidFill>
            <a:srgbClr val="FFFFFF"/>
          </a:solidFill>
          <a:effectLst>
            <a:outerShdw dist="17961" dir="2700000">
              <a:scrgbClr r="0" g="0" b="0"/>
            </a:outerShdw>
          </a:effectLst>
          <a:latin typeface="Calibri" pitchFamily="34"/>
          <a:ea typeface="Microsoft YaHei" pitchFamily="2"/>
          <a:cs typeface="Mangal" pitchFamily="2"/>
        </a:defRPr>
      </a:lvl1pPr>
    </p:titleStyle>
    <p:bodyStyle>
      <a:lvl1pPr rtl="0" hangingPunct="0">
        <a:spcBef>
          <a:spcPts val="0"/>
        </a:spcBef>
        <a:spcAft>
          <a:spcPts val="1417"/>
        </a:spcAft>
        <a:tabLst/>
        <a:defRPr lang="fr-FR" sz="3200" b="0" i="0" u="none" strike="noStrike" kern="1200">
          <a:ln>
            <a:noFill/>
          </a:ln>
          <a:solidFill>
            <a:srgbClr val="9E1306"/>
          </a:solidFill>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0"/>
            <a:ext cx="9143640" cy="6857279"/>
          </a:xfrm>
          <a:prstGeom prst="rect">
            <a:avLst/>
          </a:prstGeom>
          <a:noFill/>
          <a:ln>
            <a:noFill/>
          </a:ln>
        </p:spPr>
      </p:pic>
      <p:sp>
        <p:nvSpPr>
          <p:cNvPr id="3" name="Title Placeholder 2"/>
          <p:cNvSpPr txBox="1">
            <a:spLocks noGrp="1"/>
          </p:cNvSpPr>
          <p:nvPr>
            <p:ph type="title"/>
          </p:nvPr>
        </p:nvSpPr>
        <p:spPr>
          <a:xfrm>
            <a:off x="4320000" y="273600"/>
            <a:ext cx="43664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 name="Text Placeholder 3"/>
          <p:cNvSpPr txBox="1">
            <a:spLocks noGrp="1"/>
          </p:cNvSpPr>
          <p:nvPr>
            <p:ph type="body" idx="1"/>
          </p:nvPr>
        </p:nvSpPr>
        <p:spPr>
          <a:xfrm>
            <a:off x="3600000" y="1980000"/>
            <a:ext cx="5086440" cy="4150440"/>
          </a:xfrm>
          <a:prstGeom prst="rect">
            <a:avLst/>
          </a:prstGeom>
          <a:noFill/>
          <a:ln>
            <a:noFill/>
          </a:ln>
        </p:spPr>
        <p:txBody>
          <a:bodyPr lIns="0" tIns="0" rIns="0" bIns="0"/>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Footer Placeholder 5"/>
          <p:cNvSpPr txBox="1">
            <a:spLocks noGrp="1"/>
          </p:cNvSpPr>
          <p:nvPr>
            <p:ph type="ftr" sz="quarter" idx="3"/>
          </p:nvPr>
        </p:nvSpPr>
        <p:spPr>
          <a:xfrm>
            <a:off x="4320000" y="6247440"/>
            <a:ext cx="2898000" cy="472680"/>
          </a:xfrm>
          <a:prstGeom prst="rect">
            <a:avLst/>
          </a:prstGeom>
          <a:noFill/>
          <a:ln>
            <a:noFill/>
          </a:ln>
        </p:spPr>
        <p:txBody>
          <a:bodyPr lIns="0" tIns="0" rIns="0" bIns="0"/>
          <a:lstStyle>
            <a:lvl1pPr lvl="0" algn="r" rtl="0" hangingPunct="0">
              <a:buNone/>
              <a:tabLst/>
              <a:defRPr lang="fr-FR" sz="1200" kern="1200">
                <a:solidFill>
                  <a:srgbClr val="898989"/>
                </a:solidFill>
                <a:latin typeface="Calibri" pitchFamily="34"/>
                <a:ea typeface="Arial Unicode MS" pitchFamily="2"/>
                <a:cs typeface="Tahoma" pitchFamily="2"/>
              </a:defRPr>
            </a:lvl1pPr>
          </a:lstStyle>
          <a:p>
            <a:pPr lvl="0"/>
            <a:endParaRPr lang="fr-FR"/>
          </a:p>
        </p:txBody>
      </p:sp>
      <p:pic>
        <p:nvPicPr>
          <p:cNvPr id="7" name="Picture 6"/>
          <p:cNvPicPr>
            <a:picLocks noChangeAspect="1"/>
          </p:cNvPicPr>
          <p:nvPr/>
        </p:nvPicPr>
        <p:blipFill>
          <a:blip r:embed="rId14">
            <a:lum/>
            <a:alphaModFix/>
          </a:blip>
          <a:srcRect/>
          <a:stretch>
            <a:fillRect/>
          </a:stretch>
        </p:blipFill>
        <p:spPr>
          <a:xfrm>
            <a:off x="3600000" y="6120000"/>
            <a:ext cx="5039640" cy="27360"/>
          </a:xfrm>
          <a:prstGeom prst="rect">
            <a:avLst/>
          </a:prstGeom>
          <a:noFill/>
          <a:ln>
            <a:noFill/>
          </a:ln>
        </p:spPr>
      </p:pic>
      <p:sp>
        <p:nvSpPr>
          <p:cNvPr id="8" name="Slide Number Placeholder 7"/>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200" kern="1200">
                <a:solidFill>
                  <a:srgbClr val="898989"/>
                </a:solidFill>
                <a:latin typeface="Calibri" pitchFamily="34"/>
                <a:ea typeface="Arial Unicode MS" pitchFamily="2"/>
                <a:cs typeface="Tahoma" pitchFamily="2"/>
              </a:defRPr>
            </a:lvl1pPr>
          </a:lstStyle>
          <a:p>
            <a:pPr lvl="0"/>
            <a:r>
              <a:rPr lang="fr-FR"/>
              <a:t>-         </a:t>
            </a:r>
            <a:fld id="{BD0F72CA-D54E-46BF-AAA3-933C5360945B}" type="slidenum">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r" rtl="0" hangingPunct="0">
        <a:tabLst/>
        <a:defRPr lang="fr-FR" sz="2800" b="0" i="0" u="none" strike="noStrike" kern="1200">
          <a:ln>
            <a:noFill/>
          </a:ln>
          <a:solidFill>
            <a:srgbClr val="0086AC"/>
          </a:solidFill>
          <a:latin typeface="Arial" pitchFamily="18"/>
          <a:ea typeface="Microsoft YaHei" pitchFamily="2"/>
          <a:cs typeface="Mangal" pitchFamily="2"/>
        </a:defRPr>
      </a:lvl1pPr>
    </p:titleStyle>
    <p:bodyStyle>
      <a:lvl1pPr algn="r" rtl="0" hangingPunct="0">
        <a:spcBef>
          <a:spcPts val="0"/>
        </a:spcBef>
        <a:spcAft>
          <a:spcPts val="1417"/>
        </a:spcAft>
        <a:tabLst/>
        <a:defRPr lang="fr-FR" sz="3200" b="0" i="0" u="none" strike="noStrike" kern="1200">
          <a:ln>
            <a:noFill/>
          </a:ln>
          <a:solidFill>
            <a:srgbClr val="00204F"/>
          </a:solidFill>
          <a:latin typeface="Arial" pitchFamily="34"/>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80000" y="4140000"/>
            <a:ext cx="5220000" cy="1990440"/>
          </a:xfrm>
          <a:prstGeom prst="rect">
            <a:avLst/>
          </a:prstGeom>
          <a:noFill/>
          <a:ln>
            <a:noFill/>
          </a:ln>
        </p:spPr>
        <p:txBody>
          <a:bodyPr lIns="0" tIns="0" rIns="0" bIns="0"/>
          <a:lstStyle>
            <a:defPPr marL="432000" lvl="0" indent="-324000" algn="ctr">
              <a:spcBef>
                <a:spcPts val="0"/>
              </a:spcBef>
              <a:spcAft>
                <a:spcPts val="1417"/>
              </a:spcAft>
              <a:buSzPct val="45000"/>
              <a:buFont typeface="StarSymbol"/>
              <a:buNone/>
              <a:defRPr lang="fr-FR" sz="2000" b="0" i="0" u="none" strike="noStrike" kern="1200">
                <a:ln>
                  <a:noFill/>
                </a:ln>
                <a:solidFill>
                  <a:srgbClr val="9E1306"/>
                </a:solidFill>
                <a:latin typeface="Calibri" pitchFamily="34"/>
                <a:ea typeface="Microsoft YaHei" pitchFamily="2"/>
                <a:cs typeface="Mangal" pitchFamily="2"/>
              </a:defRPr>
            </a:defPPr>
            <a:lvl1pPr marL="432000" lvl="0" indent="-324000" algn="ctr">
              <a:spcBef>
                <a:spcPts val="0"/>
              </a:spcBef>
              <a:spcAft>
                <a:spcPts val="1417"/>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1pPr>
            <a:lvl2pPr marL="864000" lvl="1" indent="-324000" algn="ctr">
              <a:spcBef>
                <a:spcPts val="0"/>
              </a:spcBef>
              <a:spcAft>
                <a:spcPts val="1134"/>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2pPr>
            <a:lvl3pPr marL="1295999" lvl="2" indent="-288000" algn="ctr">
              <a:spcBef>
                <a:spcPts val="0"/>
              </a:spcBef>
              <a:spcAft>
                <a:spcPts val="850"/>
              </a:spcAft>
              <a:buSzPct val="7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3pPr>
            <a:lvl4pPr marL="1728000" lvl="3" indent="-216000" algn="ctr">
              <a:spcBef>
                <a:spcPts val="0"/>
              </a:spcBef>
              <a:spcAft>
                <a:spcPts val="567"/>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4pPr>
            <a:lvl5pPr marL="2160000" lvl="4" indent="-216000" algn="ctr">
              <a:spcBef>
                <a:spcPts val="0"/>
              </a:spcBef>
              <a:spcAft>
                <a:spcPts val="283"/>
              </a:spcAft>
              <a:buSzPct val="7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5pPr>
            <a:lvl6pPr marL="2592000" lvl="5"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6pPr>
            <a:lvl7pPr marL="3024000" lvl="6"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7pPr>
            <a:lvl8pPr marL="3456000" lvl="7"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8pPr>
            <a:lvl9pPr marL="3887999" lvl="8"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Date Placeholder 2"/>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4" name="Footer Placeholder 3"/>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Slide Number Placeholder 4"/>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fld id="{1029DBF8-ACB4-40E9-87DF-2FD930194E59}" type="slidenum">
              <a:t>‹#›</a:t>
            </a:fld>
            <a:endParaRPr lang="fr-FR"/>
          </a:p>
        </p:txBody>
      </p:sp>
      <p:grpSp>
        <p:nvGrpSpPr>
          <p:cNvPr id="6" name="Groupe 5"/>
          <p:cNvGrpSpPr/>
          <p:nvPr/>
        </p:nvGrpSpPr>
        <p:grpSpPr>
          <a:xfrm>
            <a:off x="309960" y="2515680"/>
            <a:ext cx="8524080" cy="1801440"/>
            <a:chOff x="309960" y="2515680"/>
            <a:chExt cx="8524080" cy="1801440"/>
          </a:xfrm>
        </p:grpSpPr>
        <p:sp>
          <p:nvSpPr>
            <p:cNvPr id="7" name="Rectangle 9"/>
            <p:cNvSpPr/>
            <p:nvPr/>
          </p:nvSpPr>
          <p:spPr>
            <a:xfrm>
              <a:off x="309960" y="2890800"/>
              <a:ext cx="1714319" cy="142632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Rectangle 9"/>
            <p:cNvSpPr/>
            <p:nvPr/>
          </p:nvSpPr>
          <p:spPr>
            <a:xfrm>
              <a:off x="714240" y="3094920"/>
              <a:ext cx="1265040" cy="1018799"/>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Rectangle 9"/>
            <p:cNvSpPr/>
            <p:nvPr/>
          </p:nvSpPr>
          <p:spPr>
            <a:xfrm rot="10800000" flipV="1">
              <a:off x="7119721" y="2884320"/>
              <a:ext cx="1714319" cy="142596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Rectangle 9"/>
            <p:cNvSpPr/>
            <p:nvPr/>
          </p:nvSpPr>
          <p:spPr>
            <a:xfrm rot="10800000" flipV="1">
              <a:off x="7164720" y="3088081"/>
              <a:ext cx="1265040" cy="1018439"/>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Rectangle 23"/>
            <p:cNvSpPr/>
            <p:nvPr/>
          </p:nvSpPr>
          <p:spPr>
            <a:xfrm>
              <a:off x="1661039" y="2515680"/>
              <a:ext cx="5832360" cy="142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Connecteur droit 24"/>
            <p:cNvSpPr/>
            <p:nvPr/>
          </p:nvSpPr>
          <p:spPr>
            <a:xfrm>
              <a:off x="1661039" y="268704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Connecteur droit 25"/>
            <p:cNvSpPr/>
            <p:nvPr/>
          </p:nvSpPr>
          <p:spPr>
            <a:xfrm>
              <a:off x="1661039" y="3807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Rectangle 13"/>
            <p:cNvSpPr/>
            <p:nvPr/>
          </p:nvSpPr>
          <p:spPr>
            <a:xfrm>
              <a:off x="1673280" y="3942360"/>
              <a:ext cx="351000" cy="37476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Rectangle 13"/>
            <p:cNvSpPr/>
            <p:nvPr/>
          </p:nvSpPr>
          <p:spPr>
            <a:xfrm flipH="1">
              <a:off x="7112160" y="3942360"/>
              <a:ext cx="374040" cy="37476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ZoneTexte 15"/>
            <p:cNvSpPr/>
            <p:nvPr/>
          </p:nvSpPr>
          <p:spPr>
            <a:xfrm>
              <a:off x="1252800" y="334800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sp>
          <p:nvSpPr>
            <p:cNvPr id="17" name="ZoneTexte 16"/>
            <p:cNvSpPr/>
            <p:nvPr/>
          </p:nvSpPr>
          <p:spPr>
            <a:xfrm>
              <a:off x="7500240" y="334800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grpSp>
      <p:sp>
        <p:nvSpPr>
          <p:cNvPr id="18" name="Title Placeholder 17"/>
          <p:cNvSpPr txBox="1">
            <a:spLocks noGrp="1"/>
          </p:cNvSpPr>
          <p:nvPr>
            <p:ph type="title"/>
          </p:nvPr>
        </p:nvSpPr>
        <p:spPr>
          <a:xfrm>
            <a:off x="1620000" y="2781000"/>
            <a:ext cx="5940000" cy="982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US" sz="3600" b="1" i="0" u="none" strike="noStrike" kern="1200">
          <a:ln>
            <a:noFill/>
          </a:ln>
          <a:solidFill>
            <a:srgbClr val="FFFFFF"/>
          </a:solidFill>
          <a:effectLst>
            <a:outerShdw dist="17961" dir="2700000">
              <a:scrgbClr r="0" g="0" b="0"/>
            </a:outerShdw>
          </a:effectLst>
          <a:latin typeface="Calibri" pitchFamily="34"/>
          <a:ea typeface="Microsoft YaHei" pitchFamily="2"/>
          <a:cs typeface="Mangal" pitchFamily="2"/>
        </a:defRPr>
      </a:lvl1pPr>
    </p:titleStyle>
    <p:bodyStyle>
      <a:lvl1pPr algn="ctr" rtl="0" hangingPunct="0">
        <a:spcBef>
          <a:spcPts val="0"/>
        </a:spcBef>
        <a:spcAft>
          <a:spcPts val="1417"/>
        </a:spcAft>
        <a:tabLst/>
        <a:defRPr lang="fr-FR" sz="2000" b="0" i="0" u="none" strike="noStrike" kern="1200">
          <a:ln>
            <a:noFill/>
          </a:ln>
          <a:solidFill>
            <a:srgbClr val="9E1306"/>
          </a:solidFill>
          <a:latin typeface="Calibri" pitchFamily="34"/>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18360" y="10800"/>
            <a:ext cx="9143640" cy="6857279"/>
          </a:xfrm>
          <a:prstGeom prst="rect">
            <a:avLst/>
          </a:prstGeom>
          <a:noFill/>
          <a:ln>
            <a:noFill/>
          </a:ln>
        </p:spPr>
      </p:pic>
      <p:sp>
        <p:nvSpPr>
          <p:cNvPr id="3" name="Title Placeholder 2"/>
          <p:cNvSpPr txBox="1">
            <a:spLocks noGrp="1"/>
          </p:cNvSpPr>
          <p:nvPr>
            <p:ph type="title"/>
          </p:nvPr>
        </p:nvSpPr>
        <p:spPr>
          <a:xfrm>
            <a:off x="108000" y="1260000"/>
            <a:ext cx="4680000" cy="1144800"/>
          </a:xfrm>
          <a:prstGeom prst="rect">
            <a:avLst/>
          </a:prstGeom>
          <a:noFill/>
          <a:ln>
            <a:noFill/>
          </a:ln>
        </p:spPr>
        <p:txBody>
          <a:bodyPr lIns="0" tIns="0" rIns="0" bIns="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POUR ÉDITER LE FORMAT DU TEXTE-TITRE</a:t>
            </a:r>
          </a:p>
        </p:txBody>
      </p:sp>
      <p:sp>
        <p:nvSpPr>
          <p:cNvPr id="4" name="Text Placeholder 3"/>
          <p:cNvSpPr txBox="1">
            <a:spLocks noGrp="1"/>
          </p:cNvSpPr>
          <p:nvPr>
            <p:ph type="body" idx="1"/>
          </p:nvPr>
        </p:nvSpPr>
        <p:spPr>
          <a:xfrm>
            <a:off x="457200" y="3420000"/>
            <a:ext cx="8229240" cy="27104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txBox="1">
            <a:spLocks noGrp="1"/>
          </p:cNvSpPr>
          <p:nvPr>
            <p:ph type="dt" sz="half" idx="2"/>
          </p:nvPr>
        </p:nvSpPr>
        <p:spPr>
          <a:xfrm>
            <a:off x="1383119" y="2659320"/>
            <a:ext cx="2130120" cy="472680"/>
          </a:xfrm>
          <a:prstGeom prst="rect">
            <a:avLst/>
          </a:prstGeom>
          <a:noFill/>
          <a:ln>
            <a:noFill/>
          </a:ln>
        </p:spPr>
        <p:txBody>
          <a:bodyPr lIns="0" tIns="0" rIns="0" bIns="0"/>
          <a:lstStyle>
            <a:lvl1pPr lvl="0" algn="ctr" rtl="0" hangingPunct="0">
              <a:buNone/>
              <a:tabLst/>
              <a:defRPr lang="fr-FR" sz="1400" kern="1200">
                <a:solidFill>
                  <a:srgbClr val="00204F"/>
                </a:solidFill>
                <a:latin typeface="Arial" pitchFamily="34"/>
                <a:ea typeface="Arial Unicode MS" pitchFamily="2"/>
                <a:cs typeface="Tahoma" pitchFamily="2"/>
              </a:defRPr>
            </a:lvl1pPr>
          </a:lstStyle>
          <a:p>
            <a:pPr lvl="0"/>
            <a:endParaRPr lang="fr-FR"/>
          </a:p>
        </p:txBody>
      </p:sp>
      <p:sp>
        <p:nvSpPr>
          <p:cNvPr id="6" name="Footer Placeholder 5"/>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Slide Number Placeholder 6"/>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fld id="{4B6F4CDD-AF5A-4B51-800D-7249BBDBB4EF}" type="slidenum">
              <a:t>‹#›</a:t>
            </a:fld>
            <a:endParaRPr lang="fr-FR"/>
          </a:p>
        </p:txBody>
      </p:sp>
      <p:pic>
        <p:nvPicPr>
          <p:cNvPr id="8" name="Picture 7"/>
          <p:cNvPicPr>
            <a:picLocks noChangeAspect="1"/>
          </p:cNvPicPr>
          <p:nvPr/>
        </p:nvPicPr>
        <p:blipFill>
          <a:blip r:embed="rId14">
            <a:lum/>
            <a:alphaModFix/>
          </a:blip>
          <a:srcRect/>
          <a:stretch>
            <a:fillRect/>
          </a:stretch>
        </p:blipFill>
        <p:spPr>
          <a:xfrm>
            <a:off x="252000" y="2492640"/>
            <a:ext cx="4392000" cy="2736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buNone/>
        <a:tabLst/>
        <a:defRPr lang="fr-FR" sz="3200" b="0" i="0" u="none" strike="noStrike" kern="1200">
          <a:ln>
            <a:noFill/>
          </a:ln>
          <a:solidFill>
            <a:srgbClr val="0086AC"/>
          </a:solidFill>
          <a:latin typeface="Arial" pitchFamily="18"/>
          <a:ea typeface="Microsoft YaHei" pitchFamily="2"/>
          <a:cs typeface="Mangal" pitchFamily="2"/>
        </a:defRPr>
      </a:lvl1pPr>
    </p:titleStyle>
    <p:bodyStyle>
      <a:lvl1pPr rtl="0" hangingPunct="0">
        <a:spcBef>
          <a:spcPts val="0"/>
        </a:spcBef>
        <a:spcAft>
          <a:spcPts val="1417"/>
        </a:spcAft>
        <a:tabLst/>
        <a:defRPr lang="fr-FR" sz="3200" b="0" i="0" u="none" strike="noStrike" kern="1200">
          <a:ln>
            <a:noFill/>
          </a:ln>
          <a:latin typeface="Arial" pitchFamily="18"/>
          <a:ea typeface="Microsoft YaHei" pitchFamily="2"/>
          <a:cs typeface="Mangal" pitchFamily="2"/>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p:nvPr/>
        </p:nvSpPr>
        <p:spPr>
          <a:xfrm>
            <a:off x="360" y="360"/>
            <a:ext cx="9143640" cy="685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FFFF"/>
              </a:gs>
              <a:gs pos="100000">
                <a:srgbClr val="D9D9D9"/>
              </a:gs>
            </a:gsLst>
            <a:path path="circle">
              <a:fillToRect l="50000" t="30000" r="50000" b="70000"/>
            </a:path>
          </a:gradFill>
          <a:ln w="9360">
            <a:solidFill>
              <a:srgbClr val="FFFFFF"/>
            </a:solidFill>
            <a:prstDash val="solid"/>
            <a:miter/>
          </a:ln>
        </p:spPr>
        <p:txBody>
          <a:bodyPr vert="horz" wrap="non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Title Placeholder 2"/>
          <p:cNvSpPr txBox="1">
            <a:spLocks noGrp="1"/>
          </p:cNvSpPr>
          <p:nvPr>
            <p:ph type="title"/>
          </p:nvPr>
        </p:nvSpPr>
        <p:spPr>
          <a:xfrm>
            <a:off x="685799" y="2130120"/>
            <a:ext cx="7772400" cy="1470239"/>
          </a:xfrm>
          <a:prstGeom prst="rect">
            <a:avLst/>
          </a:prstGeom>
          <a:noFill/>
          <a:ln>
            <a:noFill/>
          </a:ln>
        </p:spPr>
        <p:txBody>
          <a:bodyPr vert="horz" lIns="90000" tIns="46800" rIns="90000" bIns="468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 name="Text Placeholder 3"/>
          <p:cNvSpPr txBox="1">
            <a:spLocks noGrp="1"/>
          </p:cNvSpPr>
          <p:nvPr>
            <p:ph type="body" idx="1"/>
          </p:nvPr>
        </p:nvSpPr>
        <p:spPr>
          <a:xfrm>
            <a:off x="457200" y="1604520"/>
            <a:ext cx="8229240" cy="4525920"/>
          </a:xfrm>
          <a:prstGeom prst="rect">
            <a:avLst/>
          </a:prstGeom>
          <a:noFill/>
          <a:ln>
            <a:noFill/>
          </a:ln>
        </p:spPr>
        <p:txBody>
          <a:bodyPr vert="horz" lIns="0" tIns="0" rIns="0" bIns="0" compatLnSpc="1"/>
          <a:lstStyle>
            <a:defPPr marL="342720" marR="0" lvl="0" indent="-342720" algn="l" rtl="0" hangingPunct="1">
              <a:lnSpc>
                <a:spcPct val="100000"/>
              </a:lnSpc>
              <a:spcBef>
                <a:spcPts val="598"/>
              </a:spcBef>
              <a:spcAft>
                <a:spcPts val="0"/>
              </a:spcAft>
              <a:buClr>
                <a:srgbClr val="000000"/>
              </a:buClr>
              <a:buSzPct val="100000"/>
              <a:buFont typeface="Arial" pitchFamily="34"/>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400" b="0" i="0" u="none" strike="noStrike" kern="1200" baseline="0">
                <a:ln>
                  <a:noFill/>
                </a:ln>
                <a:solidFill>
                  <a:srgbClr val="000000"/>
                </a:solidFill>
                <a:latin typeface="Arial" pitchFamily="34"/>
                <a:ea typeface="Arial Unicode MS" pitchFamily="2"/>
                <a:cs typeface="Tahoma" pitchFamily="2"/>
              </a:defRPr>
            </a:defPPr>
            <a:lvl1pPr marL="342720" marR="0" lvl="0" indent="-342720" algn="l" rtl="0" hangingPunct="1">
              <a:lnSpc>
                <a:spcPct val="100000"/>
              </a:lnSpc>
              <a:spcBef>
                <a:spcPts val="598"/>
              </a:spcBef>
              <a:spcAft>
                <a:spcPts val="0"/>
              </a:spcAft>
              <a:buClr>
                <a:srgbClr val="000000"/>
              </a:buClr>
              <a:buSzPct val="100000"/>
              <a:buFont typeface="Arial" pitchFamily="34"/>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400" b="0" i="0" u="none" strike="noStrike" kern="1200" baseline="0">
                <a:ln>
                  <a:noFill/>
                </a:ln>
                <a:solidFill>
                  <a:srgbClr val="000000"/>
                </a:solidFill>
                <a:latin typeface="Arial" pitchFamily="34"/>
                <a:ea typeface="Arial Unicode MS" pitchFamily="2"/>
                <a:cs typeface="Tahoma" pitchFamily="2"/>
              </a:defRPr>
            </a:lvl1pPr>
            <a:lvl2pPr marL="742680" marR="0" lvl="1" indent="-285480" algn="l" rtl="0" hangingPunct="1">
              <a:lnSpc>
                <a:spcPct val="100000"/>
              </a:lnSpc>
              <a:spcBef>
                <a:spcPts val="499"/>
              </a:spcBef>
              <a:spcAft>
                <a:spcPts val="0"/>
              </a:spcAft>
              <a:buClr>
                <a:srgbClr val="000000"/>
              </a:buClr>
              <a:buSzPct val="100000"/>
              <a:buFont typeface="Arial" pitchFamily="34"/>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000" b="0" i="0" u="none" strike="noStrike" kern="1200" baseline="0">
                <a:ln>
                  <a:noFill/>
                </a:ln>
                <a:solidFill>
                  <a:srgbClr val="000000"/>
                </a:solidFill>
                <a:latin typeface="Arial" pitchFamily="34"/>
                <a:ea typeface="Arial Unicode MS" pitchFamily="2"/>
                <a:cs typeface="Tahoma" pitchFamily="2"/>
              </a:defRPr>
            </a:lvl2pPr>
            <a:lvl3pPr marL="1143000" marR="0" lvl="2" indent="-228600" algn="l" rtl="0" hangingPunct="1">
              <a:lnSpc>
                <a:spcPct val="100000"/>
              </a:lnSpc>
              <a:spcBef>
                <a:spcPts val="448"/>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 pos="8915399" algn="l"/>
              </a:tabLst>
              <a:defRPr lang="fr-FR" sz="1800" b="0" i="0" u="none" strike="noStrike" kern="1200" baseline="0">
                <a:ln>
                  <a:noFill/>
                </a:ln>
                <a:solidFill>
                  <a:srgbClr val="000000"/>
                </a:solidFill>
                <a:latin typeface="Arial" pitchFamily="34"/>
                <a:ea typeface="Arial Unicode MS" pitchFamily="2"/>
                <a:cs typeface="Tahoma" pitchFamily="2"/>
              </a:defRPr>
            </a:lvl3pPr>
            <a:lvl4pPr marL="1600199" marR="0" lvl="3" indent="-228600" algn="l" rtl="0" hangingPunct="1">
              <a:lnSpc>
                <a:spcPct val="100000"/>
              </a:lnSpc>
              <a:spcBef>
                <a:spcPts val="400"/>
              </a:spcBef>
              <a:spcAft>
                <a:spcPts val="0"/>
              </a:spcAft>
              <a:buClr>
                <a:srgbClr val="000000"/>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1600" b="0" i="0" u="none" strike="noStrike" kern="1200" baseline="0">
                <a:ln>
                  <a:noFill/>
                </a:ln>
                <a:solidFill>
                  <a:srgbClr val="000000"/>
                </a:solidFill>
                <a:latin typeface="Arial" pitchFamily="34"/>
                <a:ea typeface="Arial Unicode MS" pitchFamily="2"/>
                <a:cs typeface="Tahoma" pitchFamily="2"/>
              </a:defRPr>
            </a:lvl4pPr>
            <a:lvl5pPr marL="2057400" marR="0" lvl="4" indent="-228600" algn="l" rtl="0" hangingPunct="1">
              <a:lnSpc>
                <a:spcPct val="100000"/>
              </a:lnSpc>
              <a:spcBef>
                <a:spcPts val="400"/>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1600" b="0" i="0" u="none" strike="noStrike" kern="1200" baseline="0">
                <a:ln>
                  <a:noFill/>
                </a:ln>
                <a:solidFill>
                  <a:srgbClr val="000000"/>
                </a:solidFill>
                <a:latin typeface="Arial" pitchFamily="34"/>
                <a:ea typeface="Arial Unicode MS" pitchFamily="2"/>
                <a:cs typeface="Tahoma" pitchFamily="2"/>
              </a:defRPr>
            </a:lvl5pPr>
            <a:lvl6pPr marL="2057400" marR="0" lvl="5" indent="-228600" algn="l" rtl="0" hangingPunct="1">
              <a:lnSpc>
                <a:spcPct val="100000"/>
              </a:lnSpc>
              <a:spcBef>
                <a:spcPts val="400"/>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1600" b="0" i="0" u="none" strike="noStrike" kern="1200" baseline="0">
                <a:ln>
                  <a:noFill/>
                </a:ln>
                <a:solidFill>
                  <a:srgbClr val="000000"/>
                </a:solidFill>
                <a:latin typeface="Arial" pitchFamily="34"/>
                <a:ea typeface="Arial Unicode MS" pitchFamily="2"/>
                <a:cs typeface="Tahoma" pitchFamily="2"/>
              </a:defRPr>
            </a:lvl6pPr>
            <a:lvl7pPr marL="2057400" marR="0" lvl="6" indent="-228600" algn="l" rtl="0" hangingPunct="1">
              <a:lnSpc>
                <a:spcPct val="100000"/>
              </a:lnSpc>
              <a:spcBef>
                <a:spcPts val="400"/>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1600" b="0" i="0" u="none" strike="noStrike" kern="1200" baseline="0">
                <a:ln>
                  <a:noFill/>
                </a:ln>
                <a:solidFill>
                  <a:srgbClr val="000000"/>
                </a:solidFill>
                <a:latin typeface="Arial" pitchFamily="34"/>
                <a:ea typeface="Arial Unicode MS" pitchFamily="2"/>
                <a:cs typeface="Tahoma" pitchFamily="2"/>
              </a:defRPr>
            </a:lvl7pPr>
            <a:lvl8pPr marL="2057400" marR="0" lvl="7" indent="-228600" algn="l" rtl="0" hangingPunct="1">
              <a:lnSpc>
                <a:spcPct val="100000"/>
              </a:lnSpc>
              <a:spcBef>
                <a:spcPts val="400"/>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1600" b="0" i="0" u="none" strike="noStrike" kern="1200" baseline="0">
                <a:ln>
                  <a:noFill/>
                </a:ln>
                <a:solidFill>
                  <a:srgbClr val="000000"/>
                </a:solidFill>
                <a:latin typeface="Arial" pitchFamily="34"/>
                <a:ea typeface="Arial Unicode MS" pitchFamily="2"/>
                <a:cs typeface="Tahoma" pitchFamily="2"/>
              </a:defRPr>
            </a:lvl8pPr>
            <a:lvl9pPr marL="2057400" marR="0" lvl="8" indent="-228600" algn="l" rtl="0" hangingPunct="1">
              <a:lnSpc>
                <a:spcPct val="100000"/>
              </a:lnSpc>
              <a:spcBef>
                <a:spcPts val="400"/>
              </a:spcBef>
              <a:spcAft>
                <a:spcPts val="0"/>
              </a:spcAft>
              <a:buClr>
                <a:srgbClr val="000000"/>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1600" b="0" i="0" u="none" strike="noStrike" kern="1200" baseline="0">
                <a:ln>
                  <a:noFill/>
                </a:ln>
                <a:solidFill>
                  <a:srgbClr val="000000"/>
                </a:solidFill>
                <a:latin typeface="Arial" pitchFamily="34"/>
                <a:ea typeface="Arial Unicode MS" pitchFamily="2"/>
                <a:cs typeface="Tahoma"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Straight Connector 4"/>
          <p:cNvSpPr/>
          <p:nvPr/>
        </p:nvSpPr>
        <p:spPr>
          <a:xfrm>
            <a:off x="3348000" y="1413360"/>
            <a:ext cx="0" cy="4464000"/>
          </a:xfrm>
          <a:prstGeom prst="line">
            <a:avLst/>
          </a:prstGeom>
          <a:noFill/>
          <a:ln w="9360">
            <a:solidFill>
              <a:srgbClr val="C0C0C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6" name="Espace réservé du titre 1"/>
          <p:cNvSpPr/>
          <p:nvPr/>
        </p:nvSpPr>
        <p:spPr>
          <a:xfrm>
            <a:off x="457200" y="275040"/>
            <a:ext cx="8229600" cy="65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Freeform 6"/>
          <p:cNvSpPr/>
          <p:nvPr/>
        </p:nvSpPr>
        <p:spPr>
          <a:xfrm>
            <a:off x="3995640" y="6596280"/>
            <a:ext cx="5004000" cy="246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spAutoFit/>
          </a:bodyPr>
          <a:lstStyle/>
          <a:p>
            <a:pPr marL="0" marR="0" lvl="0" indent="0" rtl="0" hangingPunct="0">
              <a:lnSpc>
                <a:spcPct val="100000"/>
              </a:lnSpc>
              <a:spcBef>
                <a:spcPts val="0"/>
              </a:spcBef>
              <a:spcAft>
                <a:spcPts val="0"/>
              </a:spcAft>
              <a:buNone/>
              <a:tabLst/>
            </a:pPr>
            <a:r>
              <a:rPr lang="fr-FR" sz="1000" b="0" i="0" u="none" strike="noStrike" kern="1200">
                <a:ln>
                  <a:noFill/>
                </a:ln>
                <a:solidFill>
                  <a:srgbClr val="009999"/>
                </a:solidFill>
                <a:latin typeface="Arial" pitchFamily="34"/>
                <a:ea typeface="Microsoft YaHei" pitchFamily="2"/>
                <a:cs typeface="Mangal" pitchFamily="2"/>
                <a:hlinkClick r:id="rId13"/>
              </a:rPr>
              <a:t>http://creativecommons.org/licenses/by-nd/3.0/</a:t>
            </a:r>
          </a:p>
        </p:txBody>
      </p:sp>
      <p:sp>
        <p:nvSpPr>
          <p:cNvPr id="8" name="Straight Connector 7"/>
          <p:cNvSpPr/>
          <p:nvPr/>
        </p:nvSpPr>
        <p:spPr>
          <a:xfrm>
            <a:off x="3348000" y="1413360"/>
            <a:ext cx="0" cy="4464000"/>
          </a:xfrm>
          <a:prstGeom prst="line">
            <a:avLst/>
          </a:prstGeom>
          <a:noFill/>
          <a:ln w="9360">
            <a:solidFill>
              <a:srgbClr val="C0C0C0"/>
            </a:solidFill>
            <a:prstDash val="solid"/>
            <a:miter/>
          </a:ln>
        </p:spPr>
        <p:txBody>
          <a:bodyPr vert="horz" wrap="square" lIns="90000" tIns="46800" rIns="90000" bIns="46800" anchor="t"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Freeform 8"/>
          <p:cNvSpPr/>
          <p:nvPr/>
        </p:nvSpPr>
        <p:spPr>
          <a:xfrm>
            <a:off x="299880" y="1700639"/>
            <a:ext cx="2832119" cy="1739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rtl="0" hangingPunct="0">
              <a:lnSpc>
                <a:spcPct val="100000"/>
              </a:lnSpc>
              <a:spcBef>
                <a:spcPts val="0"/>
              </a:spcBef>
              <a:spcAft>
                <a:spcPts val="0"/>
              </a:spcAft>
              <a:buNone/>
              <a:tabLst/>
            </a:pPr>
            <a:r>
              <a:rPr lang="en-GB" sz="1800" b="1" i="0" u="none" strike="noStrike" kern="1200">
                <a:ln>
                  <a:noFill/>
                </a:ln>
                <a:solidFill>
                  <a:srgbClr val="4E2169"/>
                </a:solidFill>
                <a:latin typeface="Arial" pitchFamily="34"/>
                <a:ea typeface="Microsoft YaHei" pitchFamily="2"/>
                <a:cs typeface="Mangal" pitchFamily="2"/>
              </a:rPr>
              <a:t>You can use this </a:t>
            </a:r>
            <a:r>
              <a:rPr lang="en-GB" sz="1800" b="1" i="0" u="none" strike="noStrike" kern="1200">
                <a:ln>
                  <a:noFill/>
                </a:ln>
                <a:solidFill>
                  <a:srgbClr val="AD5B84"/>
                </a:solidFill>
                <a:latin typeface="Arial" pitchFamily="34"/>
                <a:ea typeface="Microsoft YaHei" pitchFamily="2"/>
                <a:cs typeface="Mangal" pitchFamily="2"/>
              </a:rPr>
              <a:t>OpenOffice Impress</a:t>
            </a:r>
            <a:r>
              <a:rPr lang="en-GB" sz="1800" b="1" i="0" u="none" strike="noStrike" kern="1200">
                <a:ln>
                  <a:noFill/>
                </a:ln>
                <a:solidFill>
                  <a:srgbClr val="4E2169"/>
                </a:solidFill>
                <a:latin typeface="Arial" pitchFamily="34"/>
                <a:ea typeface="Microsoft YaHei" pitchFamily="2"/>
                <a:cs typeface="Mangal" pitchFamily="2"/>
              </a:rPr>
              <a:t> template for</a:t>
            </a:r>
          </a:p>
          <a:p>
            <a:pPr marL="0" marR="0" lvl="0" indent="0" rtl="0" hangingPunct="0">
              <a:lnSpc>
                <a:spcPct val="100000"/>
              </a:lnSpc>
              <a:spcBef>
                <a:spcPts val="0"/>
              </a:spcBef>
              <a:spcAft>
                <a:spcPts val="0"/>
              </a:spcAft>
              <a:buNone/>
              <a:tabLst/>
            </a:pPr>
            <a:r>
              <a:rPr lang="en-GB" sz="1800" b="1" i="0" u="none" strike="noStrike" kern="1200">
                <a:ln>
                  <a:noFill/>
                </a:ln>
                <a:solidFill>
                  <a:srgbClr val="4E2169"/>
                </a:solidFill>
                <a:latin typeface="Arial" pitchFamily="34"/>
                <a:ea typeface="Microsoft YaHei" pitchFamily="2"/>
                <a:cs typeface="Mangal" pitchFamily="2"/>
              </a:rPr>
              <a:t>your personal, educational and business presentations.</a:t>
            </a:r>
          </a:p>
        </p:txBody>
      </p:sp>
      <p:sp>
        <p:nvSpPr>
          <p:cNvPr id="10" name="Espace réservé du titre 1"/>
          <p:cNvSpPr/>
          <p:nvPr/>
        </p:nvSpPr>
        <p:spPr>
          <a:xfrm>
            <a:off x="457200" y="275040"/>
            <a:ext cx="8229600" cy="655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lstStyle/>
          <a:p>
            <a:pPr marL="0" marR="0" lvl="0" indent="0" rtl="0" hangingPunct="0">
              <a:lnSpc>
                <a:spcPct val="100000"/>
              </a:lnSpc>
              <a:spcBef>
                <a:spcPts val="0"/>
              </a:spcBef>
              <a:spcAft>
                <a:spcPts val="0"/>
              </a:spcAft>
              <a:buNone/>
              <a:tabLst/>
            </a:pPr>
            <a:r>
              <a:rPr lang="en-US" sz="2800" b="1" i="0" u="none" strike="noStrike" kern="1200">
                <a:ln>
                  <a:noFill/>
                </a:ln>
                <a:solidFill>
                  <a:srgbClr val="4E2169"/>
                </a:solidFill>
                <a:latin typeface="Arial" pitchFamily="34"/>
                <a:ea typeface="Microsoft YaHei" pitchFamily="2"/>
                <a:cs typeface="Mangal" pitchFamily="2"/>
              </a:rPr>
              <a:t>Conditions of use</a:t>
            </a:r>
          </a:p>
        </p:txBody>
      </p:sp>
      <p:sp>
        <p:nvSpPr>
          <p:cNvPr id="11" name="Rectangle 2"/>
          <p:cNvSpPr/>
          <p:nvPr/>
        </p:nvSpPr>
        <p:spPr>
          <a:xfrm>
            <a:off x="250920" y="4617360"/>
            <a:ext cx="2736720" cy="423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FFA7A4"/>
              </a:gs>
              <a:gs pos="100000">
                <a:srgbClr val="FFE5E5"/>
              </a:gs>
            </a:gsLst>
            <a:lin ang="16200000"/>
          </a:gradFill>
          <a:ln w="9360">
            <a:solidFill>
              <a:srgbClr val="BE4B48"/>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Rectangle 16"/>
          <p:cNvSpPr/>
          <p:nvPr/>
        </p:nvSpPr>
        <p:spPr>
          <a:xfrm>
            <a:off x="299880" y="3644639"/>
            <a:ext cx="2831760" cy="2984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spAutoFit/>
          </a:bodyPr>
          <a:lstStyle/>
          <a:p>
            <a:pPr marL="0" marR="0" lvl="0" indent="0" algn="l" rtl="0" hangingPunct="1">
              <a:lnSpc>
                <a:spcPct val="100000"/>
              </a:lnSpc>
              <a:spcBef>
                <a:spcPts val="0"/>
              </a:spcBef>
              <a:spcAft>
                <a:spcPts val="0"/>
              </a:spcAft>
              <a:buNone/>
              <a:tabLst/>
            </a:pPr>
            <a:r>
              <a:rPr lang="en-US" sz="1600" b="0" i="0" u="none" strike="noStrike" kern="1200" spc="0">
                <a:ln>
                  <a:noFill/>
                </a:ln>
                <a:solidFill>
                  <a:srgbClr val="000000"/>
                </a:solidFill>
                <a:latin typeface="Calibri" pitchFamily="18"/>
                <a:ea typeface="Microsoft YaHei" pitchFamily="2"/>
                <a:cs typeface="Mangal" pitchFamily="2"/>
              </a:rPr>
              <a:t>The copyright statement we require you to include when you use our material is:</a:t>
            </a:r>
          </a:p>
          <a:p>
            <a:pPr marL="0" marR="0" lvl="0" indent="0" algn="l" rtl="0" hangingPunct="1">
              <a:lnSpc>
                <a:spcPct val="100000"/>
              </a:lnSpc>
              <a:spcBef>
                <a:spcPts val="0"/>
              </a:spcBef>
              <a:spcAft>
                <a:spcPts val="0"/>
              </a:spcAft>
              <a:buNone/>
              <a:tabLst/>
            </a:pPr>
            <a:r>
              <a:rPr lang="fr-FR" sz="1600" b="0" i="0" u="none" strike="noStrike" kern="1200" spc="0">
                <a:ln>
                  <a:noFill/>
                </a:ln>
                <a:solidFill>
                  <a:srgbClr val="C00000"/>
                </a:solidFill>
                <a:latin typeface="Calibri" pitchFamily="18"/>
                <a:ea typeface="Microsoft YaHei" pitchFamily="2"/>
                <a:cs typeface="Mangal" pitchFamily="2"/>
              </a:rPr>
              <a:t/>
            </a:r>
            <a:br>
              <a:rPr lang="fr-FR" sz="1600" b="0" i="0" u="none" strike="noStrike" kern="1200" spc="0">
                <a:ln>
                  <a:noFill/>
                </a:ln>
                <a:solidFill>
                  <a:srgbClr val="C00000"/>
                </a:solidFill>
                <a:latin typeface="Calibri" pitchFamily="18"/>
                <a:ea typeface="Microsoft YaHei" pitchFamily="2"/>
                <a:cs typeface="Mangal" pitchFamily="2"/>
              </a:rPr>
            </a:br>
            <a:r>
              <a:rPr lang="fr-FR" sz="1800" b="0" i="0" u="none" strike="noStrike" kern="1200" spc="0">
                <a:ln>
                  <a:noFill/>
                </a:ln>
                <a:solidFill>
                  <a:srgbClr val="C00000"/>
                </a:solidFill>
                <a:latin typeface="Calibri" pitchFamily="18"/>
                <a:ea typeface="Microsoft YaHei" pitchFamily="2"/>
                <a:cs typeface="Mangal" pitchFamily="2"/>
              </a:rPr>
              <a:t>© Copyright Showeet.com</a:t>
            </a:r>
          </a:p>
        </p:txBody>
      </p:sp>
      <p:pic>
        <p:nvPicPr>
          <p:cNvPr id="13" name="Image 1"/>
          <p:cNvPicPr>
            <a:picLocks noChangeAspect="1"/>
          </p:cNvPicPr>
          <p:nvPr/>
        </p:nvPicPr>
        <p:blipFill>
          <a:blip r:embed="rId14">
            <a:lum/>
            <a:alphaModFix/>
          </a:blip>
          <a:srcRect/>
          <a:stretch>
            <a:fillRect/>
          </a:stretch>
        </p:blipFill>
        <p:spPr>
          <a:xfrm>
            <a:off x="335160" y="5410440"/>
            <a:ext cx="2323800" cy="961559"/>
          </a:xfrm>
          <a:prstGeom prst="rect">
            <a:avLst/>
          </a:prstGeom>
          <a:noFill/>
          <a:ln>
            <a:noFill/>
          </a:ln>
        </p:spPr>
      </p:pic>
      <p:sp>
        <p:nvSpPr>
          <p:cNvPr id="14" name="Rectangle 10"/>
          <p:cNvSpPr/>
          <p:nvPr/>
        </p:nvSpPr>
        <p:spPr>
          <a:xfrm>
            <a:off x="625680" y="6156720"/>
            <a:ext cx="1759680" cy="549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ctr" compatLnSpc="0">
            <a:spAutoFit/>
          </a:bodyPr>
          <a:lstStyle/>
          <a:p>
            <a:pPr marL="0" marR="0" lvl="0" indent="0" algn="l" rtl="0" hangingPunct="1">
              <a:lnSpc>
                <a:spcPct val="100000"/>
              </a:lnSpc>
              <a:spcBef>
                <a:spcPts val="0"/>
              </a:spcBef>
              <a:spcAft>
                <a:spcPts val="0"/>
              </a:spcAft>
              <a:buNone/>
              <a:tabLst/>
            </a:pPr>
            <a:r>
              <a:rPr lang="fr-FR" sz="1000" b="0" i="0" u="none" strike="noStrike" kern="1200" spc="0">
                <a:ln>
                  <a:noFill/>
                </a:ln>
                <a:solidFill>
                  <a:srgbClr val="000000"/>
                </a:solidFill>
                <a:latin typeface="Calibri" pitchFamily="18"/>
                <a:ea typeface="Microsoft YaHei" pitchFamily="2"/>
                <a:cs typeface="Mangal" pitchFamily="2"/>
                <a:hlinkClick r:id="rId15"/>
              </a:rPr>
              <a:t>http://www.showeet.com</a:t>
            </a:r>
          </a:p>
          <a:p>
            <a:pPr marL="0" marR="0" lvl="0" indent="0" algn="l" rtl="0" hangingPunct="1">
              <a:lnSpc>
                <a:spcPct val="100000"/>
              </a:lnSpc>
              <a:spcBef>
                <a:spcPts val="0"/>
              </a:spcBef>
              <a:spcAft>
                <a:spcPts val="0"/>
              </a:spcAft>
              <a:buNone/>
              <a:tabLst/>
            </a:pPr>
            <a:endParaRPr lang="fr-FR" sz="10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0"/>
              </a:spcBef>
              <a:spcAft>
                <a:spcPts val="0"/>
              </a:spcAft>
              <a:buNone/>
              <a:tabLst/>
            </a:pPr>
            <a:r>
              <a:rPr lang="fr-FR" sz="1000" b="0" i="0" u="none" strike="noStrike" kern="1200" spc="0">
                <a:ln>
                  <a:noFill/>
                </a:ln>
                <a:solidFill>
                  <a:srgbClr val="000000"/>
                </a:solidFill>
                <a:latin typeface="Calibri" pitchFamily="18"/>
                <a:ea typeface="Microsoft YaHei" pitchFamily="2"/>
                <a:cs typeface="Mangal" pitchFamily="2"/>
              </a:rPr>
              <a:t>Contact: Showeet@ymail.com</a:t>
            </a:r>
          </a:p>
        </p:txBody>
      </p:sp>
      <p:sp>
        <p:nvSpPr>
          <p:cNvPr id="15" name="Rectangle 15"/>
          <p:cNvSpPr/>
          <p:nvPr/>
        </p:nvSpPr>
        <p:spPr>
          <a:xfrm>
            <a:off x="3995640" y="1448280"/>
            <a:ext cx="4716000" cy="5136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compatLnSpc="0">
            <a:spAutoFit/>
          </a:bodyPr>
          <a:lstStyle/>
          <a:p>
            <a:pPr marL="0" marR="0" lvl="0" indent="0" algn="l" rtl="0" hangingPunct="1">
              <a:lnSpc>
                <a:spcPct val="100000"/>
              </a:lnSpc>
              <a:spcBef>
                <a:spcPts val="0"/>
              </a:spcBef>
              <a:spcAft>
                <a:spcPts val="0"/>
              </a:spcAft>
              <a:buNone/>
              <a:tabLst/>
            </a:pPr>
            <a:r>
              <a:rPr lang="en-US" sz="1600" b="1" i="0" u="none" strike="noStrike" kern="1200" spc="0">
                <a:ln>
                  <a:noFill/>
                </a:ln>
                <a:solidFill>
                  <a:srgbClr val="000000"/>
                </a:solidFill>
                <a:latin typeface="Calibri" pitchFamily="18"/>
                <a:ea typeface="Microsoft YaHei" pitchFamily="2"/>
                <a:cs typeface="Mangal" pitchFamily="2"/>
              </a:rPr>
              <a:t>With the use of this free </a:t>
            </a:r>
            <a:r>
              <a:rPr lang="en-US" sz="1600" b="1" i="0" u="none" strike="noStrike" kern="1200" spc="0">
                <a:ln>
                  <a:noFill/>
                </a:ln>
                <a:solidFill>
                  <a:srgbClr val="0070C0"/>
                </a:solidFill>
                <a:latin typeface="Calibri" pitchFamily="18"/>
                <a:ea typeface="Microsoft YaHei" pitchFamily="2"/>
                <a:cs typeface="Mangal" pitchFamily="2"/>
              </a:rPr>
              <a:t>template </a:t>
            </a:r>
            <a:r>
              <a:rPr lang="en-US" sz="1600" b="1" i="0" u="none" strike="noStrike" kern="1200" spc="0">
                <a:ln>
                  <a:noFill/>
                </a:ln>
                <a:solidFill>
                  <a:srgbClr val="000000"/>
                </a:solidFill>
                <a:latin typeface="Calibri" pitchFamily="18"/>
                <a:ea typeface="Microsoft YaHei" pitchFamily="2"/>
                <a:cs typeface="Mangal" pitchFamily="2"/>
              </a:rPr>
              <a:t>you accept the following use and license conditions.</a:t>
            </a:r>
          </a:p>
          <a:p>
            <a:pPr marL="0" marR="0" lvl="0" indent="0" algn="l" rtl="0" hangingPunct="1">
              <a:lnSpc>
                <a:spcPct val="100000"/>
              </a:lnSpc>
              <a:spcBef>
                <a:spcPts val="899"/>
              </a:spcBef>
              <a:spcAft>
                <a:spcPts val="0"/>
              </a:spcAft>
              <a:buNone/>
              <a:tabLst/>
            </a:pPr>
            <a:endParaRPr lang="fr-FR" sz="10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899"/>
              </a:spcBef>
              <a:spcAft>
                <a:spcPts val="0"/>
              </a:spcAft>
              <a:buNone/>
              <a:tabLst/>
            </a:pPr>
            <a:r>
              <a:rPr lang="en-US" sz="1200" b="0" i="0" u="none" strike="noStrike" kern="1200" spc="0">
                <a:ln>
                  <a:noFill/>
                </a:ln>
                <a:solidFill>
                  <a:srgbClr val="000000"/>
                </a:solidFill>
                <a:latin typeface="Calibri" pitchFamily="18"/>
                <a:ea typeface="Microsoft YaHei" pitchFamily="2"/>
                <a:cs typeface="Mangal" pitchFamily="2"/>
              </a:rPr>
              <a:t>You</a:t>
            </a:r>
            <a:r>
              <a:rPr lang="fr-FR" sz="1200" b="0" i="0" u="none" strike="noStrike" kern="1200" spc="0">
                <a:ln>
                  <a:noFill/>
                </a:ln>
                <a:solidFill>
                  <a:srgbClr val="000000"/>
                </a:solidFill>
                <a:latin typeface="Calibri" pitchFamily="18"/>
                <a:ea typeface="Microsoft YaHei" pitchFamily="2"/>
                <a:cs typeface="Mangal" pitchFamily="2"/>
              </a:rPr>
              <a:t> are </a:t>
            </a:r>
            <a:r>
              <a:rPr lang="en-US" sz="1200" b="0" i="0" u="none" strike="noStrike" kern="1200" spc="0">
                <a:ln>
                  <a:noFill/>
                </a:ln>
                <a:solidFill>
                  <a:srgbClr val="000000"/>
                </a:solidFill>
                <a:latin typeface="Calibri" pitchFamily="18"/>
                <a:ea typeface="Microsoft YaHei" pitchFamily="2"/>
                <a:cs typeface="Mangal" pitchFamily="2"/>
              </a:rPr>
              <a:t>free</a:t>
            </a:r>
            <a:r>
              <a:rPr lang="fr-FR" sz="1200" b="0" i="0" u="none" strike="noStrike" kern="1200" spc="0">
                <a:ln>
                  <a:noFill/>
                </a:ln>
                <a:solidFill>
                  <a:srgbClr val="000000"/>
                </a:solidFill>
                <a:latin typeface="Calibri" pitchFamily="18"/>
                <a:ea typeface="Microsoft YaHei" pitchFamily="2"/>
                <a:cs typeface="Mangal" pitchFamily="2"/>
              </a:rPr>
              <a:t>:</a:t>
            </a:r>
          </a:p>
          <a:p>
            <a:pPr marL="0" marR="0" lvl="0" indent="0" algn="l" rtl="0" hangingPunct="1">
              <a:lnSpc>
                <a:spcPct val="100000"/>
              </a:lnSpc>
              <a:spcBef>
                <a:spcPts val="899"/>
              </a:spcBef>
              <a:spcAft>
                <a:spcPts val="0"/>
              </a:spcAft>
              <a:buNone/>
              <a:tabLst/>
            </a:pPr>
            <a:endParaRPr lang="fr-FR" sz="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899"/>
              </a:spcBef>
              <a:spcAft>
                <a:spcPts val="0"/>
              </a:spcAft>
              <a:buNone/>
              <a:tabLst/>
            </a:pPr>
            <a:r>
              <a:rPr lang="en-US" sz="1400" b="1" i="0" u="none" strike="noStrike" kern="1200" spc="0">
                <a:ln>
                  <a:noFill/>
                </a:ln>
                <a:solidFill>
                  <a:srgbClr val="000000"/>
                </a:solidFill>
                <a:latin typeface="Calibri" pitchFamily="18"/>
                <a:ea typeface="Microsoft YaHei" pitchFamily="2"/>
                <a:cs typeface="Mangal" pitchFamily="2"/>
              </a:rPr>
              <a:t>To Share</a:t>
            </a:r>
            <a:r>
              <a:rPr lang="en-US" sz="1200" b="0" i="0" u="none" strike="noStrike" kern="1200" spc="0">
                <a:ln>
                  <a:noFill/>
                </a:ln>
                <a:solidFill>
                  <a:srgbClr val="000000"/>
                </a:solidFill>
                <a:latin typeface="Calibri" pitchFamily="18"/>
                <a:ea typeface="Microsoft YaHei" pitchFamily="2"/>
                <a:cs typeface="Mangal" pitchFamily="2"/>
              </a:rPr>
              <a:t> — to copy, distribute and transmit the work</a:t>
            </a:r>
          </a:p>
          <a:p>
            <a:pPr marL="0" marR="0" lvl="0" indent="0" algn="l" rtl="0" hangingPunct="1">
              <a:lnSpc>
                <a:spcPct val="100000"/>
              </a:lnSpc>
              <a:spcBef>
                <a:spcPts val="899"/>
              </a:spcBef>
              <a:spcAft>
                <a:spcPts val="0"/>
              </a:spcAft>
              <a:buNone/>
              <a:tabLst/>
            </a:pPr>
            <a:r>
              <a:rPr lang="en-US" sz="1200" b="0" i="0" u="none" strike="noStrike" kern="1200" spc="0">
                <a:ln>
                  <a:noFill/>
                </a:ln>
                <a:solidFill>
                  <a:srgbClr val="000000"/>
                </a:solidFill>
                <a:latin typeface="Calibri" pitchFamily="18"/>
                <a:ea typeface="Microsoft YaHei" pitchFamily="2"/>
                <a:cs typeface="Mangal" pitchFamily="2"/>
              </a:rPr>
              <a:t>Under the following conditions:</a:t>
            </a:r>
          </a:p>
          <a:p>
            <a:pPr marL="0" marR="0" lvl="0" indent="0" algn="l" rtl="0" hangingPunct="1">
              <a:lnSpc>
                <a:spcPct val="100000"/>
              </a:lnSpc>
              <a:spcBef>
                <a:spcPts val="899"/>
              </a:spcBef>
              <a:spcAft>
                <a:spcPts val="0"/>
              </a:spcAft>
              <a:buNone/>
              <a:tabLst/>
            </a:pPr>
            <a:endParaRPr lang="fr-FR" sz="8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899"/>
              </a:spcBef>
              <a:spcAft>
                <a:spcPts val="0"/>
              </a:spcAft>
              <a:buNone/>
              <a:tabLst/>
            </a:pPr>
            <a:r>
              <a:rPr lang="en-US" sz="1400" b="1" i="0" u="none" strike="noStrike" kern="1200" spc="0">
                <a:ln>
                  <a:noFill/>
                </a:ln>
                <a:solidFill>
                  <a:srgbClr val="000000"/>
                </a:solidFill>
                <a:latin typeface="Calibri" pitchFamily="18"/>
                <a:ea typeface="Microsoft YaHei" pitchFamily="2"/>
                <a:cs typeface="Mangal" pitchFamily="2"/>
              </a:rPr>
              <a:t>Attribution</a:t>
            </a:r>
            <a:r>
              <a:rPr lang="en-US" sz="1200" b="0" i="0" u="none" strike="noStrike" kern="1200" spc="0">
                <a:ln>
                  <a:noFill/>
                </a:ln>
                <a:solidFill>
                  <a:srgbClr val="000000"/>
                </a:solidFill>
                <a:latin typeface="Calibri" pitchFamily="18"/>
                <a:ea typeface="Microsoft YaHei" pitchFamily="2"/>
                <a:cs typeface="Mangal" pitchFamily="2"/>
              </a:rPr>
              <a:t> — You must attribute the work in the manner specified by the author or licensor (but not in any way that suggests that they endorse you or your use of the work).</a:t>
            </a:r>
          </a:p>
          <a:p>
            <a:pPr marL="0" marR="0" lvl="0" indent="0" algn="l" rtl="0" hangingPunct="1">
              <a:lnSpc>
                <a:spcPct val="100000"/>
              </a:lnSpc>
              <a:spcBef>
                <a:spcPts val="899"/>
              </a:spcBef>
              <a:spcAft>
                <a:spcPts val="0"/>
              </a:spcAft>
              <a:buNone/>
              <a:tabLst/>
            </a:pPr>
            <a:r>
              <a:rPr lang="en-US" sz="1400" b="1" i="0" u="none" strike="noStrike" kern="1200" spc="0">
                <a:ln>
                  <a:noFill/>
                </a:ln>
                <a:solidFill>
                  <a:srgbClr val="000000"/>
                </a:solidFill>
                <a:latin typeface="Calibri" pitchFamily="18"/>
                <a:ea typeface="Microsoft YaHei" pitchFamily="2"/>
                <a:cs typeface="Mangal" pitchFamily="2"/>
              </a:rPr>
              <a:t>No Derivative Works</a:t>
            </a:r>
            <a:r>
              <a:rPr lang="en-US" sz="1200" b="0" i="0" u="none" strike="noStrike" kern="1200" spc="0">
                <a:ln>
                  <a:noFill/>
                </a:ln>
                <a:solidFill>
                  <a:srgbClr val="000000"/>
                </a:solidFill>
                <a:latin typeface="Calibri" pitchFamily="18"/>
                <a:ea typeface="Microsoft YaHei" pitchFamily="2"/>
                <a:cs typeface="Mangal" pitchFamily="2"/>
              </a:rPr>
              <a:t> — You may not alter, transform, or build upon this work.</a:t>
            </a:r>
          </a:p>
          <a:p>
            <a:pPr marL="0" marR="0" lvl="0" indent="0" algn="l" rtl="0" hangingPunct="1">
              <a:lnSpc>
                <a:spcPct val="100000"/>
              </a:lnSpc>
              <a:spcBef>
                <a:spcPts val="899"/>
              </a:spcBef>
              <a:spcAft>
                <a:spcPts val="0"/>
              </a:spcAft>
              <a:buNone/>
              <a:tabLst/>
            </a:pPr>
            <a:endParaRPr lang="fr-FR" sz="500" b="0" i="0" u="none" strike="noStrike" kern="1200" spc="0">
              <a:ln>
                <a:noFill/>
              </a:ln>
              <a:solidFill>
                <a:srgbClr val="000000"/>
              </a:solidFill>
              <a:latin typeface="Calibri" pitchFamily="18"/>
              <a:ea typeface="Microsoft YaHei" pitchFamily="2"/>
              <a:cs typeface="Mangal" pitchFamily="2"/>
            </a:endParaRPr>
          </a:p>
          <a:p>
            <a:pPr marL="0" marR="0" lvl="0" indent="0" algn="l" rtl="0" hangingPunct="1">
              <a:lnSpc>
                <a:spcPct val="100000"/>
              </a:lnSpc>
              <a:spcBef>
                <a:spcPts val="899"/>
              </a:spcBef>
              <a:spcAft>
                <a:spcPts val="0"/>
              </a:spcAft>
              <a:buNone/>
              <a:tabLst/>
            </a:pPr>
            <a:r>
              <a:rPr lang="en-US" sz="1050" b="0" i="0" u="none" strike="noStrike" kern="1200" spc="0">
                <a:ln>
                  <a:noFill/>
                </a:ln>
                <a:solidFill>
                  <a:srgbClr val="000000"/>
                </a:solidFill>
                <a:latin typeface="Calibri" pitchFamily="18"/>
                <a:ea typeface="Microsoft YaHei" pitchFamily="2"/>
                <a:cs typeface="Mangal" pitchFamily="2"/>
              </a:rPr>
              <a:t>For any  distribution, you must make clear to others the license terms of this work. The best way to do this is with a link to this web page: </a:t>
            </a:r>
            <a:r>
              <a:rPr lang="en-US" sz="1050" b="0" i="0" u="none" strike="noStrike" kern="1200" spc="0">
                <a:ln>
                  <a:noFill/>
                </a:ln>
                <a:solidFill>
                  <a:srgbClr val="000000"/>
                </a:solidFill>
                <a:latin typeface="Calibri" pitchFamily="18"/>
                <a:ea typeface="Microsoft YaHei" pitchFamily="2"/>
                <a:cs typeface="Mangal" pitchFamily="2"/>
                <a:hlinkClick r:id="rId16"/>
              </a:rPr>
              <a:t>http://www.showeet.com/terms-of-use/</a:t>
            </a:r>
            <a:r>
              <a:rPr lang="en-US" sz="1050" b="0" i="0" u="none" strike="noStrike" kern="1200" spc="0">
                <a:ln>
                  <a:noFill/>
                </a:ln>
                <a:solidFill>
                  <a:srgbClr val="000000"/>
                </a:solidFill>
                <a:latin typeface="Calibri" pitchFamily="18"/>
                <a:ea typeface="Microsoft YaHei" pitchFamily="2"/>
                <a:cs typeface="Mangal" pitchFamily="2"/>
              </a:rPr>
              <a:t> </a:t>
            </a:r>
            <a:br>
              <a:rPr lang="en-US" sz="1050" b="0" i="0" u="none" strike="noStrike" kern="1200" spc="0">
                <a:ln>
                  <a:noFill/>
                </a:ln>
                <a:solidFill>
                  <a:srgbClr val="000000"/>
                </a:solidFill>
                <a:latin typeface="Calibri" pitchFamily="18"/>
                <a:ea typeface="Microsoft YaHei" pitchFamily="2"/>
                <a:cs typeface="Mangal" pitchFamily="2"/>
              </a:rPr>
            </a:br>
            <a:r>
              <a:rPr lang="en-US" sz="1050" b="0" i="0" u="none" strike="noStrike" kern="1200" spc="0">
                <a:ln>
                  <a:noFill/>
                </a:ln>
                <a:solidFill>
                  <a:srgbClr val="000000"/>
                </a:solidFill>
                <a:latin typeface="Calibri" pitchFamily="18"/>
                <a:ea typeface="Microsoft YaHei" pitchFamily="2"/>
                <a:cs typeface="Mangal" pitchFamily="2"/>
              </a:rPr>
              <a:t/>
            </a:r>
            <a:br>
              <a:rPr lang="en-US" sz="1050" b="0" i="0" u="none" strike="noStrike" kern="1200" spc="0">
                <a:ln>
                  <a:noFill/>
                </a:ln>
                <a:solidFill>
                  <a:srgbClr val="000000"/>
                </a:solidFill>
                <a:latin typeface="Calibri" pitchFamily="18"/>
                <a:ea typeface="Microsoft YaHei" pitchFamily="2"/>
                <a:cs typeface="Mangal" pitchFamily="2"/>
              </a:rPr>
            </a:br>
            <a:r>
              <a:rPr lang="en-US" sz="1050" b="0" i="0" u="none" strike="noStrike" kern="1200" spc="0">
                <a:ln>
                  <a:noFill/>
                </a:ln>
                <a:solidFill>
                  <a:srgbClr val="000000"/>
                </a:solidFill>
                <a:latin typeface="Calibri" pitchFamily="18"/>
                <a:ea typeface="Microsoft YaHei" pitchFamily="2"/>
                <a:cs typeface="Mangal" pitchFamily="2"/>
              </a:rPr>
              <a:t>Any of the conditions can be waived if you get permission from showeet.com</a:t>
            </a:r>
          </a:p>
          <a:p>
            <a:pPr marL="0" marR="0" lvl="0" indent="0" algn="l" rtl="0" hangingPunct="1">
              <a:lnSpc>
                <a:spcPct val="100000"/>
              </a:lnSpc>
              <a:spcBef>
                <a:spcPts val="899"/>
              </a:spcBef>
              <a:spcAft>
                <a:spcPts val="0"/>
              </a:spcAft>
              <a:buNone/>
              <a:tabLst/>
            </a:pPr>
            <a:r>
              <a:rPr lang="en-US" sz="1050" b="0" i="0" u="none" strike="noStrike" kern="1200" spc="0">
                <a:ln>
                  <a:noFill/>
                </a:ln>
                <a:solidFill>
                  <a:srgbClr val="000000"/>
                </a:solidFill>
                <a:latin typeface="Calibri" pitchFamily="18"/>
                <a:ea typeface="Microsoft YaHei" pitchFamily="2"/>
                <a:cs typeface="Mangal" pitchFamily="2"/>
              </a:rPr>
              <a:t>In no event shall </a:t>
            </a:r>
            <a:r>
              <a:rPr lang="en-US" sz="1050" b="0" i="0" u="sng" strike="noStrike" kern="1200" spc="0">
                <a:ln>
                  <a:noFill/>
                </a:ln>
                <a:solidFill>
                  <a:srgbClr val="000000"/>
                </a:solidFill>
                <a:uFillTx/>
                <a:latin typeface="Calibri" pitchFamily="18"/>
                <a:ea typeface="Microsoft YaHei" pitchFamily="2"/>
                <a:cs typeface="Mangal" pitchFamily="2"/>
              </a:rPr>
              <a:t>Showeet.com</a:t>
            </a:r>
            <a:r>
              <a:rPr lang="en-US" sz="1050" b="0" i="0" u="none" strike="noStrike" kern="1200" spc="0">
                <a:ln>
                  <a:noFill/>
                </a:ln>
                <a:solidFill>
                  <a:srgbClr val="000000"/>
                </a:solidFill>
                <a:latin typeface="Calibri" pitchFamily="18"/>
                <a:ea typeface="Microsoft YaHei" pitchFamily="2"/>
                <a:cs typeface="Mangal" pitchFamily="2"/>
              </a:rPr>
              <a:t> be liable for any indirect, special or consequential damages arising out of or in connection with the use of the template, diagram or map.</a:t>
            </a:r>
          </a:p>
        </p:txBody>
      </p:sp>
      <p:pic>
        <p:nvPicPr>
          <p:cNvPr id="16" name="Picture 15"/>
          <p:cNvPicPr>
            <a:picLocks noChangeAspect="1"/>
          </p:cNvPicPr>
          <p:nvPr/>
        </p:nvPicPr>
        <p:blipFill>
          <a:blip r:embed="rId17">
            <a:lum/>
            <a:alphaModFix/>
          </a:blip>
          <a:srcRect/>
          <a:stretch>
            <a:fillRect/>
          </a:stretch>
        </p:blipFill>
        <p:spPr>
          <a:xfrm>
            <a:off x="3732840" y="971640"/>
            <a:ext cx="1798200" cy="435959"/>
          </a:xfrm>
          <a:prstGeom prst="rect">
            <a:avLst/>
          </a:prstGeom>
          <a:noFill/>
          <a:ln>
            <a:noFill/>
          </a:ln>
        </p:spPr>
      </p:pic>
      <p:pic>
        <p:nvPicPr>
          <p:cNvPr id="17" name="Picture 16"/>
          <p:cNvPicPr>
            <a:picLocks noChangeAspect="1"/>
          </p:cNvPicPr>
          <p:nvPr/>
        </p:nvPicPr>
        <p:blipFill>
          <a:blip r:embed="rId18">
            <a:lum/>
            <a:alphaModFix/>
          </a:blip>
          <a:srcRect/>
          <a:stretch>
            <a:fillRect/>
          </a:stretch>
        </p:blipFill>
        <p:spPr>
          <a:xfrm>
            <a:off x="3616560" y="3693959"/>
            <a:ext cx="303120" cy="9676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ctr" rtl="0" hangingPunct="1">
        <a:lnSpc>
          <a:spcPct val="10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3600" b="0" i="0" u="none" strike="noStrike" kern="1200" baseline="0">
          <a:ln>
            <a:noFill/>
          </a:ln>
          <a:solidFill>
            <a:srgbClr val="000000"/>
          </a:solidFill>
          <a:latin typeface="Arial" pitchFamily="34"/>
          <a:ea typeface="Arial Unicode MS" pitchFamily="2"/>
          <a:cs typeface="Tahoma" pitchFamily="2"/>
        </a:defRPr>
      </a:lvl1pPr>
    </p:titleStyle>
    <p:bodyStyle>
      <a:lvl1pPr marL="0" marR="0" indent="0" algn="l" rtl="0" hangingPunct="1">
        <a:lnSpc>
          <a:spcPct val="100000"/>
        </a:lnSpc>
        <a:spcBef>
          <a:spcPts val="598"/>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fr-FR" sz="2400" b="0" i="0" u="none" strike="noStrike" kern="1200" baseline="0">
          <a:ln>
            <a:noFill/>
          </a:ln>
          <a:solidFill>
            <a:srgbClr val="000000"/>
          </a:solidFill>
          <a:latin typeface="Arial" pitchFamily="34"/>
          <a:ea typeface="Arial Unicode MS" pitchFamily="2"/>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1.xml"/><Relationship Id="rId5" Type="http://schemas.microsoft.com/office/2007/relationships/hdphoto" Target="../media/hdphoto1.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1.xml"/><Relationship Id="rId5" Type="http://schemas.microsoft.com/office/2007/relationships/hdphoto" Target="../media/hdphoto2.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4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m"/><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image" Target="../media/image11.wmf"/><Relationship Id="rId12" Type="http://schemas.openxmlformats.org/officeDocument/2006/relationships/image" Target="../media/image13.wmf"/><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4.bin"/><Relationship Id="rId5" Type="http://schemas.openxmlformats.org/officeDocument/2006/relationships/image" Target="../media/image10.wmf"/><Relationship Id="rId10" Type="http://schemas.openxmlformats.org/officeDocument/2006/relationships/image" Target="../media/image12.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3886200" y="5181600"/>
            <a:ext cx="5257800" cy="2065080"/>
          </a:xfrm>
        </p:spPr>
        <p:txBody>
          <a:bodyPr/>
          <a:lstStyle/>
          <a:p>
            <a:pPr marL="26988" algn="r" hangingPunct="1">
              <a:lnSpc>
                <a:spcPct val="70000"/>
              </a:lnSpc>
            </a:pPr>
            <a:r>
              <a:rPr lang="fr-FR" altLang="en-US" b="1" i="1" dirty="0" smtClean="0">
                <a:latin typeface="Times New Roman" pitchFamily="18" charset="0"/>
                <a:cs typeface="Times New Roman" pitchFamily="18" charset="0"/>
              </a:rPr>
              <a:t>Mrs </a:t>
            </a:r>
            <a:r>
              <a:rPr lang="fr-FR" altLang="en-US" b="1" i="1" dirty="0" err="1" smtClean="0">
                <a:latin typeface="Times New Roman" pitchFamily="18" charset="0"/>
                <a:cs typeface="Times New Roman" pitchFamily="18" charset="0"/>
              </a:rPr>
              <a:t>Drudeisha</a:t>
            </a:r>
            <a:r>
              <a:rPr lang="fr-FR" altLang="en-US" b="1" i="1" dirty="0" smtClean="0">
                <a:latin typeface="Times New Roman" pitchFamily="18" charset="0"/>
                <a:cs typeface="Times New Roman" pitchFamily="18" charset="0"/>
              </a:rPr>
              <a:t> </a:t>
            </a:r>
            <a:r>
              <a:rPr lang="fr-FR" altLang="en-US" b="1" i="1" dirty="0" err="1" smtClean="0">
                <a:latin typeface="Times New Roman" pitchFamily="18" charset="0"/>
                <a:cs typeface="Times New Roman" pitchFamily="18" charset="0"/>
              </a:rPr>
              <a:t>Madhub</a:t>
            </a:r>
            <a:r>
              <a:rPr lang="fr-FR" altLang="en-US" b="1" i="1" dirty="0" smtClean="0">
                <a:latin typeface="Times New Roman" pitchFamily="18" charset="0"/>
                <a:cs typeface="Times New Roman" pitchFamily="18" charset="0"/>
              </a:rPr>
              <a:t> </a:t>
            </a:r>
          </a:p>
          <a:p>
            <a:pPr marL="26988" algn="r" hangingPunct="1">
              <a:lnSpc>
                <a:spcPct val="70000"/>
              </a:lnSpc>
            </a:pPr>
            <a:endParaRPr lang="fr-FR" altLang="en-US" b="1" i="1" dirty="0" smtClean="0">
              <a:latin typeface="Times New Roman" pitchFamily="18" charset="0"/>
              <a:cs typeface="Times New Roman" pitchFamily="18" charset="0"/>
            </a:endParaRPr>
          </a:p>
          <a:p>
            <a:pPr marL="26988" algn="r" hangingPunct="1">
              <a:lnSpc>
                <a:spcPct val="70000"/>
              </a:lnSpc>
            </a:pPr>
            <a:r>
              <a:rPr lang="fr-FR" altLang="en-US" b="1" i="1" dirty="0" smtClean="0">
                <a:latin typeface="Times New Roman" pitchFamily="18" charset="0"/>
                <a:cs typeface="Times New Roman" pitchFamily="18" charset="0"/>
              </a:rPr>
              <a:t>Data Protection </a:t>
            </a:r>
            <a:r>
              <a:rPr lang="fr-FR" altLang="en-US" b="1" i="1" dirty="0" err="1" smtClean="0">
                <a:latin typeface="Times New Roman" pitchFamily="18" charset="0"/>
                <a:cs typeface="Times New Roman" pitchFamily="18" charset="0"/>
              </a:rPr>
              <a:t>Commissioner</a:t>
            </a:r>
            <a:endParaRPr lang="fr-FR" altLang="en-US" b="1" i="1" dirty="0" smtClean="0">
              <a:latin typeface="Times New Roman" pitchFamily="18" charset="0"/>
              <a:cs typeface="Times New Roman" pitchFamily="18" charset="0"/>
            </a:endParaRPr>
          </a:p>
          <a:p>
            <a:pPr marL="26988" algn="r" hangingPunct="1">
              <a:lnSpc>
                <a:spcPct val="70000"/>
              </a:lnSpc>
            </a:pPr>
            <a:endParaRPr lang="fr-FR" altLang="en-US" b="1" dirty="0" smtClean="0"/>
          </a:p>
          <a:p>
            <a:pPr marL="26988" algn="r" hangingPunct="1">
              <a:lnSpc>
                <a:spcPct val="70000"/>
              </a:lnSpc>
            </a:pPr>
            <a:r>
              <a:rPr lang="fr-FR" altLang="en-US" b="1" dirty="0" smtClean="0"/>
              <a:t>Email:</a:t>
            </a:r>
            <a:r>
              <a:rPr lang="en-GB" altLang="en-US" b="1" dirty="0" smtClean="0"/>
              <a:t> </a:t>
            </a:r>
            <a:r>
              <a:rPr lang="fr-FR" altLang="en-US" b="1" dirty="0" smtClean="0">
                <a:latin typeface="Times New Roman" pitchFamily="18" charset="0"/>
                <a:cs typeface="Times New Roman" pitchFamily="18" charset="0"/>
              </a:rPr>
              <a:t>dmadhub@govmu.org</a:t>
            </a:r>
          </a:p>
          <a:p>
            <a:pPr marL="26988" algn="r" hangingPunct="1">
              <a:lnSpc>
                <a:spcPct val="70000"/>
              </a:lnSpc>
            </a:pPr>
            <a:endParaRPr lang="fr-FR" altLang="en-US" b="1" dirty="0" smtClean="0">
              <a:latin typeface="Times New Roman" pitchFamily="18" charset="0"/>
              <a:cs typeface="Times New Roman" pitchFamily="18" charset="0"/>
            </a:endParaRPr>
          </a:p>
        </p:txBody>
      </p:sp>
      <p:sp>
        <p:nvSpPr>
          <p:cNvPr id="2" name="Title 1"/>
          <p:cNvSpPr txBox="1">
            <a:spLocks noGrp="1"/>
          </p:cNvSpPr>
          <p:nvPr>
            <p:ph type="title" idx="4294967295"/>
          </p:nvPr>
        </p:nvSpPr>
        <p:spPr>
          <a:xfrm>
            <a:off x="228600" y="408801"/>
            <a:ext cx="5562600" cy="1015663"/>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Big Data Framework: Data Privacy &amp; Data Protection Guidelines for Development and Humanitarian Sector</a:t>
            </a:r>
            <a:endParaRPr lang="en-US" sz="2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4857" b="37600"/>
          <a:stretch/>
        </p:blipFill>
        <p:spPr>
          <a:xfrm>
            <a:off x="1965960" y="1447800"/>
            <a:ext cx="2286000" cy="102434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name="License conditions">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t="19865"/>
          <a:stretch/>
        </p:blipFill>
        <p:spPr bwMode="auto">
          <a:xfrm>
            <a:off x="304800" y="1752601"/>
            <a:ext cx="8424936" cy="435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609600"/>
            <a:ext cx="68580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Big Data: 4V’s</a:t>
            </a:r>
            <a:endParaRPr lang="en-US" sz="2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467544" y="764704"/>
            <a:ext cx="8219256" cy="5712296"/>
          </a:xfrm>
          <a:prstGeom prst="rect">
            <a:avLst/>
          </a:prstGeom>
        </p:spPr>
      </p:pic>
    </p:spTree>
    <p:extLst>
      <p:ext uri="{BB962C8B-B14F-4D97-AF65-F5344CB8AC3E}">
        <p14:creationId xmlns:p14="http://schemas.microsoft.com/office/powerpoint/2010/main" val="150610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692696"/>
            <a:ext cx="502037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3097" y="2708920"/>
            <a:ext cx="526003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797152"/>
            <a:ext cx="5904656"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3276600"/>
            <a:ext cx="1752600" cy="646331"/>
          </a:xfrm>
          <a:prstGeom prst="rect">
            <a:avLst/>
          </a:prstGeom>
          <a:noFill/>
        </p:spPr>
        <p:txBody>
          <a:bodyPr wrap="square" rtlCol="0">
            <a:spAutoFit/>
          </a:bodyPr>
          <a:lstStyle/>
          <a:p>
            <a:endParaRPr lang="en-US" dirty="0" smtClean="0"/>
          </a:p>
          <a:p>
            <a:r>
              <a:rPr lang="en-US" b="1" u="sng" dirty="0" smtClean="0"/>
              <a:t>Examples:</a:t>
            </a:r>
            <a:endParaRPr lang="en-US" b="1" u="sng" dirty="0"/>
          </a:p>
        </p:txBody>
      </p:sp>
    </p:spTree>
    <p:extLst>
      <p:ext uri="{BB962C8B-B14F-4D97-AF65-F5344CB8AC3E}">
        <p14:creationId xmlns:p14="http://schemas.microsoft.com/office/powerpoint/2010/main" val="299046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13</a:t>
            </a:fld>
            <a:endParaRPr lang="fr-FR" dirty="0"/>
          </a:p>
        </p:txBody>
      </p:sp>
      <p:sp>
        <p:nvSpPr>
          <p:cNvPr id="2" name="Title 1"/>
          <p:cNvSpPr txBox="1">
            <a:spLocks noGrp="1"/>
          </p:cNvSpPr>
          <p:nvPr>
            <p:ph type="title" idx="4294967295"/>
          </p:nvPr>
        </p:nvSpPr>
        <p:spPr>
          <a:xfrm>
            <a:off x="3962400" y="630556"/>
            <a:ext cx="4724040" cy="430887"/>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What to do with these data?</a:t>
            </a:r>
            <a:endParaRPr lang="fr-FR" dirty="0"/>
          </a:p>
        </p:txBody>
      </p:sp>
      <p:sp>
        <p:nvSpPr>
          <p:cNvPr id="3" name="Text Placeholder 2"/>
          <p:cNvSpPr txBox="1">
            <a:spLocks noGrp="1"/>
          </p:cNvSpPr>
          <p:nvPr>
            <p:ph type="body" idx="4294967295"/>
          </p:nvPr>
        </p:nvSpPr>
        <p:spPr>
          <a:xfrm>
            <a:off x="1066800" y="1980000"/>
            <a:ext cx="7239000" cy="3736920"/>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r>
              <a:rPr lang="en-US" sz="1800" b="1" dirty="0" smtClean="0"/>
              <a:t>Aggregation and Statistics </a:t>
            </a:r>
          </a:p>
          <a:p>
            <a:pPr lvl="1"/>
            <a:r>
              <a:rPr lang="en-US" sz="1800" b="1" dirty="0" smtClean="0"/>
              <a:t>Data warehouse and OLAP</a:t>
            </a:r>
          </a:p>
          <a:p>
            <a:r>
              <a:rPr lang="en-US" sz="1800" b="1" dirty="0" smtClean="0"/>
              <a:t>Indexing, Searching, and Querying</a:t>
            </a:r>
          </a:p>
          <a:p>
            <a:pPr lvl="1">
              <a:buFont typeface="Wingdings" panose="05000000000000000000" pitchFamily="2" charset="2"/>
              <a:buChar char="v"/>
            </a:pPr>
            <a:r>
              <a:rPr lang="en-US" sz="1800" dirty="0" smtClean="0"/>
              <a:t>Keyword based search </a:t>
            </a:r>
          </a:p>
          <a:p>
            <a:pPr lvl="1">
              <a:buFont typeface="Wingdings" panose="05000000000000000000" pitchFamily="2" charset="2"/>
              <a:buChar char="v"/>
            </a:pPr>
            <a:r>
              <a:rPr lang="en-US" sz="1800" dirty="0" smtClean="0"/>
              <a:t>Pattern matching (XML/RDF)</a:t>
            </a:r>
          </a:p>
          <a:p>
            <a:r>
              <a:rPr lang="en-US" sz="1800" b="1" dirty="0" smtClean="0"/>
              <a:t>Knowledge discovery</a:t>
            </a:r>
          </a:p>
          <a:p>
            <a:pPr lvl="1">
              <a:buFont typeface="Wingdings" panose="05000000000000000000" pitchFamily="2" charset="2"/>
              <a:buChar char="v"/>
            </a:pPr>
            <a:r>
              <a:rPr lang="en-US" sz="1800" dirty="0" smtClean="0"/>
              <a:t>Data Mining</a:t>
            </a:r>
          </a:p>
          <a:p>
            <a:pPr lvl="1">
              <a:buFont typeface="Wingdings" panose="05000000000000000000" pitchFamily="2" charset="2"/>
              <a:buChar char="v"/>
            </a:pPr>
            <a:r>
              <a:rPr lang="en-US" sz="1800" dirty="0" smtClean="0"/>
              <a:t>Statistical Modeling</a:t>
            </a:r>
          </a:p>
          <a:p>
            <a:pPr lvl="0" algn="just">
              <a:buNone/>
            </a:pPr>
            <a:endParaRPr lang="en-US" sz="1800" dirty="0">
              <a:latin typeface="Arial" pitchFamily="32"/>
            </a:endParaRPr>
          </a:p>
        </p:txBody>
      </p:sp>
    </p:spTree>
    <p:extLst>
      <p:ext uri="{BB962C8B-B14F-4D97-AF65-F5344CB8AC3E}">
        <p14:creationId xmlns:p14="http://schemas.microsoft.com/office/powerpoint/2010/main" val="301021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arn(inVertical)">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US" dirty="0" smtClean="0"/>
              <a:t>The Evolution of Business Intelligence</a:t>
            </a:r>
            <a:endParaRPr lang="en-IN"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3428206"/>
            <a:ext cx="2901948" cy="229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342" y="1404775"/>
            <a:ext cx="3035300" cy="194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3142" y="3645024"/>
            <a:ext cx="34512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1403" y="1791561"/>
            <a:ext cx="2871787"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277" y="2312193"/>
            <a:ext cx="177958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073" y="2781355"/>
            <a:ext cx="655171" cy="64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864" y="4126036"/>
            <a:ext cx="1517649"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2376486"/>
            <a:ext cx="8651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202" y="4458617"/>
            <a:ext cx="8651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79551" y="3775991"/>
            <a:ext cx="868913" cy="929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812415" y="3871400"/>
            <a:ext cx="687577" cy="369332"/>
          </a:xfrm>
          <a:prstGeom prst="rect">
            <a:avLst/>
          </a:prstGeom>
          <a:noFill/>
        </p:spPr>
        <p:txBody>
          <a:bodyPr wrap="square" rtlCol="0">
            <a:spAutoFit/>
          </a:bodyPr>
          <a:lstStyle/>
          <a:p>
            <a:r>
              <a:rPr lang="en-US" dirty="0" smtClean="0"/>
              <a:t>scale</a:t>
            </a:r>
            <a:endParaRPr lang="en-IN" dirty="0"/>
          </a:p>
        </p:txBody>
      </p:sp>
      <p:sp>
        <p:nvSpPr>
          <p:cNvPr id="10" name="Rectangle 9"/>
          <p:cNvSpPr/>
          <p:nvPr/>
        </p:nvSpPr>
        <p:spPr>
          <a:xfrm>
            <a:off x="5867073" y="2376486"/>
            <a:ext cx="649217" cy="369332"/>
          </a:xfrm>
          <a:prstGeom prst="rect">
            <a:avLst/>
          </a:prstGeom>
        </p:spPr>
        <p:txBody>
          <a:bodyPr wrap="none">
            <a:spAutoFit/>
          </a:bodyPr>
          <a:lstStyle/>
          <a:p>
            <a:r>
              <a:rPr lang="en-IN" dirty="0" smtClean="0"/>
              <a:t>scale</a:t>
            </a:r>
            <a:endParaRPr lang="en-IN" dirty="0"/>
          </a:p>
        </p:txBody>
      </p:sp>
      <p:sp>
        <p:nvSpPr>
          <p:cNvPr id="12" name="Rectangle 11"/>
          <p:cNvSpPr/>
          <p:nvPr/>
        </p:nvSpPr>
        <p:spPr>
          <a:xfrm>
            <a:off x="1370631" y="6093296"/>
            <a:ext cx="999441" cy="369332"/>
          </a:xfrm>
          <a:prstGeom prst="rect">
            <a:avLst/>
          </a:prstGeom>
        </p:spPr>
        <p:txBody>
          <a:bodyPr wrap="none">
            <a:spAutoFit/>
          </a:bodyPr>
          <a:lstStyle/>
          <a:p>
            <a:r>
              <a:rPr lang="en-US" dirty="0" smtClean="0">
                <a:latin typeface="Arial Black" panose="020B0A04020102020204" pitchFamily="34" charset="0"/>
              </a:rPr>
              <a:t>1990’s</a:t>
            </a:r>
            <a:endParaRPr lang="en-IN" dirty="0">
              <a:latin typeface="Arial Black" panose="020B0A04020102020204" pitchFamily="34" charset="0"/>
            </a:endParaRPr>
          </a:p>
        </p:txBody>
      </p:sp>
      <p:sp>
        <p:nvSpPr>
          <p:cNvPr id="14" name="Rectangle 13"/>
          <p:cNvSpPr/>
          <p:nvPr/>
        </p:nvSpPr>
        <p:spPr>
          <a:xfrm>
            <a:off x="3713631" y="6030951"/>
            <a:ext cx="999441" cy="369332"/>
          </a:xfrm>
          <a:prstGeom prst="rect">
            <a:avLst/>
          </a:prstGeom>
        </p:spPr>
        <p:txBody>
          <a:bodyPr wrap="none">
            <a:spAutoFit/>
          </a:bodyPr>
          <a:lstStyle/>
          <a:p>
            <a:r>
              <a:rPr lang="en-US" dirty="0" smtClean="0">
                <a:latin typeface="Arial Black" panose="020B0A04020102020204" pitchFamily="34" charset="0"/>
              </a:rPr>
              <a:t>2000’s</a:t>
            </a:r>
            <a:endParaRPr lang="en-IN" dirty="0">
              <a:latin typeface="Arial Black" panose="020B0A04020102020204" pitchFamily="34" charset="0"/>
            </a:endParaRPr>
          </a:p>
        </p:txBody>
      </p:sp>
      <p:sp>
        <p:nvSpPr>
          <p:cNvPr id="15" name="Rectangle 14"/>
          <p:cNvSpPr/>
          <p:nvPr/>
        </p:nvSpPr>
        <p:spPr>
          <a:xfrm>
            <a:off x="6251403" y="6030951"/>
            <a:ext cx="999441" cy="369332"/>
          </a:xfrm>
          <a:prstGeom prst="rect">
            <a:avLst/>
          </a:prstGeom>
        </p:spPr>
        <p:txBody>
          <a:bodyPr wrap="none">
            <a:spAutoFit/>
          </a:bodyPr>
          <a:lstStyle/>
          <a:p>
            <a:r>
              <a:rPr lang="en-US" dirty="0" smtClean="0">
                <a:latin typeface="Arial Black" panose="020B0A04020102020204" pitchFamily="34" charset="0"/>
              </a:rPr>
              <a:t>2010’s</a:t>
            </a:r>
            <a:endParaRPr lang="en-IN" dirty="0">
              <a:latin typeface="Arial Black" panose="020B0A04020102020204" pitchFamily="34" charset="0"/>
            </a:endParaRPr>
          </a:p>
        </p:txBody>
      </p:sp>
      <p:sp>
        <p:nvSpPr>
          <p:cNvPr id="3" name="TextBox 2"/>
          <p:cNvSpPr txBox="1"/>
          <p:nvPr/>
        </p:nvSpPr>
        <p:spPr>
          <a:xfrm>
            <a:off x="827584" y="6400283"/>
            <a:ext cx="7486423" cy="677108"/>
          </a:xfrm>
          <a:prstGeom prst="rect">
            <a:avLst/>
          </a:prstGeom>
          <a:noFill/>
        </p:spPr>
        <p:txBody>
          <a:bodyPr wrap="square" rtlCol="0">
            <a:spAutoFit/>
          </a:bodyPr>
          <a:lstStyle/>
          <a:p>
            <a:r>
              <a:rPr lang="en-IN" sz="1000" dirty="0"/>
              <a:t>https://www.google.de/search?q=evolution+of+business+intelligence&amp;newwindow=1&amp;tbm=isch&amp;tbo=u&amp;source=univ&amp;sa=X&amp;ei=gEGoU5KXBuTb4QSGsoH4BQ&amp;ved=0CDsQsAQ&amp;biw=1366&amp;bih=64</a:t>
            </a:r>
          </a:p>
          <a:p>
            <a:endParaRPr lang="en-IN" dirty="0"/>
          </a:p>
        </p:txBody>
      </p:sp>
    </p:spTree>
    <p:extLst>
      <p:ext uri="{BB962C8B-B14F-4D97-AF65-F5344CB8AC3E}">
        <p14:creationId xmlns:p14="http://schemas.microsoft.com/office/powerpoint/2010/main" val="254623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762000"/>
            <a:ext cx="61198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81200" y="4800600"/>
            <a:ext cx="4572000" cy="1477328"/>
          </a:xfrm>
          <a:prstGeom prst="rect">
            <a:avLst/>
          </a:prstGeom>
        </p:spPr>
        <p:txBody>
          <a:bodyPr>
            <a:spAutoFit/>
          </a:bodyPr>
          <a:lstStyle/>
          <a:p>
            <a:r>
              <a:rPr lang="en-US" b="1" dirty="0" smtClean="0">
                <a:solidFill>
                  <a:srgbClr val="0000FF"/>
                </a:solidFill>
              </a:rPr>
              <a:t>OLTP: </a:t>
            </a:r>
            <a:r>
              <a:rPr lang="en-US" dirty="0" smtClean="0"/>
              <a:t>Online Transaction Processing   (DBMSs)</a:t>
            </a:r>
          </a:p>
          <a:p>
            <a:r>
              <a:rPr lang="en-US" b="1" dirty="0" smtClean="0">
                <a:solidFill>
                  <a:srgbClr val="0000FF"/>
                </a:solidFill>
              </a:rPr>
              <a:t>OLAP: </a:t>
            </a:r>
            <a:r>
              <a:rPr lang="en-US" dirty="0" smtClean="0"/>
              <a:t>Online Analytical Processing   (Data Warehousing)</a:t>
            </a:r>
          </a:p>
          <a:p>
            <a:r>
              <a:rPr lang="en-US" b="1" dirty="0" smtClean="0">
                <a:solidFill>
                  <a:srgbClr val="0000FF"/>
                </a:solidFill>
              </a:rPr>
              <a:t>RTAP: </a:t>
            </a:r>
            <a:r>
              <a:rPr lang="en-US" dirty="0" smtClean="0"/>
              <a:t>Real-Time Analytics Processing  (Big Data Architecture &amp; technology</a:t>
            </a:r>
            <a:endParaRPr lang="en-US" dirty="0"/>
          </a:p>
        </p:txBody>
      </p:sp>
    </p:spTree>
    <p:extLst>
      <p:ext uri="{BB962C8B-B14F-4D97-AF65-F5344CB8AC3E}">
        <p14:creationId xmlns:p14="http://schemas.microsoft.com/office/powerpoint/2010/main" val="1887158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16</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Data Protection Standpoint</a:t>
            </a:r>
            <a:endParaRPr lang="fr-FR" dirty="0"/>
          </a:p>
        </p:txBody>
      </p:sp>
      <p:sp>
        <p:nvSpPr>
          <p:cNvPr id="3" name="Text Placeholder 2"/>
          <p:cNvSpPr txBox="1">
            <a:spLocks noGrp="1"/>
          </p:cNvSpPr>
          <p:nvPr>
            <p:ph type="body" idx="4294967295"/>
          </p:nvPr>
        </p:nvSpPr>
        <p:spPr>
          <a:xfrm>
            <a:off x="3600000" y="1980000"/>
            <a:ext cx="5086440" cy="3683060"/>
          </a:xfrm>
        </p:spPr>
        <p:txBody>
          <a:bodyPr>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1800" dirty="0"/>
              <a:t>Taking  a strict position on privacy could arguably lead to restraining potential developments in science, which derives valuable insights from big data.  Therefore  calls have been made for a different  approach, that of data empowerment –vesting individuals with the power to use their data in ways they wish  - which could still be </a:t>
            </a:r>
            <a:r>
              <a:rPr lang="en-US" sz="1800" dirty="0" smtClean="0"/>
              <a:t>reconciled </a:t>
            </a:r>
            <a:r>
              <a:rPr lang="en-US" sz="1800" dirty="0"/>
              <a:t>with the general public’s  interest in processing the  data concerned.</a:t>
            </a:r>
          </a:p>
          <a:p>
            <a:pPr marL="0" indent="0" algn="just">
              <a:buNone/>
            </a:pPr>
            <a:endParaRPr lang="en-US" sz="1800" dirty="0"/>
          </a:p>
          <a:p>
            <a:pPr lvl="0" algn="just">
              <a:buNone/>
            </a:pPr>
            <a:endParaRPr lang="en-US" sz="1800" dirty="0">
              <a:latin typeface="Arial" pitchFamily="32"/>
            </a:endParaRPr>
          </a:p>
        </p:txBody>
      </p:sp>
    </p:spTree>
    <p:extLst>
      <p:ext uri="{BB962C8B-B14F-4D97-AF65-F5344CB8AC3E}">
        <p14:creationId xmlns:p14="http://schemas.microsoft.com/office/powerpoint/2010/main" val="3448317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17</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Applied Privacy Principles</a:t>
            </a:r>
            <a:endParaRPr lang="fr-FR" dirty="0"/>
          </a:p>
        </p:txBody>
      </p:sp>
      <p:sp>
        <p:nvSpPr>
          <p:cNvPr id="3" name="Text Placeholder 2"/>
          <p:cNvSpPr txBox="1">
            <a:spLocks noGrp="1"/>
          </p:cNvSpPr>
          <p:nvPr>
            <p:ph type="body" idx="4294967295"/>
          </p:nvPr>
        </p:nvSpPr>
        <p:spPr>
          <a:xfrm>
            <a:off x="2286000" y="1980000"/>
            <a:ext cx="6400440" cy="492955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1600" dirty="0"/>
              <a:t>Purpose specification and limitation: data are to be collected for specified, explicit and legitimate purposes and cannot be further processed in a way incompatible with these.  However, in general,  further processing for historical, statistical or scientific purposes should not be considered incompatible with the initial purpose. </a:t>
            </a:r>
          </a:p>
          <a:p>
            <a:pPr algn="just"/>
            <a:r>
              <a:rPr lang="en-US" sz="1600" dirty="0" smtClean="0"/>
              <a:t>Transparency </a:t>
            </a:r>
            <a:r>
              <a:rPr lang="en-US" sz="1600" dirty="0"/>
              <a:t>and concern: individuals are to be informed about the processing of their data, which requires explicit consent that can be withdrawn anytime.</a:t>
            </a:r>
          </a:p>
          <a:p>
            <a:pPr algn="just"/>
            <a:r>
              <a:rPr lang="en-US" sz="1600" dirty="0" smtClean="0"/>
              <a:t>Data </a:t>
            </a:r>
            <a:r>
              <a:rPr lang="en-US" sz="1600" dirty="0" err="1"/>
              <a:t>minimisation</a:t>
            </a:r>
            <a:r>
              <a:rPr lang="en-US" sz="1600" dirty="0"/>
              <a:t>:  data must be accurate, relevant and not excessive in relation to the purposes for which they are processed.</a:t>
            </a:r>
          </a:p>
          <a:p>
            <a:pPr algn="just"/>
            <a:r>
              <a:rPr lang="en-US" sz="1600" dirty="0" smtClean="0"/>
              <a:t>Limited </a:t>
            </a:r>
            <a:r>
              <a:rPr lang="en-US" sz="1600" dirty="0"/>
              <a:t>retention: keeping data in a form which permits identification of a person only as long as it is necessary for the purposes for which the data were collected or for which they are further processed.</a:t>
            </a:r>
          </a:p>
          <a:p>
            <a:endParaRPr lang="en-US" sz="1100" dirty="0"/>
          </a:p>
          <a:p>
            <a:pPr lvl="0" algn="just">
              <a:buNone/>
            </a:pPr>
            <a:endParaRPr lang="en-US" sz="1100" dirty="0">
              <a:latin typeface="Arial" pitchFamily="32"/>
            </a:endParaRPr>
          </a:p>
        </p:txBody>
      </p:sp>
    </p:spTree>
    <p:extLst>
      <p:ext uri="{BB962C8B-B14F-4D97-AF65-F5344CB8AC3E}">
        <p14:creationId xmlns:p14="http://schemas.microsoft.com/office/powerpoint/2010/main" val="182914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18</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Data Protection Measures</a:t>
            </a:r>
            <a:endParaRPr lang="fr-FR" dirty="0"/>
          </a:p>
        </p:txBody>
      </p:sp>
      <p:sp>
        <p:nvSpPr>
          <p:cNvPr id="3" name="Text Placeholder 2"/>
          <p:cNvSpPr txBox="1">
            <a:spLocks noGrp="1"/>
          </p:cNvSpPr>
          <p:nvPr>
            <p:ph type="body" idx="4294967295"/>
          </p:nvPr>
        </p:nvSpPr>
        <p:spPr>
          <a:xfrm>
            <a:off x="2667000" y="1980000"/>
            <a:ext cx="6248400" cy="3749744"/>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r>
              <a:rPr lang="en-US" sz="1400" dirty="0"/>
              <a:t>Individual control over what personal data companies collect from them and how they use it.</a:t>
            </a:r>
          </a:p>
          <a:p>
            <a:pPr lvl="0" algn="just"/>
            <a:r>
              <a:rPr lang="en-US" sz="1400" dirty="0"/>
              <a:t>Transparency, or easily understandable and accessible information about privacy and security practices.</a:t>
            </a:r>
          </a:p>
          <a:p>
            <a:pPr lvl="0" algn="just"/>
            <a:r>
              <a:rPr lang="en-US" sz="1400" dirty="0"/>
              <a:t>The collection, use, and disclosure of personal data to be done in ways that are consistent with the context in which consumers provide the data.</a:t>
            </a:r>
          </a:p>
          <a:p>
            <a:pPr lvl="0" algn="just"/>
            <a:r>
              <a:rPr lang="en-US" sz="1400" dirty="0"/>
              <a:t>Security and responsible handling of personal data.</a:t>
            </a:r>
          </a:p>
          <a:p>
            <a:pPr lvl="0" algn="just"/>
            <a:r>
              <a:rPr lang="en-US" sz="1400" dirty="0"/>
              <a:t>Access to their personal data in usable formats, with the power to correct errors.</a:t>
            </a:r>
          </a:p>
          <a:p>
            <a:pPr lvl="0" algn="just"/>
            <a:r>
              <a:rPr lang="en-US" sz="1400" dirty="0"/>
              <a:t>Reasonable limits on the personal data that companies collect and retain.</a:t>
            </a:r>
          </a:p>
          <a:p>
            <a:endParaRPr lang="en-US" sz="1100" dirty="0"/>
          </a:p>
          <a:p>
            <a:pPr lvl="0" algn="just">
              <a:buNone/>
            </a:pPr>
            <a:endParaRPr lang="en-US" sz="1100" dirty="0">
              <a:latin typeface="Arial" pitchFamily="32"/>
            </a:endParaRPr>
          </a:p>
        </p:txBody>
      </p:sp>
    </p:spTree>
    <p:extLst>
      <p:ext uri="{BB962C8B-B14F-4D97-AF65-F5344CB8AC3E}">
        <p14:creationId xmlns:p14="http://schemas.microsoft.com/office/powerpoint/2010/main" val="172294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19</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Importance of Big Data</a:t>
            </a:r>
            <a:endParaRPr lang="fr-FR" sz="2200" dirty="0"/>
          </a:p>
        </p:txBody>
      </p:sp>
      <p:sp>
        <p:nvSpPr>
          <p:cNvPr id="3" name="Text Placeholder 2"/>
          <p:cNvSpPr txBox="1">
            <a:spLocks noGrp="1"/>
          </p:cNvSpPr>
          <p:nvPr>
            <p:ph type="body" idx="4294967295"/>
          </p:nvPr>
        </p:nvSpPr>
        <p:spPr>
          <a:xfrm>
            <a:off x="2819400" y="1980000"/>
            <a:ext cx="5867040" cy="3052118"/>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2000" dirty="0" smtClean="0"/>
              <a:t>Increase innovation and development of next generation product</a:t>
            </a:r>
          </a:p>
          <a:p>
            <a:pPr algn="just"/>
            <a:r>
              <a:rPr lang="en-US" sz="2000" dirty="0" smtClean="0"/>
              <a:t>Improve customer satisfaction</a:t>
            </a:r>
          </a:p>
          <a:p>
            <a:pPr algn="just"/>
            <a:r>
              <a:rPr lang="en-US" sz="2000" dirty="0" smtClean="0"/>
              <a:t>Sharpen competitive advantages</a:t>
            </a:r>
          </a:p>
          <a:p>
            <a:pPr algn="just"/>
            <a:r>
              <a:rPr lang="en-US" sz="2000" dirty="0" smtClean="0"/>
              <a:t>Create more narrow segmentation of customers</a:t>
            </a:r>
          </a:p>
          <a:p>
            <a:pPr algn="just"/>
            <a:r>
              <a:rPr lang="en-US" sz="2000" dirty="0" smtClean="0"/>
              <a:t>Reduce downtime</a:t>
            </a:r>
            <a:endParaRPr lang="en-IN" sz="2000" dirty="0" smtClean="0"/>
          </a:p>
          <a:p>
            <a:pPr lvl="0" algn="just">
              <a:buNone/>
            </a:pPr>
            <a:endParaRPr lang="en-US" sz="2000" dirty="0">
              <a:latin typeface="Arial" pitchFamily="32"/>
            </a:endParaRPr>
          </a:p>
        </p:txBody>
      </p:sp>
    </p:spTree>
    <p:extLst>
      <p:ext uri="{BB962C8B-B14F-4D97-AF65-F5344CB8AC3E}">
        <p14:creationId xmlns:p14="http://schemas.microsoft.com/office/powerpoint/2010/main" val="3251546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INTRODUCTION</a:t>
            </a:r>
            <a:endParaRPr lang="fr-FR" dirty="0"/>
          </a:p>
        </p:txBody>
      </p:sp>
      <p:sp>
        <p:nvSpPr>
          <p:cNvPr id="3" name="Text Placeholder 2"/>
          <p:cNvSpPr txBox="1">
            <a:spLocks noGrp="1"/>
          </p:cNvSpPr>
          <p:nvPr>
            <p:ph type="body" idx="4294967295"/>
          </p:nvPr>
        </p:nvSpPr>
        <p:spPr>
          <a:xfrm>
            <a:off x="3124200" y="1980000"/>
            <a:ext cx="5867400" cy="3780522"/>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1800" dirty="0"/>
              <a:t>For the past years, the potential of big data derived from the Internet and other digital devices to transform targeted advertising, recommender systems, location based services, logistics and other activities in the private sector has come to fruition. </a:t>
            </a:r>
          </a:p>
          <a:p>
            <a:pPr algn="just"/>
            <a:r>
              <a:rPr lang="en-US" sz="1800" dirty="0"/>
              <a:t>Increasingly, parallel applications in development work have emerged, proving the utility of big data for monitoring and measuring social phenomenon including disease outbreaks, food security, or migration. However, the opportunities presented by big data simultaneously raise serious concerns about privacy, especially when it comes to use of personal data.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20</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Advantages of Big Data</a:t>
            </a:r>
            <a:endParaRPr lang="fr-FR" sz="2200" dirty="0"/>
          </a:p>
        </p:txBody>
      </p:sp>
      <p:sp>
        <p:nvSpPr>
          <p:cNvPr id="3" name="Text Placeholder 2"/>
          <p:cNvSpPr txBox="1">
            <a:spLocks noGrp="1"/>
          </p:cNvSpPr>
          <p:nvPr>
            <p:ph type="body" idx="4294967295"/>
          </p:nvPr>
        </p:nvSpPr>
        <p:spPr>
          <a:xfrm>
            <a:off x="2819400" y="1980000"/>
            <a:ext cx="5867040" cy="374461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r>
              <a:rPr lang="en-US" sz="2000" b="1" dirty="0" smtClean="0"/>
              <a:t>Dialogue with customers</a:t>
            </a:r>
          </a:p>
          <a:p>
            <a:pPr marL="108000" indent="0" algn="just">
              <a:buNone/>
            </a:pPr>
            <a:r>
              <a:rPr lang="en-US" sz="2000" dirty="0" smtClean="0"/>
              <a:t>Just a small example: when any customer enters a bank, Big Data tools allow the clerk to check his/her profile in real-time and learn which relevant products or services (s)he might advise. Big Data will also have a key role to play in uniting the digital and physical shopping spheres: a retailer could suggest an offer on a mobile carrier, on the basis of a consumer indicating a certain need in the social media.</a:t>
            </a:r>
            <a:r>
              <a:rPr lang="en-US" sz="2000" b="1" dirty="0" smtClean="0"/>
              <a:t> </a:t>
            </a:r>
          </a:p>
          <a:p>
            <a:pPr lvl="0" algn="just">
              <a:buNone/>
            </a:pPr>
            <a:endParaRPr lang="en-US" sz="2000" dirty="0">
              <a:latin typeface="Arial" pitchFamily="32"/>
            </a:endParaRPr>
          </a:p>
        </p:txBody>
      </p:sp>
    </p:spTree>
    <p:extLst>
      <p:ext uri="{BB962C8B-B14F-4D97-AF65-F5344CB8AC3E}">
        <p14:creationId xmlns:p14="http://schemas.microsoft.com/office/powerpoint/2010/main" val="265721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21</a:t>
            </a:fld>
            <a:endParaRPr lang="fr-FR" dirty="0"/>
          </a:p>
        </p:txBody>
      </p:sp>
      <p:sp>
        <p:nvSpPr>
          <p:cNvPr id="2" name="Title 1"/>
          <p:cNvSpPr txBox="1">
            <a:spLocks noGrp="1"/>
          </p:cNvSpPr>
          <p:nvPr>
            <p:ph type="title" idx="4294967295"/>
          </p:nvPr>
        </p:nvSpPr>
        <p:spPr>
          <a:xfrm>
            <a:off x="4038600" y="666900"/>
            <a:ext cx="49530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Advantages of Big Data</a:t>
            </a:r>
            <a:endParaRPr lang="fr-FR" sz="2200" dirty="0"/>
          </a:p>
        </p:txBody>
      </p:sp>
      <p:sp>
        <p:nvSpPr>
          <p:cNvPr id="3" name="Text Placeholder 2"/>
          <p:cNvSpPr txBox="1">
            <a:spLocks noGrp="1"/>
          </p:cNvSpPr>
          <p:nvPr>
            <p:ph type="body" idx="4294967295"/>
          </p:nvPr>
        </p:nvSpPr>
        <p:spPr>
          <a:xfrm>
            <a:off x="4114800" y="1524000"/>
            <a:ext cx="4800600" cy="4343400"/>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2000" b="1" dirty="0" smtClean="0"/>
              <a:t>Re-develop your products </a:t>
            </a:r>
          </a:p>
          <a:p>
            <a:pPr algn="just"/>
            <a:r>
              <a:rPr lang="en-US" sz="2000" b="1" dirty="0" smtClean="0"/>
              <a:t>Perform risk analysis</a:t>
            </a:r>
          </a:p>
          <a:p>
            <a:pPr algn="just"/>
            <a:r>
              <a:rPr lang="en-US" sz="2000" b="1" dirty="0" smtClean="0"/>
              <a:t>Keep your data safe</a:t>
            </a:r>
          </a:p>
          <a:p>
            <a:pPr algn="just"/>
            <a:r>
              <a:rPr lang="en-US" sz="2000" b="1" dirty="0" smtClean="0"/>
              <a:t>Create new  revenue stream</a:t>
            </a:r>
          </a:p>
          <a:p>
            <a:pPr algn="just"/>
            <a:r>
              <a:rPr lang="en-US" sz="2000" b="1" dirty="0" err="1" smtClean="0"/>
              <a:t>Customise</a:t>
            </a:r>
            <a:r>
              <a:rPr lang="en-US" sz="2000" b="1" dirty="0" smtClean="0"/>
              <a:t> your website in real time</a:t>
            </a:r>
          </a:p>
          <a:p>
            <a:pPr algn="just"/>
            <a:r>
              <a:rPr lang="en-US" sz="2000" b="1" dirty="0" smtClean="0"/>
              <a:t>Reduce maintenance cost</a:t>
            </a:r>
          </a:p>
          <a:p>
            <a:pPr algn="just"/>
            <a:r>
              <a:rPr lang="en-US" sz="2000" b="1" dirty="0" smtClean="0"/>
              <a:t>Offer tailored health care</a:t>
            </a:r>
          </a:p>
          <a:p>
            <a:pPr algn="just"/>
            <a:r>
              <a:rPr lang="en-US" sz="2000" b="1" dirty="0" smtClean="0"/>
              <a:t>Offer enterprise wide insights</a:t>
            </a:r>
          </a:p>
          <a:p>
            <a:pPr algn="just"/>
            <a:r>
              <a:rPr lang="en-US" sz="2000" b="1" dirty="0" smtClean="0"/>
              <a:t>Make skater cities</a:t>
            </a:r>
          </a:p>
        </p:txBody>
      </p:sp>
      <p:pic>
        <p:nvPicPr>
          <p:cNvPr id="4" name="Picture 3"/>
          <p:cNvPicPr>
            <a:picLocks noChangeAspect="1"/>
          </p:cNvPicPr>
          <p:nvPr/>
        </p:nvPicPr>
        <p:blipFill>
          <a:blip r:embed="rId3">
            <a:lum/>
            <a:alphaModFix/>
          </a:blip>
          <a:srcRect/>
          <a:stretch>
            <a:fillRect/>
          </a:stretch>
        </p:blipFill>
        <p:spPr>
          <a:xfrm>
            <a:off x="180000" y="180000"/>
            <a:ext cx="767880" cy="973800"/>
          </a:xfrm>
          <a:prstGeom prst="rect">
            <a:avLst/>
          </a:prstGeom>
          <a:noFill/>
          <a:ln>
            <a:noFill/>
          </a:ln>
        </p:spPr>
      </p:pic>
    </p:spTree>
    <p:extLst>
      <p:ext uri="{BB962C8B-B14F-4D97-AF65-F5344CB8AC3E}">
        <p14:creationId xmlns:p14="http://schemas.microsoft.com/office/powerpoint/2010/main" val="174961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22</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Disadvantages of Big Data</a:t>
            </a:r>
            <a:endParaRPr lang="fr-FR" sz="2200" dirty="0"/>
          </a:p>
        </p:txBody>
      </p:sp>
      <p:sp>
        <p:nvSpPr>
          <p:cNvPr id="3" name="Text Placeholder 2"/>
          <p:cNvSpPr txBox="1">
            <a:spLocks noGrp="1"/>
          </p:cNvSpPr>
          <p:nvPr>
            <p:ph type="body" idx="4294967295"/>
          </p:nvPr>
        </p:nvSpPr>
        <p:spPr>
          <a:xfrm>
            <a:off x="1828800" y="1905000"/>
            <a:ext cx="7075714" cy="3565079"/>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2000" b="1" dirty="0" smtClean="0"/>
              <a:t>A comprehensive approach to using big data.</a:t>
            </a:r>
            <a:r>
              <a:rPr lang="en-US" sz="2000" dirty="0" smtClean="0"/>
              <a:t> </a:t>
            </a:r>
          </a:p>
          <a:p>
            <a:pPr lvl="0" algn="just">
              <a:buNone/>
            </a:pPr>
            <a:r>
              <a:rPr lang="en-US" sz="2000" dirty="0"/>
              <a:t>	</a:t>
            </a:r>
            <a:r>
              <a:rPr lang="en-US" sz="2000" dirty="0" smtClean="0"/>
              <a:t>Most companies collect gobs of data but they don’t have comprehensive approaches for centralizing the information. According to a recent survey by </a:t>
            </a:r>
            <a:r>
              <a:rPr lang="en-US" sz="2000" dirty="0" err="1" smtClean="0"/>
              <a:t>LogLogic</a:t>
            </a:r>
            <a:r>
              <a:rPr lang="en-US" sz="2000" dirty="0" smtClean="0"/>
              <a:t>, 59% of the more than 200 security officers who responded say they are either using disparate systems for gathering data, not managing log data, or they use antiquated spreadsheets. The right analytics tools can definitely help to streamline and make sense of all this data, but a well-conceived strategy for collating data sources from different silos is still necessary.</a:t>
            </a:r>
            <a:endParaRPr lang="en-US" sz="2000" dirty="0">
              <a:latin typeface="Arial" pitchFamily="32"/>
            </a:endParaRPr>
          </a:p>
        </p:txBody>
      </p:sp>
    </p:spTree>
    <p:extLst>
      <p:ext uri="{BB962C8B-B14F-4D97-AF65-F5344CB8AC3E}">
        <p14:creationId xmlns:p14="http://schemas.microsoft.com/office/powerpoint/2010/main" val="379267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23</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Disadvantages of Big Data</a:t>
            </a:r>
            <a:endParaRPr lang="fr-FR" sz="2200" dirty="0"/>
          </a:p>
        </p:txBody>
      </p:sp>
      <p:sp>
        <p:nvSpPr>
          <p:cNvPr id="3" name="Text Placeholder 2"/>
          <p:cNvSpPr txBox="1">
            <a:spLocks noGrp="1"/>
          </p:cNvSpPr>
          <p:nvPr>
            <p:ph type="body" idx="4294967295"/>
          </p:nvPr>
        </p:nvSpPr>
        <p:spPr>
          <a:xfrm>
            <a:off x="1676400" y="1828800"/>
            <a:ext cx="7315200" cy="4180632"/>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2000" b="1" dirty="0" smtClean="0"/>
              <a:t>Getting the right information into the hands of decision makers.</a:t>
            </a:r>
            <a:r>
              <a:rPr lang="en-US" sz="2000" dirty="0" smtClean="0"/>
              <a:t> </a:t>
            </a:r>
          </a:p>
          <a:p>
            <a:pPr lvl="0" algn="just">
              <a:buNone/>
            </a:pPr>
            <a:r>
              <a:rPr lang="en-US" sz="2000" dirty="0" smtClean="0"/>
              <a:t>Companies should use analytics “to avoid getting buried under the humongous amount of information they generate through </a:t>
            </a:r>
            <a:r>
              <a:rPr lang="en-US" sz="2000" dirty="0" smtClean="0">
                <a:solidFill>
                  <a:schemeClr val="bg1"/>
                </a:solidFill>
              </a:rPr>
              <a:t>variou</a:t>
            </a:r>
            <a:r>
              <a:rPr lang="en-US" sz="2000" dirty="0" smtClean="0">
                <a:solidFill>
                  <a:schemeClr val="tx1"/>
                </a:solidFill>
              </a:rPr>
              <a:t>s</a:t>
            </a:r>
            <a:r>
              <a:rPr lang="en-US" sz="2000" dirty="0" smtClean="0"/>
              <a:t> outlets,” according to a recent ZDNet Asia interview </a:t>
            </a:r>
            <a:r>
              <a:rPr lang="en-US" sz="2000" dirty="0" smtClean="0">
                <a:solidFill>
                  <a:schemeClr val="bg1"/>
                </a:solidFill>
              </a:rPr>
              <a:t>with XM</a:t>
            </a:r>
            <a:r>
              <a:rPr lang="en-US" sz="2000" dirty="0" smtClean="0"/>
              <a:t>G analyst Jacky </a:t>
            </a:r>
            <a:r>
              <a:rPr lang="en-US" sz="2000" dirty="0" err="1" smtClean="0"/>
              <a:t>Garrido</a:t>
            </a:r>
            <a:r>
              <a:rPr lang="en-US" sz="2000" dirty="0" smtClean="0"/>
              <a:t>. It’s true – too many companies lack coherent approaches to utilizing the gushers of customer and business data that are flowing into their organizations. As </a:t>
            </a:r>
            <a:r>
              <a:rPr lang="en-US" sz="2000" dirty="0" err="1" smtClean="0"/>
              <a:t>Garrido</a:t>
            </a:r>
            <a:r>
              <a:rPr lang="en-US" sz="2000" dirty="0" smtClean="0"/>
              <a:t> notes, as data is gathered, it needs to be mapped out. Moreover, critical data needs to be separated from insignificant or unnecessary data (e.g. inconsequential comments made by customers on Facebook or Twitter).</a:t>
            </a:r>
            <a:endParaRPr lang="en-US" sz="2000" dirty="0">
              <a:latin typeface="Arial" pitchFamily="32"/>
            </a:endParaRPr>
          </a:p>
        </p:txBody>
      </p:sp>
    </p:spTree>
    <p:extLst>
      <p:ext uri="{BB962C8B-B14F-4D97-AF65-F5344CB8AC3E}">
        <p14:creationId xmlns:p14="http://schemas.microsoft.com/office/powerpoint/2010/main" val="2049872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24</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Disadvantages of Big Data</a:t>
            </a:r>
            <a:endParaRPr lang="fr-FR" sz="2200" dirty="0"/>
          </a:p>
        </p:txBody>
      </p:sp>
      <p:sp>
        <p:nvSpPr>
          <p:cNvPr id="3" name="Text Placeholder 2"/>
          <p:cNvSpPr txBox="1">
            <a:spLocks noGrp="1"/>
          </p:cNvSpPr>
          <p:nvPr>
            <p:ph type="body" idx="4294967295"/>
          </p:nvPr>
        </p:nvSpPr>
        <p:spPr>
          <a:xfrm>
            <a:off x="1828800" y="1905000"/>
            <a:ext cx="7075714" cy="387285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2000" b="1" dirty="0" smtClean="0"/>
              <a:t>Effective ways of turning “big data” into “big insights.”</a:t>
            </a:r>
            <a:r>
              <a:rPr lang="en-US" sz="2000" dirty="0" smtClean="0"/>
              <a:t> </a:t>
            </a:r>
          </a:p>
          <a:p>
            <a:pPr lvl="0" algn="just">
              <a:buNone/>
            </a:pPr>
            <a:r>
              <a:rPr lang="en-US" sz="2000" dirty="0"/>
              <a:t>	</a:t>
            </a:r>
            <a:r>
              <a:rPr lang="en-US" sz="2000" dirty="0" smtClean="0"/>
              <a:t>No matter how you slice it, data is just that – data. In and of itself, data doesn’t necessarily provide decision makers with the kind of insights they need to do their jobs effectively or to take the best next action based on discoveries about customer trends or other revelations about market conditions. This is where the right analytics tools are needed to help data scientists and business leaders make sense of the volumes of data that are pouring into their organizations. This includes the use of data visualization tools that can be used to help put data into context.</a:t>
            </a:r>
            <a:endParaRPr lang="en-US" sz="2000" dirty="0">
              <a:latin typeface="Arial" pitchFamily="32"/>
            </a:endParaRPr>
          </a:p>
        </p:txBody>
      </p:sp>
    </p:spTree>
    <p:extLst>
      <p:ext uri="{BB962C8B-B14F-4D97-AF65-F5344CB8AC3E}">
        <p14:creationId xmlns:p14="http://schemas.microsoft.com/office/powerpoint/2010/main" val="310584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25</a:t>
            </a:fld>
            <a:endParaRPr lang="fr-FR" dirty="0"/>
          </a:p>
        </p:txBody>
      </p:sp>
      <p:sp>
        <p:nvSpPr>
          <p:cNvPr id="2" name="Title 1"/>
          <p:cNvSpPr txBox="1">
            <a:spLocks noGrp="1"/>
          </p:cNvSpPr>
          <p:nvPr>
            <p:ph type="title" idx="4294967295"/>
          </p:nvPr>
        </p:nvSpPr>
        <p:spPr>
          <a:xfrm>
            <a:off x="3962400" y="799857"/>
            <a:ext cx="5105400" cy="338554"/>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2200" dirty="0" smtClean="0"/>
              <a:t>Disadvantages of Big Data</a:t>
            </a:r>
            <a:endParaRPr lang="fr-FR" sz="2200" dirty="0"/>
          </a:p>
        </p:txBody>
      </p:sp>
      <p:sp>
        <p:nvSpPr>
          <p:cNvPr id="3" name="Text Placeholder 2"/>
          <p:cNvSpPr txBox="1">
            <a:spLocks noGrp="1"/>
          </p:cNvSpPr>
          <p:nvPr>
            <p:ph type="body" idx="4294967295"/>
          </p:nvPr>
        </p:nvSpPr>
        <p:spPr>
          <a:xfrm>
            <a:off x="1828800" y="1905000"/>
            <a:ext cx="7075714" cy="294952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2000" b="1" dirty="0" smtClean="0"/>
              <a:t>	Big data skills are in short supply.</a:t>
            </a:r>
          </a:p>
          <a:p>
            <a:pPr lvl="0" algn="just">
              <a:buNone/>
            </a:pPr>
            <a:r>
              <a:rPr lang="en-US" sz="2000" b="1" dirty="0"/>
              <a:t>	</a:t>
            </a:r>
            <a:r>
              <a:rPr lang="en-US" sz="2000" dirty="0" smtClean="0"/>
              <a:t>There’s already a shortage of data scientists in the market. This includes a scarcity of people who know how to work well with large volumes of data and big data sets. </a:t>
            </a:r>
            <a:r>
              <a:rPr lang="en-US" sz="2000" dirty="0" smtClean="0">
                <a:solidFill>
                  <a:schemeClr val="bg1"/>
                </a:solidFill>
              </a:rPr>
              <a:t>C</a:t>
            </a:r>
            <a:r>
              <a:rPr lang="en-US" sz="2000" dirty="0" smtClean="0"/>
              <a:t>ompanies need the right mix of people to help make sense of the data streams that are coming into their organizations. This includes skills for applying predictive analytics to big data, a skill set that even most data scientists lack.</a:t>
            </a:r>
            <a:endParaRPr lang="en-US" sz="2000" dirty="0">
              <a:latin typeface="Arial" pitchFamily="32"/>
            </a:endParaRPr>
          </a:p>
        </p:txBody>
      </p:sp>
    </p:spTree>
    <p:extLst>
      <p:ext uri="{BB962C8B-B14F-4D97-AF65-F5344CB8AC3E}">
        <p14:creationId xmlns:p14="http://schemas.microsoft.com/office/powerpoint/2010/main" val="889109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5760" y="1198211"/>
            <a:ext cx="4572000" cy="369332"/>
          </a:xfrm>
          <a:prstGeom prst="rect">
            <a:avLst/>
          </a:prstGeom>
          <a:noFill/>
        </p:spPr>
        <p:txBody>
          <a:bodyPr wrap="square" rtlCol="0">
            <a:spAutoFit/>
          </a:bodyPr>
          <a:lstStyle/>
          <a:p>
            <a:pPr algn="ctr"/>
            <a:r>
              <a:rPr lang="en-US" b="1" dirty="0" smtClean="0">
                <a:solidFill>
                  <a:srgbClr val="00B0F0"/>
                </a:solidFill>
              </a:rPr>
              <a:t>Conclusion</a:t>
            </a:r>
            <a:endParaRPr lang="en-US" b="1" dirty="0">
              <a:solidFill>
                <a:srgbClr val="00B0F0"/>
              </a:solidFill>
            </a:endParaRPr>
          </a:p>
        </p:txBody>
      </p:sp>
      <p:sp>
        <p:nvSpPr>
          <p:cNvPr id="3" name="TextBox 2"/>
          <p:cNvSpPr txBox="1"/>
          <p:nvPr/>
        </p:nvSpPr>
        <p:spPr>
          <a:xfrm>
            <a:off x="3352800" y="2590800"/>
            <a:ext cx="5257800" cy="1938992"/>
          </a:xfrm>
          <a:prstGeom prst="rect">
            <a:avLst/>
          </a:prstGeom>
          <a:noFill/>
        </p:spPr>
        <p:txBody>
          <a:bodyPr wrap="square" rtlCol="0">
            <a:spAutoFit/>
          </a:bodyPr>
          <a:lstStyle/>
          <a:p>
            <a:pPr algn="just"/>
            <a:r>
              <a:rPr lang="en-US" sz="2400" dirty="0" smtClean="0"/>
              <a:t>The Age of Big Data is here, and these are truly revolutionary times if both business and technology professionals continue to work together and deliver on the promise.</a:t>
            </a:r>
            <a:endParaRPr lang="en-US" sz="2400" dirty="0"/>
          </a:p>
        </p:txBody>
      </p:sp>
    </p:spTree>
    <p:extLst>
      <p:ext uri="{BB962C8B-B14F-4D97-AF65-F5344CB8AC3E}">
        <p14:creationId xmlns:p14="http://schemas.microsoft.com/office/powerpoint/2010/main" val="169800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5760" y="1198211"/>
            <a:ext cx="4572000" cy="369332"/>
          </a:xfrm>
          <a:prstGeom prst="rect">
            <a:avLst/>
          </a:prstGeom>
          <a:noFill/>
        </p:spPr>
        <p:txBody>
          <a:bodyPr wrap="square" rtlCol="0">
            <a:spAutoFit/>
          </a:bodyPr>
          <a:lstStyle/>
          <a:p>
            <a:pPr algn="ctr"/>
            <a:r>
              <a:rPr lang="en-US" b="1" dirty="0" smtClean="0">
                <a:solidFill>
                  <a:srgbClr val="00B0F0"/>
                </a:solidFill>
              </a:rPr>
              <a:t>References</a:t>
            </a:r>
            <a:endParaRPr lang="en-US" b="1" dirty="0">
              <a:solidFill>
                <a:srgbClr val="00B0F0"/>
              </a:solidFill>
            </a:endParaRPr>
          </a:p>
        </p:txBody>
      </p:sp>
      <p:sp>
        <p:nvSpPr>
          <p:cNvPr id="3" name="TextBox 2"/>
          <p:cNvSpPr txBox="1"/>
          <p:nvPr/>
        </p:nvSpPr>
        <p:spPr>
          <a:xfrm>
            <a:off x="3352800" y="2590800"/>
            <a:ext cx="5257800" cy="2677656"/>
          </a:xfrm>
          <a:prstGeom prst="rect">
            <a:avLst/>
          </a:prstGeom>
          <a:noFill/>
        </p:spPr>
        <p:txBody>
          <a:bodyPr wrap="square" rtlCol="0">
            <a:spAutoFit/>
          </a:bodyPr>
          <a:lstStyle/>
          <a:p>
            <a:pPr algn="just"/>
            <a:r>
              <a:rPr lang="en-US" sz="2400" dirty="0"/>
              <a:t>https://www.intgovforum.org</a:t>
            </a:r>
          </a:p>
          <a:p>
            <a:pPr algn="just"/>
            <a:r>
              <a:rPr lang="en-US" sz="2400" dirty="0"/>
              <a:t>http://www.slideshare.net</a:t>
            </a:r>
          </a:p>
          <a:p>
            <a:pPr algn="just"/>
            <a:r>
              <a:rPr lang="en-US" sz="2400" dirty="0"/>
              <a:t>http://wwwiti.cs.uni-magdeburg.de</a:t>
            </a:r>
          </a:p>
          <a:p>
            <a:pPr algn="just"/>
            <a:r>
              <a:rPr lang="en-US" sz="2400" dirty="0"/>
              <a:t>http://</a:t>
            </a:r>
            <a:r>
              <a:rPr lang="en-US" sz="2400" dirty="0" smtClean="0"/>
              <a:t>www.cs.kent.edu</a:t>
            </a:r>
          </a:p>
          <a:p>
            <a:pPr algn="just"/>
            <a:r>
              <a:rPr lang="en-US" sz="2400" dirty="0"/>
              <a:t>http://spotfire.tibco.com</a:t>
            </a:r>
            <a:r>
              <a:rPr lang="en-US" sz="2400" dirty="0" smtClean="0"/>
              <a:t>/</a:t>
            </a:r>
          </a:p>
          <a:p>
            <a:pPr algn="just"/>
            <a:r>
              <a:rPr lang="en-US" sz="2400" dirty="0"/>
              <a:t>http://datascienceseries.com</a:t>
            </a:r>
            <a:endParaRPr lang="en-US" sz="2400" dirty="0" smtClean="0"/>
          </a:p>
          <a:p>
            <a:pPr algn="just"/>
            <a:endParaRPr lang="en-US" sz="2400" dirty="0"/>
          </a:p>
        </p:txBody>
      </p:sp>
    </p:spTree>
    <p:extLst>
      <p:ext uri="{BB962C8B-B14F-4D97-AF65-F5344CB8AC3E}">
        <p14:creationId xmlns:p14="http://schemas.microsoft.com/office/powerpoint/2010/main" val="214124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3</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INTRODUCTION</a:t>
            </a:r>
            <a:endParaRPr lang="fr-FR" dirty="0"/>
          </a:p>
        </p:txBody>
      </p:sp>
      <p:sp>
        <p:nvSpPr>
          <p:cNvPr id="3" name="Text Placeholder 2"/>
          <p:cNvSpPr txBox="1">
            <a:spLocks noGrp="1"/>
          </p:cNvSpPr>
          <p:nvPr>
            <p:ph type="body" idx="4294967295"/>
          </p:nvPr>
        </p:nvSpPr>
        <p:spPr>
          <a:xfrm>
            <a:off x="2895600" y="1980000"/>
            <a:ext cx="6096000" cy="3801041"/>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1800" dirty="0"/>
              <a:t>To </a:t>
            </a:r>
            <a:r>
              <a:rPr lang="en-US" sz="1800" dirty="0" err="1"/>
              <a:t>realise</a:t>
            </a:r>
            <a:r>
              <a:rPr lang="en-US" sz="1800" dirty="0"/>
              <a:t> the benefits of “Big Data for Development” it is important to find solutions for how to protect fundamental rights and values, including the right to privacy as recognized by the Data </a:t>
            </a:r>
            <a:r>
              <a:rPr lang="en-US" sz="1800" dirty="0" smtClean="0"/>
              <a:t>Protection Authorities</a:t>
            </a:r>
            <a:r>
              <a:rPr lang="en-US" sz="1800" dirty="0"/>
              <a:t>.</a:t>
            </a:r>
          </a:p>
          <a:p>
            <a:pPr algn="just"/>
            <a:r>
              <a:rPr lang="en-US" sz="1800" dirty="0"/>
              <a:t>Data </a:t>
            </a:r>
            <a:r>
              <a:rPr lang="en-US" sz="1800" dirty="0" smtClean="0"/>
              <a:t>Protection </a:t>
            </a:r>
            <a:r>
              <a:rPr lang="en-US" sz="1800" dirty="0"/>
              <a:t>and </a:t>
            </a:r>
            <a:r>
              <a:rPr lang="en-US" sz="1800" dirty="0" smtClean="0"/>
              <a:t>Privacy </a:t>
            </a:r>
            <a:r>
              <a:rPr lang="en-US" sz="1800" dirty="0"/>
              <a:t>is to strengthen the overall understanding of how privacy protected analysis of big data along with the assessment of risks and benefits can contribute to sustainable development and humanitarian action. </a:t>
            </a:r>
          </a:p>
          <a:p>
            <a:pPr lvl="0" algn="just">
              <a:buNone/>
            </a:pPr>
            <a:endParaRPr lang="en-US" sz="1400" dirty="0">
              <a:latin typeface="Arial" pitchFamily="32"/>
            </a:endParaRPr>
          </a:p>
          <a:p>
            <a:pPr marL="108000" indent="0">
              <a:buNone/>
            </a:pPr>
            <a:r>
              <a:rPr lang="en-US" sz="1800" dirty="0" smtClean="0"/>
              <a:t>. </a:t>
            </a:r>
            <a:endParaRPr lang="en-US" sz="1800" dirty="0"/>
          </a:p>
        </p:txBody>
      </p:sp>
    </p:spTree>
    <p:extLst>
      <p:ext uri="{BB962C8B-B14F-4D97-AF65-F5344CB8AC3E}">
        <p14:creationId xmlns:p14="http://schemas.microsoft.com/office/powerpoint/2010/main" val="361881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4</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INTRODUCTION</a:t>
            </a:r>
            <a:endParaRPr lang="fr-FR" dirty="0"/>
          </a:p>
        </p:txBody>
      </p:sp>
      <p:sp>
        <p:nvSpPr>
          <p:cNvPr id="3" name="Text Placeholder 2"/>
          <p:cNvSpPr txBox="1">
            <a:spLocks noGrp="1"/>
          </p:cNvSpPr>
          <p:nvPr>
            <p:ph type="body" idx="4294967295"/>
          </p:nvPr>
        </p:nvSpPr>
        <p:spPr>
          <a:xfrm>
            <a:off x="3124200" y="1980000"/>
            <a:ext cx="5867400" cy="3308598"/>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r>
              <a:rPr lang="en-US" sz="1800" dirty="0"/>
              <a:t>Big data is the term for a collection of data sets so large and complex that it becomes difficult to process </a:t>
            </a:r>
            <a:r>
              <a:rPr lang="en-US" sz="1800" dirty="0" smtClean="0"/>
              <a:t>using on-hand </a:t>
            </a:r>
            <a:r>
              <a:rPr lang="en-US" sz="1800" dirty="0"/>
              <a:t>database management tools or traditional data processing applications. </a:t>
            </a:r>
            <a:endParaRPr lang="en-US" sz="1800" dirty="0" smtClean="0"/>
          </a:p>
          <a:p>
            <a:pPr marL="108000" lvl="0" indent="0" algn="just">
              <a:buNone/>
            </a:pPr>
            <a:endParaRPr lang="en-US" sz="1800" dirty="0" smtClean="0"/>
          </a:p>
          <a:p>
            <a:pPr lvl="0" algn="just"/>
            <a:r>
              <a:rPr lang="en-US" sz="1800" dirty="0" smtClean="0"/>
              <a:t>The </a:t>
            </a:r>
            <a:r>
              <a:rPr lang="en-US" sz="1800" dirty="0"/>
              <a:t>challenges that we face with </a:t>
            </a:r>
            <a:r>
              <a:rPr lang="en-US" sz="1800" dirty="0" err="1"/>
              <a:t>dbms</a:t>
            </a:r>
            <a:r>
              <a:rPr lang="en-US" sz="1800" dirty="0"/>
              <a:t> (database management system) tools and other technologies are capture, curation, storage, search, sharing, transfer, analysis, and visualization. </a:t>
            </a:r>
          </a:p>
          <a:p>
            <a:pPr lvl="0" algn="just">
              <a:buNone/>
            </a:pPr>
            <a:endParaRPr lang="en-US" sz="1800" dirty="0">
              <a:latin typeface="Arial" pitchFamily="32"/>
            </a:endParaRPr>
          </a:p>
        </p:txBody>
      </p:sp>
    </p:spTree>
    <p:extLst>
      <p:ext uri="{BB962C8B-B14F-4D97-AF65-F5344CB8AC3E}">
        <p14:creationId xmlns:p14="http://schemas.microsoft.com/office/powerpoint/2010/main" val="3763567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5</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Big Data</a:t>
            </a:r>
            <a:endParaRPr lang="fr-FR" dirty="0"/>
          </a:p>
        </p:txBody>
      </p:sp>
      <p:sp>
        <p:nvSpPr>
          <p:cNvPr id="8" name="Rectangle 7"/>
          <p:cNvSpPr/>
          <p:nvPr/>
        </p:nvSpPr>
        <p:spPr>
          <a:xfrm>
            <a:off x="3124200" y="2133600"/>
            <a:ext cx="5791200" cy="1938992"/>
          </a:xfrm>
          <a:prstGeom prst="rect">
            <a:avLst/>
          </a:prstGeom>
        </p:spPr>
        <p:txBody>
          <a:bodyPr wrap="square">
            <a:spAutoFit/>
          </a:bodyPr>
          <a:lstStyle/>
          <a:p>
            <a:pPr algn="just"/>
            <a:r>
              <a:rPr lang="en-US" sz="2400" dirty="0"/>
              <a:t>Big data is a catch-all phrase describing data collections which merge data from multiple sources into a single one, so large that it cannot be processed using standard techniques. </a:t>
            </a:r>
          </a:p>
        </p:txBody>
      </p:sp>
    </p:spTree>
    <p:extLst>
      <p:ext uri="{BB962C8B-B14F-4D97-AF65-F5344CB8AC3E}">
        <p14:creationId xmlns:p14="http://schemas.microsoft.com/office/powerpoint/2010/main" val="197312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6</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Why Big data?</a:t>
            </a:r>
            <a:endParaRPr lang="fr-FR" dirty="0"/>
          </a:p>
        </p:txBody>
      </p:sp>
      <p:sp>
        <p:nvSpPr>
          <p:cNvPr id="3" name="Text Placeholder 2"/>
          <p:cNvSpPr txBox="1">
            <a:spLocks noGrp="1"/>
          </p:cNvSpPr>
          <p:nvPr>
            <p:ph type="body" idx="4294967295"/>
          </p:nvPr>
        </p:nvSpPr>
        <p:spPr>
          <a:xfrm>
            <a:off x="2133600" y="1980000"/>
            <a:ext cx="6781800" cy="360611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r>
              <a:rPr lang="en-US" altLang="en-US" sz="2800" dirty="0" smtClean="0">
                <a:latin typeface="Calibri" pitchFamily="34" charset="0"/>
              </a:rPr>
              <a:t>Key enablers for the appearance and growth of ‘Big-Data’ are:</a:t>
            </a:r>
          </a:p>
          <a:p>
            <a:pPr lvl="1">
              <a:buFont typeface="Arial" charset="0"/>
              <a:buChar char="+"/>
            </a:pPr>
            <a:r>
              <a:rPr lang="en-US" altLang="en-US" dirty="0" smtClean="0">
                <a:solidFill>
                  <a:schemeClr val="tx1">
                    <a:lumMod val="95000"/>
                    <a:lumOff val="5000"/>
                  </a:schemeClr>
                </a:solidFill>
                <a:latin typeface="Calibri" pitchFamily="34" charset="0"/>
              </a:rPr>
              <a:t>Increase in storage capabilities</a:t>
            </a:r>
          </a:p>
          <a:p>
            <a:pPr lvl="1">
              <a:buFont typeface="Arial" charset="0"/>
              <a:buChar char="+"/>
            </a:pPr>
            <a:r>
              <a:rPr lang="en-US" altLang="en-US" dirty="0" smtClean="0">
                <a:solidFill>
                  <a:schemeClr val="tx1">
                    <a:lumMod val="95000"/>
                    <a:lumOff val="5000"/>
                  </a:schemeClr>
                </a:solidFill>
                <a:latin typeface="Calibri" pitchFamily="34" charset="0"/>
              </a:rPr>
              <a:t>Increase in processing power</a:t>
            </a:r>
          </a:p>
          <a:p>
            <a:pPr lvl="1">
              <a:buFont typeface="Arial" charset="0"/>
              <a:buChar char="+"/>
            </a:pPr>
            <a:r>
              <a:rPr lang="en-US" altLang="en-US" dirty="0" smtClean="0">
                <a:solidFill>
                  <a:schemeClr val="tx1">
                    <a:lumMod val="95000"/>
                    <a:lumOff val="5000"/>
                  </a:schemeClr>
                </a:solidFill>
                <a:latin typeface="Calibri" pitchFamily="34" charset="0"/>
              </a:rPr>
              <a:t>Availability of data</a:t>
            </a:r>
          </a:p>
          <a:p>
            <a:pPr lvl="1">
              <a:buFont typeface="Arial" charset="0"/>
              <a:buChar char="+"/>
            </a:pPr>
            <a:endParaRPr lang="en-US" altLang="en-US" dirty="0" smtClean="0">
              <a:solidFill>
                <a:schemeClr val="tx1">
                  <a:lumMod val="95000"/>
                  <a:lumOff val="5000"/>
                </a:schemeClr>
              </a:solidFill>
              <a:latin typeface="Calibri" pitchFamily="34" charset="0"/>
            </a:endParaRPr>
          </a:p>
          <a:p>
            <a:pPr lvl="0" algn="just">
              <a:buNone/>
            </a:pPr>
            <a:endParaRPr lang="en-US" sz="1800" dirty="0">
              <a:latin typeface="Arial" pitchFamily="32"/>
            </a:endParaRPr>
          </a:p>
        </p:txBody>
      </p:sp>
    </p:spTree>
    <p:extLst>
      <p:ext uri="{BB962C8B-B14F-4D97-AF65-F5344CB8AC3E}">
        <p14:creationId xmlns:p14="http://schemas.microsoft.com/office/powerpoint/2010/main" val="242163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7</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Big Data </a:t>
            </a:r>
            <a:r>
              <a:rPr lang="en-US" dirty="0" err="1" smtClean="0"/>
              <a:t>EveryWhere</a:t>
            </a:r>
            <a:r>
              <a:rPr lang="en-US" dirty="0" smtClean="0"/>
              <a:t>! </a:t>
            </a:r>
            <a:endParaRPr lang="fr-FR" dirty="0"/>
          </a:p>
        </p:txBody>
      </p:sp>
      <p:sp>
        <p:nvSpPr>
          <p:cNvPr id="8" name="Rectangle 7"/>
          <p:cNvSpPr/>
          <p:nvPr/>
        </p:nvSpPr>
        <p:spPr>
          <a:xfrm>
            <a:off x="2895600" y="1981200"/>
            <a:ext cx="6553200" cy="2677656"/>
          </a:xfrm>
          <a:prstGeom prst="rect">
            <a:avLst/>
          </a:prstGeom>
        </p:spPr>
        <p:txBody>
          <a:bodyPr wrap="square">
            <a:spAutoFit/>
          </a:bodyPr>
          <a:lstStyle/>
          <a:p>
            <a:r>
              <a:rPr lang="en-US" sz="2400" dirty="0" smtClean="0"/>
              <a:t>Lots of data is being collected and warehoused </a:t>
            </a:r>
          </a:p>
          <a:p>
            <a:pPr marL="800100" lvl="1" indent="-342900">
              <a:buFont typeface="Arial" panose="020B0604020202020204" pitchFamily="34" charset="0"/>
              <a:buChar char="•"/>
            </a:pPr>
            <a:r>
              <a:rPr lang="en-US" sz="2400" dirty="0" smtClean="0"/>
              <a:t>Web data, e-commerce</a:t>
            </a:r>
          </a:p>
          <a:p>
            <a:pPr marL="800100" lvl="1" indent="-342900">
              <a:buFont typeface="Arial" panose="020B0604020202020204" pitchFamily="34" charset="0"/>
              <a:buChar char="•"/>
            </a:pPr>
            <a:r>
              <a:rPr lang="en-US" sz="2400" dirty="0" smtClean="0"/>
              <a:t>purchases at department/</a:t>
            </a:r>
            <a:br>
              <a:rPr lang="en-US" sz="2400" dirty="0" smtClean="0"/>
            </a:br>
            <a:r>
              <a:rPr lang="en-US" sz="2400" dirty="0" smtClean="0"/>
              <a:t>grocery stores</a:t>
            </a:r>
          </a:p>
          <a:p>
            <a:pPr marL="800100" lvl="1" indent="-342900">
              <a:buFont typeface="Arial" panose="020B0604020202020204" pitchFamily="34" charset="0"/>
              <a:buChar char="•"/>
            </a:pPr>
            <a:r>
              <a:rPr lang="en-US" sz="2400" dirty="0" smtClean="0"/>
              <a:t>Bank/Credit Card </a:t>
            </a:r>
            <a:br>
              <a:rPr lang="en-US" sz="2400" dirty="0" smtClean="0"/>
            </a:br>
            <a:r>
              <a:rPr lang="en-US" sz="2400" dirty="0" smtClean="0"/>
              <a:t>transactions</a:t>
            </a:r>
          </a:p>
          <a:p>
            <a:pPr marL="800100" lvl="1" indent="-342900">
              <a:buFont typeface="Arial" panose="020B0604020202020204" pitchFamily="34" charset="0"/>
              <a:buChar char="•"/>
            </a:pPr>
            <a:r>
              <a:rPr lang="en-US" sz="2400" dirty="0" smtClean="0"/>
              <a:t>Social Network</a:t>
            </a:r>
          </a:p>
        </p:txBody>
      </p:sp>
      <p:graphicFrame>
        <p:nvGraphicFramePr>
          <p:cNvPr id="10" name="Object 9"/>
          <p:cNvGraphicFramePr>
            <a:graphicFrameLocks noChangeAspect="1"/>
          </p:cNvGraphicFramePr>
          <p:nvPr>
            <p:extLst>
              <p:ext uri="{D42A27DB-BD31-4B8C-83A1-F6EECF244321}">
                <p14:modId xmlns:p14="http://schemas.microsoft.com/office/powerpoint/2010/main" val="3370633717"/>
              </p:ext>
            </p:extLst>
          </p:nvPr>
        </p:nvGraphicFramePr>
        <p:xfrm>
          <a:off x="7391400" y="2438400"/>
          <a:ext cx="1485900" cy="1558925"/>
        </p:xfrm>
        <a:graphic>
          <a:graphicData uri="http://schemas.openxmlformats.org/presentationml/2006/ole">
            <mc:AlternateContent xmlns:mc="http://schemas.openxmlformats.org/markup-compatibility/2006">
              <mc:Choice xmlns:v="urn:schemas-microsoft-com:vml" Requires="v">
                <p:oleObj spid="_x0000_s1099" name="VISIO" r:id="rId4" imgW="1661160" imgH="1748028" progId="Visio.Drawing.6">
                  <p:embed/>
                </p:oleObj>
              </mc:Choice>
              <mc:Fallback>
                <p:oleObj name="VISIO" r:id="rId4" imgW="1661160" imgH="1748028" progId="Visio.Drawing.6">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438400"/>
                        <a:ext cx="1485900"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57537700"/>
              </p:ext>
            </p:extLst>
          </p:nvPr>
        </p:nvGraphicFramePr>
        <p:xfrm>
          <a:off x="6823530" y="3876674"/>
          <a:ext cx="2146300" cy="2341563"/>
        </p:xfrm>
        <a:graphic>
          <a:graphicData uri="http://schemas.openxmlformats.org/presentationml/2006/ole">
            <mc:AlternateContent xmlns:mc="http://schemas.openxmlformats.org/markup-compatibility/2006">
              <mc:Choice xmlns:v="urn:schemas-microsoft-com:vml" Requires="v">
                <p:oleObj spid="_x0000_s1100" name="VISIO" r:id="rId6" imgW="2142744" imgH="2343912" progId="Visio.Drawing.6">
                  <p:embed/>
                </p:oleObj>
              </mc:Choice>
              <mc:Fallback>
                <p:oleObj name="VISIO" r:id="rId6" imgW="2142744" imgH="2343912" progId="Visio.Drawing.6">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3530" y="3876674"/>
                        <a:ext cx="214630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3" name="Picture 5" descr="story-3dimensional-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7171" y="4745241"/>
            <a:ext cx="1739901"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13"/>
          <p:cNvGraphicFramePr>
            <a:graphicFrameLocks noChangeAspect="1"/>
          </p:cNvGraphicFramePr>
          <p:nvPr>
            <p:extLst>
              <p:ext uri="{D42A27DB-BD31-4B8C-83A1-F6EECF244321}">
                <p14:modId xmlns:p14="http://schemas.microsoft.com/office/powerpoint/2010/main" val="1150198527"/>
              </p:ext>
            </p:extLst>
          </p:nvPr>
        </p:nvGraphicFramePr>
        <p:xfrm>
          <a:off x="6159501" y="4217444"/>
          <a:ext cx="685800" cy="563562"/>
        </p:xfrm>
        <a:graphic>
          <a:graphicData uri="http://schemas.openxmlformats.org/presentationml/2006/ole">
            <mc:AlternateContent xmlns:mc="http://schemas.openxmlformats.org/markup-compatibility/2006">
              <mc:Choice xmlns:v="urn:schemas-microsoft-com:vml" Requires="v">
                <p:oleObj spid="_x0000_s1101" name="VISIO" r:id="rId9" imgW="806196" imgH="662940" progId="Visio.Drawing.6">
                  <p:embed/>
                </p:oleObj>
              </mc:Choice>
              <mc:Fallback>
                <p:oleObj name="VISIO" r:id="rId9" imgW="806196" imgH="662940" progId="Visio.Drawing.6">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9501" y="4217444"/>
                        <a:ext cx="6858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597571964"/>
              </p:ext>
            </p:extLst>
          </p:nvPr>
        </p:nvGraphicFramePr>
        <p:xfrm>
          <a:off x="6705600" y="3984349"/>
          <a:ext cx="685800" cy="681038"/>
        </p:xfrm>
        <a:graphic>
          <a:graphicData uri="http://schemas.openxmlformats.org/presentationml/2006/ole">
            <mc:AlternateContent xmlns:mc="http://schemas.openxmlformats.org/markup-compatibility/2006">
              <mc:Choice xmlns:v="urn:schemas-microsoft-com:vml" Requires="v">
                <p:oleObj spid="_x0000_s1102" name="VISIO" r:id="rId11" imgW="617220" imgH="615696" progId="Visio.Drawing.6">
                  <p:embed/>
                </p:oleObj>
              </mc:Choice>
              <mc:Fallback>
                <p:oleObj name="VISIO" r:id="rId11" imgW="617220" imgH="615696" progId="Visio.Drawing.6">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05600" y="3984349"/>
                        <a:ext cx="685800"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4235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8</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How much data?</a:t>
            </a:r>
            <a:endParaRPr lang="fr-FR" dirty="0"/>
          </a:p>
        </p:txBody>
      </p:sp>
      <p:sp>
        <p:nvSpPr>
          <p:cNvPr id="3" name="Text Placeholder 2"/>
          <p:cNvSpPr txBox="1">
            <a:spLocks noGrp="1"/>
          </p:cNvSpPr>
          <p:nvPr>
            <p:ph type="body" idx="4294967295"/>
          </p:nvPr>
        </p:nvSpPr>
        <p:spPr>
          <a:xfrm>
            <a:off x="3600000" y="1980000"/>
            <a:ext cx="5086440" cy="3944670"/>
          </a:xfrm>
        </p:spPr>
        <p:txBody>
          <a:bodyPr>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r>
              <a:rPr lang="en-US" sz="1800" dirty="0" smtClean="0"/>
              <a:t>Google processes 20 petabytes (PB) a day (2008)</a:t>
            </a:r>
          </a:p>
          <a:p>
            <a:r>
              <a:rPr lang="en-US" sz="1800" dirty="0" err="1" smtClean="0"/>
              <a:t>Wayback</a:t>
            </a:r>
            <a:r>
              <a:rPr lang="en-US" sz="1800" dirty="0" smtClean="0"/>
              <a:t> Machine has 3 PB + 100 terabytes (TB)/month (3/2009)</a:t>
            </a:r>
          </a:p>
          <a:p>
            <a:r>
              <a:rPr lang="en-US" sz="1800" dirty="0" smtClean="0"/>
              <a:t>Facebook has 2.5 PB of user data + 15 TB/day (4/2009) </a:t>
            </a:r>
          </a:p>
          <a:p>
            <a:r>
              <a:rPr lang="en-US" sz="1800" dirty="0" smtClean="0"/>
              <a:t>eBay has 6.5 PB of user data + 50 TB/day (5/2009)</a:t>
            </a:r>
          </a:p>
          <a:p>
            <a:r>
              <a:rPr lang="en-US" sz="1800" dirty="0" smtClean="0"/>
              <a:t>CERN’s Large </a:t>
            </a:r>
            <a:r>
              <a:rPr lang="en-US" sz="1800" dirty="0" err="1" smtClean="0"/>
              <a:t>Hydron</a:t>
            </a:r>
            <a:r>
              <a:rPr lang="en-US" sz="1800" dirty="0" smtClean="0"/>
              <a:t> Collider (LHC) generates 15 petabytes a year </a:t>
            </a:r>
          </a:p>
          <a:p>
            <a:pPr lvl="0" algn="just">
              <a:buNone/>
            </a:pPr>
            <a:endParaRPr lang="en-US" sz="1800" dirty="0">
              <a:latin typeface="Arial" pitchFamily="32"/>
            </a:endParaRPr>
          </a:p>
        </p:txBody>
      </p:sp>
    </p:spTree>
    <p:extLst>
      <p:ext uri="{BB962C8B-B14F-4D97-AF65-F5344CB8AC3E}">
        <p14:creationId xmlns:p14="http://schemas.microsoft.com/office/powerpoint/2010/main" val="1689264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9</a:t>
            </a:fld>
            <a:endParaRPr lang="fr-FR" dirty="0"/>
          </a:p>
        </p:txBody>
      </p:sp>
      <p:sp>
        <p:nvSpPr>
          <p:cNvPr id="2" name="Title 1"/>
          <p:cNvSpPr txBox="1">
            <a:spLocks noGrp="1"/>
          </p:cNvSpPr>
          <p:nvPr>
            <p:ph type="title" idx="4294967295"/>
          </p:nvPr>
        </p:nvSpPr>
        <p:spPr>
          <a:xfrm>
            <a:off x="4343400" y="65810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Type of data</a:t>
            </a:r>
            <a:endParaRPr lang="fr-FR" dirty="0"/>
          </a:p>
        </p:txBody>
      </p:sp>
      <p:sp>
        <p:nvSpPr>
          <p:cNvPr id="3" name="Text Placeholder 2"/>
          <p:cNvSpPr txBox="1">
            <a:spLocks noGrp="1"/>
          </p:cNvSpPr>
          <p:nvPr>
            <p:ph type="body" idx="4294967295"/>
          </p:nvPr>
        </p:nvSpPr>
        <p:spPr>
          <a:xfrm>
            <a:off x="2819400" y="1980000"/>
            <a:ext cx="5867040" cy="3365024"/>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r>
              <a:rPr lang="en-US" sz="1800" b="1" dirty="0" smtClean="0"/>
              <a:t>Relational Data (Tables/Transaction/Legacy Data)</a:t>
            </a:r>
          </a:p>
          <a:p>
            <a:r>
              <a:rPr lang="en-US" sz="1800" b="1" dirty="0" smtClean="0"/>
              <a:t>Text Data (Web</a:t>
            </a:r>
            <a:r>
              <a:rPr lang="en-US" sz="1800" dirty="0" smtClean="0"/>
              <a:t>)</a:t>
            </a:r>
          </a:p>
          <a:p>
            <a:r>
              <a:rPr lang="en-US" sz="1800" b="1" dirty="0" smtClean="0"/>
              <a:t>Semi-structured Data (XML) </a:t>
            </a:r>
          </a:p>
          <a:p>
            <a:r>
              <a:rPr lang="en-US" sz="1800" b="1" dirty="0" smtClean="0"/>
              <a:t>Graph Data</a:t>
            </a:r>
          </a:p>
          <a:p>
            <a:pPr lvl="1">
              <a:buFont typeface="Wingdings" panose="05000000000000000000" pitchFamily="2" charset="2"/>
              <a:buChar char="v"/>
            </a:pPr>
            <a:r>
              <a:rPr lang="en-US" sz="1800" dirty="0" smtClean="0"/>
              <a:t>Social Network, Semantic Web (RDF), … </a:t>
            </a:r>
          </a:p>
          <a:p>
            <a:r>
              <a:rPr lang="en-US" sz="1800" b="1" dirty="0" smtClean="0"/>
              <a:t>Streaming Data </a:t>
            </a:r>
          </a:p>
          <a:p>
            <a:pPr lvl="1">
              <a:buFont typeface="Wingdings" panose="05000000000000000000" pitchFamily="2" charset="2"/>
              <a:buChar char="v"/>
            </a:pPr>
            <a:r>
              <a:rPr lang="en-US" sz="1800" dirty="0" smtClean="0"/>
              <a:t>You can only scan the data once</a:t>
            </a:r>
          </a:p>
          <a:p>
            <a:pPr lvl="0" algn="just">
              <a:buNone/>
            </a:pPr>
            <a:endParaRPr lang="en-US" sz="1600" dirty="0">
              <a:latin typeface="Arial" pitchFamily="32"/>
            </a:endParaRPr>
          </a:p>
        </p:txBody>
      </p:sp>
    </p:spTree>
    <p:extLst>
      <p:ext uri="{BB962C8B-B14F-4D97-AF65-F5344CB8AC3E}">
        <p14:creationId xmlns:p14="http://schemas.microsoft.com/office/powerpoint/2010/main" val="40742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ld Sty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ami -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ld Styl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gami -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ditions of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D915DF-806F-4AA6-A4F0-D2D9F7C73468}"/>
</file>

<file path=customXml/itemProps2.xml><?xml version="1.0" encoding="utf-8"?>
<ds:datastoreItem xmlns:ds="http://schemas.openxmlformats.org/officeDocument/2006/customXml" ds:itemID="{5A4B5663-9543-4559-B793-DAAD77DC3337}"/>
</file>

<file path=customXml/itemProps3.xml><?xml version="1.0" encoding="utf-8"?>
<ds:datastoreItem xmlns:ds="http://schemas.openxmlformats.org/officeDocument/2006/customXml" ds:itemID="{732FCFD7-011D-42DF-8A55-9C1C06D9ADDC}"/>
</file>

<file path=docProps/app.xml><?xml version="1.0" encoding="utf-8"?>
<Properties xmlns="http://schemas.openxmlformats.org/officeDocument/2006/extended-properties" xmlns:vt="http://schemas.openxmlformats.org/officeDocument/2006/docPropsVTypes">
  <TotalTime>278</TotalTime>
  <Words>1335</Words>
  <Application>Microsoft Office PowerPoint</Application>
  <PresentationFormat>On-screen Show (4:3)</PresentationFormat>
  <Paragraphs>159</Paragraphs>
  <Slides>27</Slides>
  <Notes>24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27</vt:i4>
      </vt:variant>
    </vt:vector>
  </HeadingPairs>
  <TitlesOfParts>
    <vt:vector size="33" baseType="lpstr">
      <vt:lpstr>Old Style Page</vt:lpstr>
      <vt:lpstr>Origami - Page</vt:lpstr>
      <vt:lpstr>Old Style Title</vt:lpstr>
      <vt:lpstr>Origami - Title</vt:lpstr>
      <vt:lpstr>Conditions of use</vt:lpstr>
      <vt:lpstr>VISIO</vt:lpstr>
      <vt:lpstr>Big Data Framework: Data Privacy &amp; Data Protection Guidelines for Development and Humanitarian Sector</vt:lpstr>
      <vt:lpstr>INTRODUCTION</vt:lpstr>
      <vt:lpstr>INTRODUCTION</vt:lpstr>
      <vt:lpstr>INTRODUCTION</vt:lpstr>
      <vt:lpstr>Big Data</vt:lpstr>
      <vt:lpstr>Why Big data?</vt:lpstr>
      <vt:lpstr>Big Data EveryWhere! </vt:lpstr>
      <vt:lpstr>How much data?</vt:lpstr>
      <vt:lpstr>Type of data</vt:lpstr>
      <vt:lpstr>PowerPoint Presentation</vt:lpstr>
      <vt:lpstr>PowerPoint Presentation</vt:lpstr>
      <vt:lpstr>PowerPoint Presentation</vt:lpstr>
      <vt:lpstr>What to do with these data?</vt:lpstr>
      <vt:lpstr>The Evolution of Business Intelligence</vt:lpstr>
      <vt:lpstr>PowerPoint Presentation</vt:lpstr>
      <vt:lpstr>Data Protection Standpoint</vt:lpstr>
      <vt:lpstr>Applied Privacy Principles</vt:lpstr>
      <vt:lpstr>Data Protection Measures</vt:lpstr>
      <vt:lpstr>Importance of Big Data</vt:lpstr>
      <vt:lpstr>Advantages of Big Data</vt:lpstr>
      <vt:lpstr>Advantages of Big Data</vt:lpstr>
      <vt:lpstr>Disadvantages of Big Data</vt:lpstr>
      <vt:lpstr>Disadvantages of Big Data</vt:lpstr>
      <vt:lpstr>Disadvantages of Big Data</vt:lpstr>
      <vt:lpstr>Disadvantages of Big Data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1-002 - Template - Origami</dc:title>
  <dc:creator>User1</dc:creator>
  <dc:description>Free template released by Showeet.com</dc:description>
  <cp:lastModifiedBy>User1</cp:lastModifiedBy>
  <cp:revision>28</cp:revision>
  <dcterms:created xsi:type="dcterms:W3CDTF">2012-08-31T17:24:26Z</dcterms:created>
  <dcterms:modified xsi:type="dcterms:W3CDTF">2015-10-12T10:23:35Z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Templates</vt:lpwstr>
  </property>
  <property fmtid="{D5CDD505-2E9C-101B-9397-08002B2CF9AE}" pid="3" name="Conditions of use">
    <vt:lpwstr>http://creativecommons.org/licenses/by-nd/3.0/</vt:lpwstr>
  </property>
  <property fmtid="{D5CDD505-2E9C-101B-9397-08002B2CF9AE}" pid="4" name="Copyright">
    <vt:lpwstr>© Copyright Showeet.com</vt:lpwstr>
  </property>
  <property fmtid="{D5CDD505-2E9C-101B-9397-08002B2CF9AE}" pid="5" name="ID">
    <vt:lpwstr>#1-0026</vt:lpwstr>
  </property>
  <property fmtid="{D5CDD505-2E9C-101B-9397-08002B2CF9AE}" pid="6" name="Source">
    <vt:lpwstr>http://www.showeet.com</vt:lpwstr>
  </property>
  <property fmtid="{D5CDD505-2E9C-101B-9397-08002B2CF9AE}" pid="7" name="ContentTypeId">
    <vt:lpwstr>0x0101002493FC4C48176D4BA39FB2B3A58FDD54</vt:lpwstr>
  </property>
</Properties>
</file>