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svm" ContentType="image/unknown"/>
  <Default Extension="jpg" ContentType="image/jpeg"/>
  <Override PartName="/ppt/slides/slide17.xml" ContentType="application/vnd.openxmlformats-officedocument.presentationml.slide+xml"/>
  <Override PartName="/ppt/presentation.xml" ContentType="application/vnd.openxmlformats-officedocument.presentationml.presentation.main+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Masters/slideMaster4.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11.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3.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41.xml" ContentType="application/vnd.openxmlformats-officedocument.presentationml.slideLayout+xml"/>
  <Override PartName="/ppt/slideLayouts/slideLayout43.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42.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notesMasters/notesMaster1.xml" ContentType="application/vnd.openxmlformats-officedocument.presentationml.notesMaster+xml"/>
  <Override PartName="/ppt/theme/theme6.xml" ContentType="application/vnd.openxmlformats-officedocument.theme+xml"/>
  <Override PartName="/ppt/theme/theme5.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2"/>
  </p:notesMasterIdLst>
  <p:handoutMasterIdLst>
    <p:handoutMasterId r:id="rId23"/>
  </p:handoutMasterIdLst>
  <p:sldIdLst>
    <p:sldId id="256" r:id="rId5"/>
    <p:sldId id="257" r:id="rId6"/>
    <p:sldId id="281" r:id="rId7"/>
    <p:sldId id="259" r:id="rId8"/>
    <p:sldId id="289" r:id="rId9"/>
    <p:sldId id="290" r:id="rId10"/>
    <p:sldId id="286" r:id="rId11"/>
    <p:sldId id="287" r:id="rId12"/>
    <p:sldId id="288" r:id="rId13"/>
    <p:sldId id="295" r:id="rId14"/>
    <p:sldId id="296" r:id="rId15"/>
    <p:sldId id="291" r:id="rId16"/>
    <p:sldId id="292" r:id="rId17"/>
    <p:sldId id="293" r:id="rId18"/>
    <p:sldId id="282" r:id="rId19"/>
    <p:sldId id="294" r:id="rId20"/>
    <p:sldId id="28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3" d="100"/>
          <a:sy n="73" d="100"/>
        </p:scale>
        <p:origin x="-1296" y="24"/>
      </p:cViewPr>
      <p:guideLst>
        <p:guide orient="horz" pos="2160"/>
        <p:guide pos="2880"/>
      </p:guideLst>
    </p:cSldViewPr>
  </p:slideViewPr>
  <p:outlineViewPr>
    <p:cViewPr>
      <p:scale>
        <a:sx n="33" d="100"/>
        <a:sy n="33" d="100"/>
      </p:scale>
      <p:origin x="48" y="735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173" cy="456900"/>
          </a:xfrm>
          <a:prstGeom prst="rect">
            <a:avLst/>
          </a:prstGeom>
          <a:noFill/>
          <a:ln>
            <a:noFill/>
          </a:ln>
        </p:spPr>
        <p:txBody>
          <a:bodyPr vert="horz" wrap="none" lIns="78903" tIns="39452" rIns="78903" bIns="39452" compatLnSpc="0"/>
          <a:lstStyle/>
          <a:p>
            <a:pPr hangingPunct="0">
              <a:defRPr sz="1400"/>
            </a:pPr>
            <a:endParaRPr lang="fr-FR" sz="1200">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3881795" y="0"/>
            <a:ext cx="2976173" cy="456900"/>
          </a:xfrm>
          <a:prstGeom prst="rect">
            <a:avLst/>
          </a:prstGeom>
          <a:noFill/>
          <a:ln>
            <a:noFill/>
          </a:ln>
        </p:spPr>
        <p:txBody>
          <a:bodyPr vert="horz" wrap="none" lIns="78903" tIns="39452" rIns="78903" bIns="39452" compatLnSpc="0"/>
          <a:lstStyle/>
          <a:p>
            <a:pPr algn="r" hangingPunct="0">
              <a:defRPr sz="1400"/>
            </a:pPr>
            <a:endParaRPr lang="fr-FR" sz="1200">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8686952"/>
            <a:ext cx="2976173" cy="456900"/>
          </a:xfrm>
          <a:prstGeom prst="rect">
            <a:avLst/>
          </a:prstGeom>
          <a:noFill/>
          <a:ln>
            <a:noFill/>
          </a:ln>
        </p:spPr>
        <p:txBody>
          <a:bodyPr vert="horz" wrap="none" lIns="78903" tIns="39452" rIns="78903" bIns="39452" anchor="b" compatLnSpc="0"/>
          <a:lstStyle/>
          <a:p>
            <a:pPr hangingPunct="0">
              <a:defRPr sz="1400"/>
            </a:pPr>
            <a:endParaRPr lang="fr-FR" sz="1200">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3881795" y="8686952"/>
            <a:ext cx="2976173" cy="456900"/>
          </a:xfrm>
          <a:prstGeom prst="rect">
            <a:avLst/>
          </a:prstGeom>
          <a:noFill/>
          <a:ln>
            <a:noFill/>
          </a:ln>
        </p:spPr>
        <p:txBody>
          <a:bodyPr vert="horz" wrap="none" lIns="78903" tIns="39452" rIns="78903" bIns="39452" anchor="b" compatLnSpc="0"/>
          <a:lstStyle/>
          <a:p>
            <a:pPr algn="r" hangingPunct="0">
              <a:defRPr sz="1400"/>
            </a:pPr>
            <a:fld id="{DABE4C93-C203-428A-9D02-79E9C1EC7C85}" type="slidenum">
              <a:t>‹#›</a:t>
            </a:fld>
            <a:endParaRPr lang="fr-FR" sz="1200">
              <a:latin typeface="Arial" pitchFamily="18"/>
              <a:ea typeface="Microsoft YaHei" pitchFamily="2"/>
              <a:cs typeface="Mangal" pitchFamily="2"/>
            </a:endParaRPr>
          </a:p>
        </p:txBody>
      </p:sp>
    </p:spTree>
    <p:extLst>
      <p:ext uri="{BB962C8B-B14F-4D97-AF65-F5344CB8AC3E}">
        <p14:creationId xmlns:p14="http://schemas.microsoft.com/office/powerpoint/2010/main" val="982848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1143000" y="694800"/>
            <a:ext cx="4571640" cy="3428639"/>
          </a:xfrm>
          <a:prstGeom prst="rect">
            <a:avLst/>
          </a:prstGeom>
          <a:noFill/>
          <a:ln>
            <a:noFill/>
            <a:prstDash val="solid"/>
          </a:ln>
        </p:spPr>
      </p:sp>
      <p:sp>
        <p:nvSpPr>
          <p:cNvPr id="3" name="Notes Placeholder 2"/>
          <p:cNvSpPr txBox="1">
            <a:spLocks noGrp="1"/>
          </p:cNvSpPr>
          <p:nvPr>
            <p:ph type="body" sz="quarter" idx="3"/>
          </p:nvPr>
        </p:nvSpPr>
        <p:spPr>
          <a:xfrm>
            <a:off x="685799" y="4343400"/>
            <a:ext cx="5486040" cy="4114440"/>
          </a:xfrm>
          <a:prstGeom prst="rect">
            <a:avLst/>
          </a:prstGeom>
          <a:noFill/>
          <a:ln>
            <a:noFill/>
          </a:ln>
        </p:spPr>
        <p:txBody>
          <a:bodyPr lIns="0" tIns="0" rIns="0" bIns="0"/>
          <a:lstStyle/>
          <a:p>
            <a:endParaRPr lang="fr-FR"/>
          </a:p>
        </p:txBody>
      </p:sp>
      <p:sp>
        <p:nvSpPr>
          <p:cNvPr id="4" name="Header Placeholder 3"/>
          <p:cNvSpPr txBox="1">
            <a:spLocks noGrp="1"/>
          </p:cNvSpPr>
          <p:nvPr>
            <p:ph type="hdr" sz="quarter"/>
          </p:nvPr>
        </p:nvSpPr>
        <p:spPr>
          <a:xfrm>
            <a:off x="0" y="0"/>
            <a:ext cx="2975760" cy="456839"/>
          </a:xfrm>
          <a:prstGeom prst="rect">
            <a:avLst/>
          </a:prstGeom>
          <a:noFill/>
          <a:ln>
            <a:noFill/>
          </a:ln>
        </p:spPr>
        <p:txBody>
          <a:bodyPr lIns="0" tIns="0" rIns="0" bIns="0"/>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5" name="Date Placeholder 4"/>
          <p:cNvSpPr txBox="1">
            <a:spLocks noGrp="1"/>
          </p:cNvSpPr>
          <p:nvPr>
            <p:ph type="dt" idx="1"/>
          </p:nvPr>
        </p:nvSpPr>
        <p:spPr>
          <a:xfrm>
            <a:off x="3881880" y="0"/>
            <a:ext cx="2975760" cy="456839"/>
          </a:xfrm>
          <a:prstGeom prst="rect">
            <a:avLst/>
          </a:prstGeom>
          <a:noFill/>
          <a:ln>
            <a:noFill/>
          </a:ln>
        </p:spPr>
        <p:txBody>
          <a:bodyPr lIns="0" tIns="0" rIns="0" bIns="0"/>
          <a:lstStyle>
            <a:lvl1pPr lvl="0" algn="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6" name="Footer Placeholder 5"/>
          <p:cNvSpPr txBox="1">
            <a:spLocks noGrp="1"/>
          </p:cNvSpPr>
          <p:nvPr>
            <p:ph type="ftr" sz="quarter" idx="4"/>
          </p:nvPr>
        </p:nvSpPr>
        <p:spPr>
          <a:xfrm>
            <a:off x="0" y="8686800"/>
            <a:ext cx="2975760" cy="456839"/>
          </a:xfrm>
          <a:prstGeom prst="rect">
            <a:avLst/>
          </a:prstGeom>
          <a:noFill/>
          <a:ln>
            <a:noFill/>
          </a:ln>
        </p:spPr>
        <p:txBody>
          <a:bodyPr lIns="0" tIns="0" rIns="0" bIns="0" anchor="b"/>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7" name="Slide Number Placeholder 6"/>
          <p:cNvSpPr txBox="1">
            <a:spLocks noGrp="1"/>
          </p:cNvSpPr>
          <p:nvPr>
            <p:ph type="sldNum" sz="quarter" idx="5"/>
          </p:nvPr>
        </p:nvSpPr>
        <p:spPr>
          <a:xfrm>
            <a:off x="3881880" y="8686800"/>
            <a:ext cx="2975760" cy="456839"/>
          </a:xfrm>
          <a:prstGeom prst="rect">
            <a:avLst/>
          </a:prstGeom>
          <a:noFill/>
          <a:ln>
            <a:noFill/>
          </a:ln>
        </p:spPr>
        <p:txBody>
          <a:bodyPr lIns="0" tIns="0" rIns="0" bIns="0" anchor="b"/>
          <a:lstStyle>
            <a:lvl1pPr lvl="0" algn="r" rtl="0" hangingPunct="0">
              <a:buNone/>
              <a:tabLst/>
              <a:defRPr lang="fr-FR" sz="1400" kern="1200">
                <a:latin typeface="Times New Roman" pitchFamily="18"/>
                <a:ea typeface="Arial Unicode MS" pitchFamily="2"/>
                <a:cs typeface="Tahoma" pitchFamily="2"/>
              </a:defRPr>
            </a:lvl1pPr>
          </a:lstStyle>
          <a:p>
            <a:pPr lvl="0"/>
            <a:fld id="{9C112AB6-A9B0-4F47-A156-B2476FDB4A92}" type="slidenum">
              <a:t>‹#›</a:t>
            </a:fld>
            <a:endParaRPr lang="fr-FR"/>
          </a:p>
        </p:txBody>
      </p:sp>
    </p:spTree>
    <p:extLst>
      <p:ext uri="{BB962C8B-B14F-4D97-AF65-F5344CB8AC3E}">
        <p14:creationId xmlns:p14="http://schemas.microsoft.com/office/powerpoint/2010/main" val="972906551"/>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a:ln>
          <a:noFill/>
        </a:ln>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0" y="695325"/>
            <a:ext cx="0" cy="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4588" y="695325"/>
            <a:ext cx="4568825" cy="3427413"/>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spAutoFit/>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304639FB-61A3-486E-AC2C-2E5A526BDB77}" type="slidenum">
              <a:t>‹#›</a:t>
            </a:fld>
            <a:endParaRPr lang="fr-FR"/>
          </a:p>
        </p:txBody>
      </p:sp>
    </p:spTree>
    <p:extLst>
      <p:ext uri="{BB962C8B-B14F-4D97-AF65-F5344CB8AC3E}">
        <p14:creationId xmlns:p14="http://schemas.microsoft.com/office/powerpoint/2010/main" val="153766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5EF9A9DE-68FD-4B56-8194-3CFF63EC903C}" type="slidenum">
              <a:t>‹#›</a:t>
            </a:fld>
            <a:endParaRPr lang="fr-FR"/>
          </a:p>
        </p:txBody>
      </p:sp>
    </p:spTree>
    <p:extLst>
      <p:ext uri="{BB962C8B-B14F-4D97-AF65-F5344CB8AC3E}">
        <p14:creationId xmlns:p14="http://schemas.microsoft.com/office/powerpoint/2010/main" val="259103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0363"/>
            <a:ext cx="2057400" cy="5770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60363"/>
            <a:ext cx="6019800" cy="5770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45B7F40A-0CF7-4582-88A1-3CE85710C15D}" type="slidenum">
              <a:t>‹#›</a:t>
            </a:fld>
            <a:endParaRPr lang="fr-FR"/>
          </a:p>
        </p:txBody>
      </p:sp>
    </p:spTree>
    <p:extLst>
      <p:ext uri="{BB962C8B-B14F-4D97-AF65-F5344CB8AC3E}">
        <p14:creationId xmlns:p14="http://schemas.microsoft.com/office/powerpoint/2010/main" val="4065770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r>
              <a:rPr lang="fr-FR" smtClean="0"/>
              <a:t>-         </a:t>
            </a:r>
            <a:fld id="{31BE767B-075A-4C32-98B0-A7B6E42338C4}" type="slidenum">
              <a:t>‹#›</a:t>
            </a:fld>
            <a:endParaRPr lang="fr-FR"/>
          </a:p>
        </p:txBody>
      </p:sp>
    </p:spTree>
    <p:extLst>
      <p:ext uri="{BB962C8B-B14F-4D97-AF65-F5344CB8AC3E}">
        <p14:creationId xmlns:p14="http://schemas.microsoft.com/office/powerpoint/2010/main" val="1211376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r>
              <a:rPr lang="fr-FR" smtClean="0"/>
              <a:t>-         </a:t>
            </a:r>
            <a:fld id="{5ABAD982-18EC-4D90-B4AA-90C93C4C2EEA}" type="slidenum">
              <a:t>‹#›</a:t>
            </a:fld>
            <a:endParaRPr lang="fr-FR"/>
          </a:p>
        </p:txBody>
      </p:sp>
    </p:spTree>
    <p:extLst>
      <p:ext uri="{BB962C8B-B14F-4D97-AF65-F5344CB8AC3E}">
        <p14:creationId xmlns:p14="http://schemas.microsoft.com/office/powerpoint/2010/main" val="1557560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r>
              <a:rPr lang="fr-FR" smtClean="0"/>
              <a:t>-         </a:t>
            </a:r>
            <a:fld id="{9E6B197A-EB69-4B2E-908B-CF141FAA12C6}" type="slidenum">
              <a:t>‹#›</a:t>
            </a:fld>
            <a:endParaRPr lang="fr-FR"/>
          </a:p>
        </p:txBody>
      </p:sp>
    </p:spTree>
    <p:extLst>
      <p:ext uri="{BB962C8B-B14F-4D97-AF65-F5344CB8AC3E}">
        <p14:creationId xmlns:p14="http://schemas.microsoft.com/office/powerpoint/2010/main" val="54390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0450" y="1979613"/>
            <a:ext cx="2466975" cy="4151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19825" y="1979613"/>
            <a:ext cx="2466975" cy="4151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r>
              <a:rPr lang="fr-FR" smtClean="0"/>
              <a:t>-         </a:t>
            </a:r>
            <a:fld id="{A40A59E8-7BFF-4FE7-BBEE-FFC6547613FF}" type="slidenum">
              <a:t>‹#›</a:t>
            </a:fld>
            <a:endParaRPr lang="fr-FR"/>
          </a:p>
        </p:txBody>
      </p:sp>
    </p:spTree>
    <p:extLst>
      <p:ext uri="{BB962C8B-B14F-4D97-AF65-F5344CB8AC3E}">
        <p14:creationId xmlns:p14="http://schemas.microsoft.com/office/powerpoint/2010/main" val="1188071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fr-FR"/>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r>
              <a:rPr lang="fr-FR" smtClean="0"/>
              <a:t>-         </a:t>
            </a:r>
            <a:fld id="{172EBF42-4676-4168-80A9-C353A1CFBC13}" type="slidenum">
              <a:t>‹#›</a:t>
            </a:fld>
            <a:endParaRPr lang="fr-FR"/>
          </a:p>
        </p:txBody>
      </p:sp>
    </p:spTree>
    <p:extLst>
      <p:ext uri="{BB962C8B-B14F-4D97-AF65-F5344CB8AC3E}">
        <p14:creationId xmlns:p14="http://schemas.microsoft.com/office/powerpoint/2010/main" val="334226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r>
              <a:rPr lang="fr-FR" smtClean="0"/>
              <a:t>-         </a:t>
            </a:r>
            <a:fld id="{25F6879A-57FC-45DB-86AB-388D7D10A184}" type="slidenum">
              <a:t>‹#›</a:t>
            </a:fld>
            <a:endParaRPr lang="fr-FR"/>
          </a:p>
        </p:txBody>
      </p:sp>
    </p:spTree>
    <p:extLst>
      <p:ext uri="{BB962C8B-B14F-4D97-AF65-F5344CB8AC3E}">
        <p14:creationId xmlns:p14="http://schemas.microsoft.com/office/powerpoint/2010/main" val="2666707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fr-FR"/>
          </a:p>
        </p:txBody>
      </p:sp>
      <p:sp>
        <p:nvSpPr>
          <p:cNvPr id="3" name="Footer Placeholder 2"/>
          <p:cNvSpPr>
            <a:spLocks noGrp="1"/>
          </p:cNvSpPr>
          <p:nvPr>
            <p:ph type="ftr" sz="quarter" idx="11"/>
          </p:nvPr>
        </p:nvSpPr>
        <p:spPr/>
        <p:txBody>
          <a:bodyPr/>
          <a:lstStyle/>
          <a:p>
            <a:pPr lvl="0"/>
            <a:endParaRPr lang="fr-FR"/>
          </a:p>
        </p:txBody>
      </p:sp>
      <p:sp>
        <p:nvSpPr>
          <p:cNvPr id="4" name="Slide Number Placeholder 3"/>
          <p:cNvSpPr>
            <a:spLocks noGrp="1"/>
          </p:cNvSpPr>
          <p:nvPr>
            <p:ph type="sldNum" sz="quarter" idx="12"/>
          </p:nvPr>
        </p:nvSpPr>
        <p:spPr/>
        <p:txBody>
          <a:bodyPr/>
          <a:lstStyle/>
          <a:p>
            <a:pPr lvl="0"/>
            <a:r>
              <a:rPr lang="fr-FR" smtClean="0"/>
              <a:t>-         </a:t>
            </a:r>
            <a:fld id="{03A729C0-BEC3-4839-95F9-362EBA097D98}" type="slidenum">
              <a:t>‹#›</a:t>
            </a:fld>
            <a:endParaRPr lang="fr-FR"/>
          </a:p>
        </p:txBody>
      </p:sp>
    </p:spTree>
    <p:extLst>
      <p:ext uri="{BB962C8B-B14F-4D97-AF65-F5344CB8AC3E}">
        <p14:creationId xmlns:p14="http://schemas.microsoft.com/office/powerpoint/2010/main" val="672060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r>
              <a:rPr lang="fr-FR" smtClean="0"/>
              <a:t>-         </a:t>
            </a:r>
            <a:fld id="{E72365F9-53D8-4DC7-BD6B-663C483877C7}" type="slidenum">
              <a:t>‹#›</a:t>
            </a:fld>
            <a:endParaRPr lang="fr-FR"/>
          </a:p>
        </p:txBody>
      </p:sp>
    </p:spTree>
    <p:extLst>
      <p:ext uri="{BB962C8B-B14F-4D97-AF65-F5344CB8AC3E}">
        <p14:creationId xmlns:p14="http://schemas.microsoft.com/office/powerpoint/2010/main" val="2050694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7E3564D8-20D6-467C-99C7-D24E828C3B2D}" type="slidenum">
              <a:t>‹#›</a:t>
            </a:fld>
            <a:endParaRPr lang="fr-FR"/>
          </a:p>
        </p:txBody>
      </p:sp>
    </p:spTree>
    <p:extLst>
      <p:ext uri="{BB962C8B-B14F-4D97-AF65-F5344CB8AC3E}">
        <p14:creationId xmlns:p14="http://schemas.microsoft.com/office/powerpoint/2010/main" val="371129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r>
              <a:rPr lang="fr-FR" smtClean="0"/>
              <a:t>-         </a:t>
            </a:r>
            <a:fld id="{A020E433-2FF4-4D9B-ABCE-0A7C37B31814}" type="slidenum">
              <a:t>‹#›</a:t>
            </a:fld>
            <a:endParaRPr lang="fr-FR"/>
          </a:p>
        </p:txBody>
      </p:sp>
    </p:spTree>
    <p:extLst>
      <p:ext uri="{BB962C8B-B14F-4D97-AF65-F5344CB8AC3E}">
        <p14:creationId xmlns:p14="http://schemas.microsoft.com/office/powerpoint/2010/main" val="1011007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r>
              <a:rPr lang="fr-FR" smtClean="0"/>
              <a:t>-         </a:t>
            </a:r>
            <a:fld id="{E7AD33EF-4AEA-4BEA-8BDF-6AFF10374A7B}" type="slidenum">
              <a:t>‹#›</a:t>
            </a:fld>
            <a:endParaRPr lang="fr-FR"/>
          </a:p>
        </p:txBody>
      </p:sp>
    </p:spTree>
    <p:extLst>
      <p:ext uri="{BB962C8B-B14F-4D97-AF65-F5344CB8AC3E}">
        <p14:creationId xmlns:p14="http://schemas.microsoft.com/office/powerpoint/2010/main" val="191485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5213" y="273050"/>
            <a:ext cx="1271587"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0450" y="273050"/>
            <a:ext cx="3662363"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r>
              <a:rPr lang="fr-FR" smtClean="0"/>
              <a:t>-         </a:t>
            </a:r>
            <a:fld id="{5046603C-DACB-45D4-869F-AEB76DDA1EE2}" type="slidenum">
              <a:t>‹#›</a:t>
            </a:fld>
            <a:endParaRPr lang="fr-FR"/>
          </a:p>
        </p:txBody>
      </p:sp>
    </p:spTree>
    <p:extLst>
      <p:ext uri="{BB962C8B-B14F-4D97-AF65-F5344CB8AC3E}">
        <p14:creationId xmlns:p14="http://schemas.microsoft.com/office/powerpoint/2010/main" val="2920945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075E82A0-CC9E-466A-9E65-AAE09B001D19}" type="slidenum">
              <a:t>‹#›</a:t>
            </a:fld>
            <a:endParaRPr lang="fr-FR"/>
          </a:p>
        </p:txBody>
      </p:sp>
    </p:spTree>
    <p:extLst>
      <p:ext uri="{BB962C8B-B14F-4D97-AF65-F5344CB8AC3E}">
        <p14:creationId xmlns:p14="http://schemas.microsoft.com/office/powerpoint/2010/main" val="2682067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E302D990-6EC0-4334-BEA0-EB3EBF2005FC}" type="slidenum">
              <a:t>‹#›</a:t>
            </a:fld>
            <a:endParaRPr lang="fr-FR"/>
          </a:p>
        </p:txBody>
      </p:sp>
    </p:spTree>
    <p:extLst>
      <p:ext uri="{BB962C8B-B14F-4D97-AF65-F5344CB8AC3E}">
        <p14:creationId xmlns:p14="http://schemas.microsoft.com/office/powerpoint/2010/main" val="202650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EA3FC6D2-3832-4F2E-8045-B3A286222F6E}" type="slidenum">
              <a:t>‹#›</a:t>
            </a:fld>
            <a:endParaRPr lang="fr-FR"/>
          </a:p>
        </p:txBody>
      </p:sp>
    </p:spTree>
    <p:extLst>
      <p:ext uri="{BB962C8B-B14F-4D97-AF65-F5344CB8AC3E}">
        <p14:creationId xmlns:p14="http://schemas.microsoft.com/office/powerpoint/2010/main" val="1327690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4140200"/>
            <a:ext cx="253365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663" y="4140200"/>
            <a:ext cx="2533650" cy="199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57E3C183-4717-48A6-A605-DD8E97A00729}" type="slidenum">
              <a:t>‹#›</a:t>
            </a:fld>
            <a:endParaRPr lang="fr-FR"/>
          </a:p>
        </p:txBody>
      </p:sp>
    </p:spTree>
    <p:extLst>
      <p:ext uri="{BB962C8B-B14F-4D97-AF65-F5344CB8AC3E}">
        <p14:creationId xmlns:p14="http://schemas.microsoft.com/office/powerpoint/2010/main" val="152316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3E6E48CC-41A6-47FC-AB05-D117F609B5B3}" type="slidenum">
              <a:t>‹#›</a:t>
            </a:fld>
            <a:endParaRPr lang="fr-FR"/>
          </a:p>
        </p:txBody>
      </p:sp>
    </p:spTree>
    <p:extLst>
      <p:ext uri="{BB962C8B-B14F-4D97-AF65-F5344CB8AC3E}">
        <p14:creationId xmlns:p14="http://schemas.microsoft.com/office/powerpoint/2010/main" val="128090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21E1F093-9A0D-4225-AA5A-853C0D44134A}" type="slidenum">
              <a:t>‹#›</a:t>
            </a:fld>
            <a:endParaRPr lang="fr-FR"/>
          </a:p>
        </p:txBody>
      </p:sp>
    </p:spTree>
    <p:extLst>
      <p:ext uri="{BB962C8B-B14F-4D97-AF65-F5344CB8AC3E}">
        <p14:creationId xmlns:p14="http://schemas.microsoft.com/office/powerpoint/2010/main" val="3071181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fr-FR"/>
          </a:p>
        </p:txBody>
      </p:sp>
      <p:sp>
        <p:nvSpPr>
          <p:cNvPr id="4" name="Slide Number Placeholder 3"/>
          <p:cNvSpPr>
            <a:spLocks noGrp="1"/>
          </p:cNvSpPr>
          <p:nvPr>
            <p:ph type="sldNum" sz="quarter" idx="12"/>
          </p:nvPr>
        </p:nvSpPr>
        <p:spPr/>
        <p:txBody>
          <a:bodyPr/>
          <a:lstStyle/>
          <a:p>
            <a:pPr lvl="0"/>
            <a:fld id="{EDCF014A-ED9F-4F19-AA25-F8E665FB9723}" type="slidenum">
              <a:t>‹#›</a:t>
            </a:fld>
            <a:endParaRPr lang="fr-FR"/>
          </a:p>
        </p:txBody>
      </p:sp>
    </p:spTree>
    <p:extLst>
      <p:ext uri="{BB962C8B-B14F-4D97-AF65-F5344CB8AC3E}">
        <p14:creationId xmlns:p14="http://schemas.microsoft.com/office/powerpoint/2010/main" val="395364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65E8CCE7-9213-476C-8301-1B31A3358818}" type="slidenum">
              <a:t>‹#›</a:t>
            </a:fld>
            <a:endParaRPr lang="fr-FR"/>
          </a:p>
        </p:txBody>
      </p:sp>
    </p:spTree>
    <p:extLst>
      <p:ext uri="{BB962C8B-B14F-4D97-AF65-F5344CB8AC3E}">
        <p14:creationId xmlns:p14="http://schemas.microsoft.com/office/powerpoint/2010/main" val="1892710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03B98AFA-04C7-4893-9316-4216E1D017A0}" type="slidenum">
              <a:t>‹#›</a:t>
            </a:fld>
            <a:endParaRPr lang="fr-FR"/>
          </a:p>
        </p:txBody>
      </p:sp>
    </p:spTree>
    <p:extLst>
      <p:ext uri="{BB962C8B-B14F-4D97-AF65-F5344CB8AC3E}">
        <p14:creationId xmlns:p14="http://schemas.microsoft.com/office/powerpoint/2010/main" val="1011708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4A1134EB-4AF8-425E-9ED1-A495F79D9A87}" type="slidenum">
              <a:t>‹#›</a:t>
            </a:fld>
            <a:endParaRPr lang="fr-FR"/>
          </a:p>
        </p:txBody>
      </p:sp>
    </p:spTree>
    <p:extLst>
      <p:ext uri="{BB962C8B-B14F-4D97-AF65-F5344CB8AC3E}">
        <p14:creationId xmlns:p14="http://schemas.microsoft.com/office/powerpoint/2010/main" val="2741896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718DC725-FF30-491C-A2F2-02D09A9646B4}" type="slidenum">
              <a:t>‹#›</a:t>
            </a:fld>
            <a:endParaRPr lang="fr-FR"/>
          </a:p>
        </p:txBody>
      </p:sp>
    </p:spTree>
    <p:extLst>
      <p:ext uri="{BB962C8B-B14F-4D97-AF65-F5344CB8AC3E}">
        <p14:creationId xmlns:p14="http://schemas.microsoft.com/office/powerpoint/2010/main" val="3640523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75363" y="2781300"/>
            <a:ext cx="1484312" cy="3349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19250" y="2781300"/>
            <a:ext cx="4303713" cy="334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B4B583E1-6CA7-4E12-A06F-12D9795DD558}" type="slidenum">
              <a:t>‹#›</a:t>
            </a:fld>
            <a:endParaRPr lang="fr-FR"/>
          </a:p>
        </p:txBody>
      </p:sp>
    </p:spTree>
    <p:extLst>
      <p:ext uri="{BB962C8B-B14F-4D97-AF65-F5344CB8AC3E}">
        <p14:creationId xmlns:p14="http://schemas.microsoft.com/office/powerpoint/2010/main" val="4141076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66CBEFEA-DBAB-4F8C-BD3B-D40F6CA75770}" type="slidenum">
              <a:t>‹#›</a:t>
            </a:fld>
            <a:endParaRPr lang="fr-FR"/>
          </a:p>
        </p:txBody>
      </p:sp>
    </p:spTree>
    <p:extLst>
      <p:ext uri="{BB962C8B-B14F-4D97-AF65-F5344CB8AC3E}">
        <p14:creationId xmlns:p14="http://schemas.microsoft.com/office/powerpoint/2010/main" val="705452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B411CC3B-C616-4BA9-A262-8A5791024535}" type="slidenum">
              <a:t>‹#›</a:t>
            </a:fld>
            <a:endParaRPr lang="fr-FR"/>
          </a:p>
        </p:txBody>
      </p:sp>
    </p:spTree>
    <p:extLst>
      <p:ext uri="{BB962C8B-B14F-4D97-AF65-F5344CB8AC3E}">
        <p14:creationId xmlns:p14="http://schemas.microsoft.com/office/powerpoint/2010/main" val="4095149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A4F31C9A-D069-4156-8F8D-9BF62FDBEDC1}" type="slidenum">
              <a:t>‹#›</a:t>
            </a:fld>
            <a:endParaRPr lang="fr-FR"/>
          </a:p>
        </p:txBody>
      </p:sp>
    </p:spTree>
    <p:extLst>
      <p:ext uri="{BB962C8B-B14F-4D97-AF65-F5344CB8AC3E}">
        <p14:creationId xmlns:p14="http://schemas.microsoft.com/office/powerpoint/2010/main" val="232642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3419475"/>
            <a:ext cx="4038600" cy="271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419475"/>
            <a:ext cx="4038600" cy="2711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A304F272-9A27-40CA-8A67-B06F39DB0B6C}" type="slidenum">
              <a:t>‹#›</a:t>
            </a:fld>
            <a:endParaRPr lang="fr-FR"/>
          </a:p>
        </p:txBody>
      </p:sp>
    </p:spTree>
    <p:extLst>
      <p:ext uri="{BB962C8B-B14F-4D97-AF65-F5344CB8AC3E}">
        <p14:creationId xmlns:p14="http://schemas.microsoft.com/office/powerpoint/2010/main" val="949978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fr-FR"/>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8DFAECE4-71C8-4BCB-AE44-26CF1896E3F4}" type="slidenum">
              <a:t>‹#›</a:t>
            </a:fld>
            <a:endParaRPr lang="fr-FR"/>
          </a:p>
        </p:txBody>
      </p:sp>
    </p:spTree>
    <p:extLst>
      <p:ext uri="{BB962C8B-B14F-4D97-AF65-F5344CB8AC3E}">
        <p14:creationId xmlns:p14="http://schemas.microsoft.com/office/powerpoint/2010/main" val="3650067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fr-FR"/>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546A1EF2-ACCB-4FAE-8BC3-39BE8E01370D}" type="slidenum">
              <a:t>‹#›</a:t>
            </a:fld>
            <a:endParaRPr lang="fr-FR"/>
          </a:p>
        </p:txBody>
      </p:sp>
    </p:spTree>
    <p:extLst>
      <p:ext uri="{BB962C8B-B14F-4D97-AF65-F5344CB8AC3E}">
        <p14:creationId xmlns:p14="http://schemas.microsoft.com/office/powerpoint/2010/main" val="4155339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00225"/>
            <a:ext cx="4038600" cy="433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00225"/>
            <a:ext cx="4038600" cy="4330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219D742B-988C-43F8-8105-2F326A12BE25}" type="slidenum">
              <a:t>‹#›</a:t>
            </a:fld>
            <a:endParaRPr lang="fr-FR"/>
          </a:p>
        </p:txBody>
      </p:sp>
    </p:spTree>
    <p:extLst>
      <p:ext uri="{BB962C8B-B14F-4D97-AF65-F5344CB8AC3E}">
        <p14:creationId xmlns:p14="http://schemas.microsoft.com/office/powerpoint/2010/main" val="2567058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fr-FR"/>
          </a:p>
        </p:txBody>
      </p:sp>
      <p:sp>
        <p:nvSpPr>
          <p:cNvPr id="3" name="Footer Placeholder 2"/>
          <p:cNvSpPr>
            <a:spLocks noGrp="1"/>
          </p:cNvSpPr>
          <p:nvPr>
            <p:ph type="ftr" sz="quarter" idx="11"/>
          </p:nvPr>
        </p:nvSpPr>
        <p:spPr/>
        <p:txBody>
          <a:bodyPr/>
          <a:lstStyle/>
          <a:p>
            <a:pPr lvl="0"/>
            <a:endParaRPr lang="fr-FR"/>
          </a:p>
        </p:txBody>
      </p:sp>
      <p:sp>
        <p:nvSpPr>
          <p:cNvPr id="4" name="Slide Number Placeholder 3"/>
          <p:cNvSpPr>
            <a:spLocks noGrp="1"/>
          </p:cNvSpPr>
          <p:nvPr>
            <p:ph type="sldNum" sz="quarter" idx="12"/>
          </p:nvPr>
        </p:nvSpPr>
        <p:spPr/>
        <p:txBody>
          <a:bodyPr/>
          <a:lstStyle/>
          <a:p>
            <a:pPr lvl="0"/>
            <a:fld id="{8DA751F5-1E90-4324-9280-7E2E2F003F9A}" type="slidenum">
              <a:t>‹#›</a:t>
            </a:fld>
            <a:endParaRPr lang="fr-FR"/>
          </a:p>
        </p:txBody>
      </p:sp>
    </p:spTree>
    <p:extLst>
      <p:ext uri="{BB962C8B-B14F-4D97-AF65-F5344CB8AC3E}">
        <p14:creationId xmlns:p14="http://schemas.microsoft.com/office/powerpoint/2010/main" val="125234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659AF45B-8987-4D38-ADED-592E42A21AF4}" type="slidenum">
              <a:t>‹#›</a:t>
            </a:fld>
            <a:endParaRPr lang="fr-FR"/>
          </a:p>
        </p:txBody>
      </p:sp>
    </p:spTree>
    <p:extLst>
      <p:ext uri="{BB962C8B-B14F-4D97-AF65-F5344CB8AC3E}">
        <p14:creationId xmlns:p14="http://schemas.microsoft.com/office/powerpoint/2010/main" val="177223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fr-FR"/>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9CE16515-8088-48B0-A110-7D8AF5FEEE4B}" type="slidenum">
              <a:t>‹#›</a:t>
            </a:fld>
            <a:endParaRPr lang="fr-FR"/>
          </a:p>
        </p:txBody>
      </p:sp>
    </p:spTree>
    <p:extLst>
      <p:ext uri="{BB962C8B-B14F-4D97-AF65-F5344CB8AC3E}">
        <p14:creationId xmlns:p14="http://schemas.microsoft.com/office/powerpoint/2010/main" val="428033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975C7505-EFDA-4073-A26F-03CB87EF60CE}" type="slidenum">
              <a:t>‹#›</a:t>
            </a:fld>
            <a:endParaRPr lang="fr-FR"/>
          </a:p>
        </p:txBody>
      </p:sp>
    </p:spTree>
    <p:extLst>
      <p:ext uri="{BB962C8B-B14F-4D97-AF65-F5344CB8AC3E}">
        <p14:creationId xmlns:p14="http://schemas.microsoft.com/office/powerpoint/2010/main" val="13607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2088" y="1260475"/>
            <a:ext cx="2144712" cy="4870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 y="1260475"/>
            <a:ext cx="6281738" cy="4870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lvl="0"/>
            <a:endParaRPr lang="fr-FR"/>
          </a:p>
        </p:txBody>
      </p:sp>
      <p:sp>
        <p:nvSpPr>
          <p:cNvPr id="5" name="Footer Placeholder 4"/>
          <p:cNvSpPr>
            <a:spLocks noGrp="1"/>
          </p:cNvSpPr>
          <p:nvPr>
            <p:ph type="ftr" sz="quarter" idx="11"/>
          </p:nvPr>
        </p:nvSpPr>
        <p:spPr/>
        <p:txBody>
          <a:bodyPr/>
          <a:lstStyle/>
          <a:p>
            <a:pPr lvl="0"/>
            <a:endParaRPr lang="fr-FR"/>
          </a:p>
        </p:txBody>
      </p:sp>
      <p:sp>
        <p:nvSpPr>
          <p:cNvPr id="6" name="Slide Number Placeholder 5"/>
          <p:cNvSpPr>
            <a:spLocks noGrp="1"/>
          </p:cNvSpPr>
          <p:nvPr>
            <p:ph type="sldNum" sz="quarter" idx="12"/>
          </p:nvPr>
        </p:nvSpPr>
        <p:spPr/>
        <p:txBody>
          <a:bodyPr/>
          <a:lstStyle/>
          <a:p>
            <a:pPr lvl="0"/>
            <a:fld id="{38F7F7CE-498C-42FB-9AAB-E4EF72358401}" type="slidenum">
              <a:t>‹#›</a:t>
            </a:fld>
            <a:endParaRPr lang="fr-FR"/>
          </a:p>
        </p:txBody>
      </p:sp>
    </p:spTree>
    <p:extLst>
      <p:ext uri="{BB962C8B-B14F-4D97-AF65-F5344CB8AC3E}">
        <p14:creationId xmlns:p14="http://schemas.microsoft.com/office/powerpoint/2010/main" val="395166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fr-FR"/>
          </a:p>
        </p:txBody>
      </p:sp>
      <p:sp>
        <p:nvSpPr>
          <p:cNvPr id="9" name="Slide Number Placeholder 8"/>
          <p:cNvSpPr>
            <a:spLocks noGrp="1"/>
          </p:cNvSpPr>
          <p:nvPr>
            <p:ph type="sldNum" sz="quarter" idx="12"/>
          </p:nvPr>
        </p:nvSpPr>
        <p:spPr/>
        <p:txBody>
          <a:bodyPr/>
          <a:lstStyle/>
          <a:p>
            <a:pPr lvl="0"/>
            <a:fld id="{F246CA0F-BFC7-401C-AFF6-5788FD57B8E7}" type="slidenum">
              <a:t>‹#›</a:t>
            </a:fld>
            <a:endParaRPr lang="fr-FR"/>
          </a:p>
        </p:txBody>
      </p:sp>
    </p:spTree>
    <p:extLst>
      <p:ext uri="{BB962C8B-B14F-4D97-AF65-F5344CB8AC3E}">
        <p14:creationId xmlns:p14="http://schemas.microsoft.com/office/powerpoint/2010/main" val="3742579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fr-FR"/>
          </a:p>
        </p:txBody>
      </p:sp>
      <p:sp>
        <p:nvSpPr>
          <p:cNvPr id="5" name="Slide Number Placeholder 4"/>
          <p:cNvSpPr>
            <a:spLocks noGrp="1"/>
          </p:cNvSpPr>
          <p:nvPr>
            <p:ph type="sldNum" sz="quarter" idx="12"/>
          </p:nvPr>
        </p:nvSpPr>
        <p:spPr/>
        <p:txBody>
          <a:bodyPr/>
          <a:lstStyle/>
          <a:p>
            <a:pPr lvl="0"/>
            <a:fld id="{43187092-1DB0-44C6-9E72-35AD5C4C57FF}" type="slidenum">
              <a:t>‹#›</a:t>
            </a:fld>
            <a:endParaRPr lang="fr-FR"/>
          </a:p>
        </p:txBody>
      </p:sp>
    </p:spTree>
    <p:extLst>
      <p:ext uri="{BB962C8B-B14F-4D97-AF65-F5344CB8AC3E}">
        <p14:creationId xmlns:p14="http://schemas.microsoft.com/office/powerpoint/2010/main" val="80182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fr-FR"/>
          </a:p>
        </p:txBody>
      </p:sp>
      <p:sp>
        <p:nvSpPr>
          <p:cNvPr id="4" name="Slide Number Placeholder 3"/>
          <p:cNvSpPr>
            <a:spLocks noGrp="1"/>
          </p:cNvSpPr>
          <p:nvPr>
            <p:ph type="sldNum" sz="quarter" idx="12"/>
          </p:nvPr>
        </p:nvSpPr>
        <p:spPr/>
        <p:txBody>
          <a:bodyPr/>
          <a:lstStyle/>
          <a:p>
            <a:pPr lvl="0"/>
            <a:fld id="{3D920CFF-A688-44DC-8541-2EB0EF129EC9}" type="slidenum">
              <a:t>‹#›</a:t>
            </a:fld>
            <a:endParaRPr lang="fr-FR"/>
          </a:p>
        </p:txBody>
      </p:sp>
    </p:spTree>
    <p:extLst>
      <p:ext uri="{BB962C8B-B14F-4D97-AF65-F5344CB8AC3E}">
        <p14:creationId xmlns:p14="http://schemas.microsoft.com/office/powerpoint/2010/main" val="126994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83AEB2E4-27FF-4953-BFD4-3337899B71C0}" type="slidenum">
              <a:t>‹#›</a:t>
            </a:fld>
            <a:endParaRPr lang="fr-FR"/>
          </a:p>
        </p:txBody>
      </p:sp>
    </p:spTree>
    <p:extLst>
      <p:ext uri="{BB962C8B-B14F-4D97-AF65-F5344CB8AC3E}">
        <p14:creationId xmlns:p14="http://schemas.microsoft.com/office/powerpoint/2010/main" val="1184651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fr-FR"/>
          </a:p>
        </p:txBody>
      </p:sp>
      <p:sp>
        <p:nvSpPr>
          <p:cNvPr id="7" name="Slide Number Placeholder 6"/>
          <p:cNvSpPr>
            <a:spLocks noGrp="1"/>
          </p:cNvSpPr>
          <p:nvPr>
            <p:ph type="sldNum" sz="quarter" idx="12"/>
          </p:nvPr>
        </p:nvSpPr>
        <p:spPr/>
        <p:txBody>
          <a:bodyPr/>
          <a:lstStyle/>
          <a:p>
            <a:pPr lvl="0"/>
            <a:fld id="{81CF4937-D0DD-476D-85A7-04B6A2310094}" type="slidenum">
              <a:t>‹#›</a:t>
            </a:fld>
            <a:endParaRPr lang="fr-FR"/>
          </a:p>
        </p:txBody>
      </p:sp>
    </p:spTree>
    <p:extLst>
      <p:ext uri="{BB962C8B-B14F-4D97-AF65-F5344CB8AC3E}">
        <p14:creationId xmlns:p14="http://schemas.microsoft.com/office/powerpoint/2010/main" val="2276728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svm"/></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svm"/></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grpSp>
        <p:nvGrpSpPr>
          <p:cNvPr id="2" name="Groupe 1"/>
          <p:cNvGrpSpPr/>
          <p:nvPr/>
        </p:nvGrpSpPr>
        <p:grpSpPr>
          <a:xfrm>
            <a:off x="309960" y="212760"/>
            <a:ext cx="8524080" cy="1272600"/>
            <a:chOff x="309960" y="212760"/>
            <a:chExt cx="8524080" cy="1272600"/>
          </a:xfrm>
        </p:grpSpPr>
        <p:sp>
          <p:nvSpPr>
            <p:cNvPr id="3" name="Rectangle 9"/>
            <p:cNvSpPr/>
            <p:nvPr/>
          </p:nvSpPr>
          <p:spPr>
            <a:xfrm>
              <a:off x="309960" y="477720"/>
              <a:ext cx="1735560" cy="1007640"/>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4" name="Rectangle 9"/>
            <p:cNvSpPr/>
            <p:nvPr/>
          </p:nvSpPr>
          <p:spPr>
            <a:xfrm>
              <a:off x="714240" y="621720"/>
              <a:ext cx="1310040" cy="719640"/>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w="38160">
              <a:solidFill>
                <a:srgbClr val="C6AEA2"/>
              </a:solid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grpSp>
          <p:nvGrpSpPr>
            <p:cNvPr id="5" name="Groupe 12"/>
            <p:cNvGrpSpPr/>
            <p:nvPr/>
          </p:nvGrpSpPr>
          <p:grpSpPr>
            <a:xfrm>
              <a:off x="7119721" y="470879"/>
              <a:ext cx="1714319" cy="1007640"/>
              <a:chOff x="7119721" y="470879"/>
              <a:chExt cx="1714319" cy="1007640"/>
            </a:xfrm>
          </p:grpSpPr>
          <p:sp>
            <p:nvSpPr>
              <p:cNvPr id="6" name="Rectangle 9"/>
              <p:cNvSpPr/>
              <p:nvPr/>
            </p:nvSpPr>
            <p:spPr>
              <a:xfrm rot="10800000" flipV="1">
                <a:off x="7119721" y="470879"/>
                <a:ext cx="1714319" cy="1007640"/>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7" name="Rectangle 9"/>
              <p:cNvSpPr/>
              <p:nvPr/>
            </p:nvSpPr>
            <p:spPr>
              <a:xfrm rot="10800000" flipV="1">
                <a:off x="7164720" y="614880"/>
                <a:ext cx="1265040" cy="719640"/>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w="38160">
                <a:solidFill>
                  <a:srgbClr val="C6AEA2"/>
                </a:solid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grpSp>
        <p:grpSp>
          <p:nvGrpSpPr>
            <p:cNvPr id="8" name="Groupe 14"/>
            <p:cNvGrpSpPr/>
            <p:nvPr/>
          </p:nvGrpSpPr>
          <p:grpSpPr>
            <a:xfrm>
              <a:off x="1661039" y="212760"/>
              <a:ext cx="5832361" cy="1007640"/>
              <a:chOff x="1661039" y="212760"/>
              <a:chExt cx="5832361" cy="1007640"/>
            </a:xfrm>
          </p:grpSpPr>
          <p:sp>
            <p:nvSpPr>
              <p:cNvPr id="9" name="Rectangle 17"/>
              <p:cNvSpPr/>
              <p:nvPr/>
            </p:nvSpPr>
            <p:spPr>
              <a:xfrm>
                <a:off x="1661039" y="212760"/>
                <a:ext cx="5832360" cy="10076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E100E"/>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0" name="Connecteur droit 21"/>
              <p:cNvSpPr/>
              <p:nvPr/>
            </p:nvSpPr>
            <p:spPr>
              <a:xfrm>
                <a:off x="1661039" y="333720"/>
                <a:ext cx="5832361" cy="0"/>
              </a:xfrm>
              <a:prstGeom prst="line">
                <a:avLst/>
              </a:prstGeom>
              <a:noFill/>
              <a:ln w="38160">
                <a:solidFill>
                  <a:srgbClr val="C6AEA2"/>
                </a:solidFill>
                <a:prstDash val="solid"/>
              </a:ln>
            </p:spPr>
            <p:txBody>
              <a:bodyPr vert="horz" wrap="squar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1" name="Connecteur droit 22"/>
              <p:cNvSpPr/>
              <p:nvPr/>
            </p:nvSpPr>
            <p:spPr>
              <a:xfrm>
                <a:off x="1661039" y="1125720"/>
                <a:ext cx="5832361" cy="0"/>
              </a:xfrm>
              <a:prstGeom prst="line">
                <a:avLst/>
              </a:prstGeom>
              <a:noFill/>
              <a:ln w="38160">
                <a:solidFill>
                  <a:srgbClr val="C6AEA2"/>
                </a:solidFill>
                <a:prstDash val="solid"/>
              </a:ln>
            </p:spPr>
            <p:txBody>
              <a:bodyPr vert="horz" wrap="squar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grpSp>
        <p:sp>
          <p:nvSpPr>
            <p:cNvPr id="12" name="Rectangle 13"/>
            <p:cNvSpPr/>
            <p:nvPr/>
          </p:nvSpPr>
          <p:spPr>
            <a:xfrm>
              <a:off x="1673280" y="1220759"/>
              <a:ext cx="372600" cy="264600"/>
            </a:xfrm>
            <a:custGeom>
              <a:avLst/>
              <a:gdLst>
                <a:gd name="f0" fmla="val 0"/>
                <a:gd name="f1" fmla="val 385137"/>
                <a:gd name="f2" fmla="val 265112"/>
              </a:gdLst>
              <a:ahLst/>
              <a:cxnLst>
                <a:cxn ang="3cd4">
                  <a:pos x="hc" y="t"/>
                </a:cxn>
                <a:cxn ang="0">
                  <a:pos x="r" y="vc"/>
                </a:cxn>
                <a:cxn ang="cd4">
                  <a:pos x="hc" y="b"/>
                </a:cxn>
                <a:cxn ang="cd2">
                  <a:pos x="l" y="vc"/>
                </a:cxn>
              </a:cxnLst>
              <a:rect l="l" t="t" r="r" b="b"/>
              <a:pathLst>
                <a:path w="385137" h="265112">
                  <a:moveTo>
                    <a:pt x="f0" y="f0"/>
                  </a:moveTo>
                  <a:lnTo>
                    <a:pt x="f1" y="f0"/>
                  </a:lnTo>
                  <a:lnTo>
                    <a:pt x="f1" y="f2"/>
                  </a:lnTo>
                  <a:lnTo>
                    <a:pt x="f0" y="f0"/>
                  </a:lnTo>
                  <a:close/>
                </a:path>
              </a:pathLst>
            </a:custGeom>
            <a:solidFill>
              <a:srgbClr val="41140B"/>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3" name="Rectangle 13"/>
            <p:cNvSpPr/>
            <p:nvPr/>
          </p:nvSpPr>
          <p:spPr>
            <a:xfrm flipH="1">
              <a:off x="7112160" y="1220759"/>
              <a:ext cx="374040" cy="264600"/>
            </a:xfrm>
            <a:custGeom>
              <a:avLst/>
              <a:gdLst>
                <a:gd name="f0" fmla="val 0"/>
                <a:gd name="f1" fmla="val 385137"/>
                <a:gd name="f2" fmla="val 265112"/>
              </a:gdLst>
              <a:ahLst/>
              <a:cxnLst>
                <a:cxn ang="3cd4">
                  <a:pos x="hc" y="t"/>
                </a:cxn>
                <a:cxn ang="0">
                  <a:pos x="r" y="vc"/>
                </a:cxn>
                <a:cxn ang="cd4">
                  <a:pos x="hc" y="b"/>
                </a:cxn>
                <a:cxn ang="cd2">
                  <a:pos x="l" y="vc"/>
                </a:cxn>
              </a:cxnLst>
              <a:rect l="l" t="t" r="r" b="b"/>
              <a:pathLst>
                <a:path w="385137" h="265112">
                  <a:moveTo>
                    <a:pt x="f0" y="f0"/>
                  </a:moveTo>
                  <a:lnTo>
                    <a:pt x="f1" y="f0"/>
                  </a:lnTo>
                  <a:lnTo>
                    <a:pt x="f1" y="f2"/>
                  </a:lnTo>
                  <a:lnTo>
                    <a:pt x="f0" y="f0"/>
                  </a:lnTo>
                  <a:close/>
                </a:path>
              </a:pathLst>
            </a:custGeom>
            <a:solidFill>
              <a:srgbClr val="41140B"/>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4" name="ZoneTexte 8"/>
            <p:cNvSpPr/>
            <p:nvPr/>
          </p:nvSpPr>
          <p:spPr>
            <a:xfrm>
              <a:off x="1252800" y="721080"/>
              <a:ext cx="398520" cy="76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rtl="0" hangingPunct="0">
                <a:lnSpc>
                  <a:spcPct val="100000"/>
                </a:lnSpc>
                <a:spcBef>
                  <a:spcPts val="0"/>
                </a:spcBef>
                <a:spcAft>
                  <a:spcPts val="0"/>
                </a:spcAft>
                <a:buNone/>
                <a:tabLst/>
              </a:pPr>
              <a:r>
                <a:rPr lang="fr-FR" sz="4400" b="0" i="0" u="none" strike="noStrike" kern="1200" spc="0">
                  <a:ln>
                    <a:noFill/>
                  </a:ln>
                  <a:solidFill>
                    <a:srgbClr val="C6AEA2"/>
                  </a:solidFill>
                  <a:latin typeface="Arial" pitchFamily="18"/>
                  <a:ea typeface="Microsoft YaHei" pitchFamily="2"/>
                  <a:cs typeface="Mangal" pitchFamily="2"/>
                </a:rPr>
                <a:t>*</a:t>
              </a:r>
            </a:p>
          </p:txBody>
        </p:sp>
        <p:sp>
          <p:nvSpPr>
            <p:cNvPr id="15" name="ZoneTexte 31"/>
            <p:cNvSpPr/>
            <p:nvPr/>
          </p:nvSpPr>
          <p:spPr>
            <a:xfrm>
              <a:off x="7500240" y="721080"/>
              <a:ext cx="398520" cy="76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rtl="0" hangingPunct="0">
                <a:lnSpc>
                  <a:spcPct val="100000"/>
                </a:lnSpc>
                <a:spcBef>
                  <a:spcPts val="0"/>
                </a:spcBef>
                <a:spcAft>
                  <a:spcPts val="0"/>
                </a:spcAft>
                <a:buNone/>
                <a:tabLst/>
              </a:pPr>
              <a:r>
                <a:rPr lang="fr-FR" sz="4400" b="0" i="0" u="none" strike="noStrike" kern="1200" spc="0">
                  <a:ln>
                    <a:noFill/>
                  </a:ln>
                  <a:solidFill>
                    <a:srgbClr val="C6AEA2"/>
                  </a:solidFill>
                  <a:latin typeface="Arial" pitchFamily="18"/>
                  <a:ea typeface="Microsoft YaHei" pitchFamily="2"/>
                  <a:cs typeface="Mangal" pitchFamily="2"/>
                </a:rPr>
                <a:t>*</a:t>
              </a:r>
            </a:p>
          </p:txBody>
        </p:sp>
      </p:grpSp>
      <p:sp>
        <p:nvSpPr>
          <p:cNvPr id="16" name="Title Placeholder 15"/>
          <p:cNvSpPr txBox="1">
            <a:spLocks noGrp="1"/>
          </p:cNvSpPr>
          <p:nvPr>
            <p:ph type="title"/>
          </p:nvPr>
        </p:nvSpPr>
        <p:spPr>
          <a:xfrm>
            <a:off x="1620000" y="360000"/>
            <a:ext cx="5940000" cy="7200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17" name="Text Placeholder 16"/>
          <p:cNvSpPr txBox="1">
            <a:spLocks noGrp="1"/>
          </p:cNvSpPr>
          <p:nvPr>
            <p:ph type="body" idx="1"/>
          </p:nvPr>
        </p:nvSpPr>
        <p:spPr>
          <a:xfrm>
            <a:off x="457200" y="1800000"/>
            <a:ext cx="8229240" cy="4330440"/>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fr-FR" sz="3200" b="0" i="0" u="none" strike="noStrike" kern="1200">
                <a:ln>
                  <a:noFill/>
                </a:ln>
                <a:solidFill>
                  <a:srgbClr val="9E1306"/>
                </a:solidFill>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solidFill>
                  <a:srgbClr val="9E1306"/>
                </a:solidFill>
                <a:latin typeface="Arial" pitchFamily="18"/>
                <a:ea typeface="Microsoft YaHei" pitchFamily="2"/>
                <a:cs typeface="Mangal" pitchFamily="2"/>
              </a:defRPr>
            </a:lvl1pPr>
            <a:lvl2pPr marL="864000" lvl="1" indent="-324000">
              <a:spcBef>
                <a:spcPts val="0"/>
              </a:spcBef>
              <a:spcAft>
                <a:spcPts val="1134"/>
              </a:spcAft>
              <a:buSzPct val="45000"/>
              <a:buFont typeface="StarSymbol"/>
              <a:buChar char="●"/>
              <a:defRPr lang="fr-FR" sz="2800" b="0" i="0" u="none" strike="noStrike" kern="1200">
                <a:ln>
                  <a:noFill/>
                </a:ln>
                <a:solidFill>
                  <a:srgbClr val="9E1306"/>
                </a:solidFill>
                <a:latin typeface="Arial" pitchFamily="18"/>
                <a:ea typeface="Microsoft YaHei" pitchFamily="2"/>
                <a:cs typeface="Mangal" pitchFamily="2"/>
              </a:defRPr>
            </a:lvl2pPr>
            <a:lvl3pPr marL="1295999" lvl="2" indent="-288000">
              <a:spcBef>
                <a:spcPts val="0"/>
              </a:spcBef>
              <a:spcAft>
                <a:spcPts val="850"/>
              </a:spcAft>
              <a:buSzPct val="75000"/>
              <a:buFont typeface="StarSymbol"/>
              <a:buChar char="–"/>
              <a:defRPr lang="fr-FR" sz="2400" b="0" i="0" u="none" strike="noStrike" kern="1200">
                <a:ln>
                  <a:noFill/>
                </a:ln>
                <a:solidFill>
                  <a:srgbClr val="9E1306"/>
                </a:solidFill>
                <a:latin typeface="Arial" pitchFamily="18"/>
                <a:ea typeface="Microsoft YaHei" pitchFamily="2"/>
                <a:cs typeface="Mangal" pitchFamily="2"/>
              </a:defRPr>
            </a:lvl3pPr>
            <a:lvl4pPr marL="1728000" lvl="3" indent="-216000">
              <a:spcBef>
                <a:spcPts val="0"/>
              </a:spcBef>
              <a:spcAft>
                <a:spcPts val="567"/>
              </a:spcAft>
              <a:buSzPct val="45000"/>
              <a:buFont typeface="StarSymbol"/>
              <a:buChar char="●"/>
              <a:defRPr lang="fr-FR" sz="2000" b="0" i="0" u="none" strike="noStrike" kern="1200">
                <a:ln>
                  <a:noFill/>
                </a:ln>
                <a:solidFill>
                  <a:srgbClr val="9E1306"/>
                </a:solidFill>
                <a:latin typeface="Arial" pitchFamily="18"/>
                <a:ea typeface="Microsoft YaHei" pitchFamily="2"/>
                <a:cs typeface="Mangal" pitchFamily="2"/>
              </a:defRPr>
            </a:lvl4pPr>
            <a:lvl5pPr marL="2160000" lvl="4" indent="-216000">
              <a:spcBef>
                <a:spcPts val="0"/>
              </a:spcBef>
              <a:spcAft>
                <a:spcPts val="283"/>
              </a:spcAft>
              <a:buSzPct val="75000"/>
              <a:buFont typeface="StarSymbol"/>
              <a:buChar char="–"/>
              <a:defRPr lang="fr-FR" sz="2000" b="0" i="0" u="none" strike="noStrike" kern="1200">
                <a:ln>
                  <a:noFill/>
                </a:ln>
                <a:solidFill>
                  <a:srgbClr val="9E1306"/>
                </a:solidFill>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solidFill>
                  <a:srgbClr val="9E1306"/>
                </a:solidFill>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solidFill>
                  <a:srgbClr val="9E1306"/>
                </a:solidFill>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solidFill>
                  <a:srgbClr val="9E1306"/>
                </a:solidFill>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solidFill>
                  <a:srgbClr val="9E1306"/>
                </a:solidFill>
                <a:latin typeface="Arial" pitchFamily="18"/>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18" name="Date Placeholder 17"/>
          <p:cNvSpPr txBox="1">
            <a:spLocks noGrp="1"/>
          </p:cNvSpPr>
          <p:nvPr>
            <p:ph type="dt" sz="half" idx="2"/>
          </p:nvPr>
        </p:nvSpPr>
        <p:spPr>
          <a:xfrm>
            <a:off x="457200" y="6247440"/>
            <a:ext cx="2130120" cy="472680"/>
          </a:xfrm>
          <a:prstGeom prst="rect">
            <a:avLst/>
          </a:prstGeom>
          <a:noFill/>
          <a:ln>
            <a:noFill/>
          </a:ln>
        </p:spPr>
        <p:txBody>
          <a:bodyPr lIns="0" tIns="0" rIns="0" bIns="0"/>
          <a:lstStyle>
            <a:lvl1pPr lvl="0" rtl="0" hangingPunct="0">
              <a:buNone/>
              <a:tabLst/>
              <a:defRPr lang="en-US" sz="1200" kern="1200">
                <a:solidFill>
                  <a:srgbClr val="9E1306"/>
                </a:solidFill>
                <a:latin typeface="Calibri" pitchFamily="34"/>
                <a:ea typeface="Arial Unicode MS" pitchFamily="2"/>
                <a:cs typeface="Tahoma" pitchFamily="2"/>
              </a:defRPr>
            </a:lvl1pPr>
          </a:lstStyle>
          <a:p>
            <a:pPr lvl="0"/>
            <a:endParaRPr lang="en-US"/>
          </a:p>
        </p:txBody>
      </p:sp>
      <p:sp>
        <p:nvSpPr>
          <p:cNvPr id="19" name="Footer Placeholder 18"/>
          <p:cNvSpPr txBox="1">
            <a:spLocks noGrp="1"/>
          </p:cNvSpPr>
          <p:nvPr>
            <p:ph type="ftr" sz="quarter" idx="3"/>
          </p:nvPr>
        </p:nvSpPr>
        <p:spPr>
          <a:xfrm>
            <a:off x="3126960" y="6247440"/>
            <a:ext cx="2898000" cy="472680"/>
          </a:xfrm>
          <a:prstGeom prst="rect">
            <a:avLst/>
          </a:prstGeom>
          <a:noFill/>
          <a:ln>
            <a:noFill/>
          </a:ln>
        </p:spPr>
        <p:txBody>
          <a:bodyPr lIns="0" tIns="0" rIns="0" bIns="0"/>
          <a:lstStyle>
            <a:lvl1pPr lvl="0" algn="ctr" rtl="0" hangingPunct="0">
              <a:buNone/>
              <a:tabLst/>
              <a:defRPr lang="fr-FR" sz="1200" kern="1200">
                <a:solidFill>
                  <a:srgbClr val="9E1306"/>
                </a:solidFill>
                <a:latin typeface="Calibri" pitchFamily="34"/>
                <a:ea typeface="Arial Unicode MS" pitchFamily="2"/>
                <a:cs typeface="Tahoma" pitchFamily="2"/>
              </a:defRPr>
            </a:lvl1pPr>
          </a:lstStyle>
          <a:p>
            <a:pPr lvl="0"/>
            <a:endParaRPr lang="fr-FR"/>
          </a:p>
        </p:txBody>
      </p:sp>
      <p:sp>
        <p:nvSpPr>
          <p:cNvPr id="20" name="Slide Number Placeholder 19"/>
          <p:cNvSpPr txBox="1">
            <a:spLocks noGrp="1"/>
          </p:cNvSpPr>
          <p:nvPr>
            <p:ph type="sldNum" sz="quarter" idx="4"/>
          </p:nvPr>
        </p:nvSpPr>
        <p:spPr>
          <a:xfrm>
            <a:off x="6555960" y="6247440"/>
            <a:ext cx="2130120" cy="472680"/>
          </a:xfrm>
          <a:prstGeom prst="rect">
            <a:avLst/>
          </a:prstGeom>
          <a:noFill/>
          <a:ln>
            <a:noFill/>
          </a:ln>
        </p:spPr>
        <p:txBody>
          <a:bodyPr lIns="0" tIns="0" rIns="0" bIns="0"/>
          <a:lstStyle>
            <a:lvl1pPr lvl="0" algn="r" rtl="0" hangingPunct="0">
              <a:buNone/>
              <a:tabLst/>
              <a:defRPr lang="fr-FR" sz="1400" kern="1200">
                <a:solidFill>
                  <a:srgbClr val="9E1306"/>
                </a:solidFill>
                <a:latin typeface="Times New Roman" pitchFamily="18"/>
                <a:ea typeface="Arial Unicode MS" pitchFamily="2"/>
                <a:cs typeface="Tahoma" pitchFamily="2"/>
              </a:defRPr>
            </a:lvl1pPr>
          </a:lstStyle>
          <a:p>
            <a:pPr lvl="0"/>
            <a:fld id="{34620547-D274-4D05-B4B4-364C41E8F04E}" type="slidenum">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fr-FR" sz="3200" b="0" i="0" u="none" strike="noStrike" kern="1200">
          <a:ln>
            <a:noFill/>
          </a:ln>
          <a:solidFill>
            <a:srgbClr val="FFFFFF"/>
          </a:solidFill>
          <a:effectLst>
            <a:outerShdw dist="17961" dir="2700000">
              <a:scrgbClr r="0" g="0" b="0"/>
            </a:outerShdw>
          </a:effectLst>
          <a:latin typeface="Calibri" pitchFamily="34"/>
          <a:ea typeface="Microsoft YaHei" pitchFamily="2"/>
          <a:cs typeface="Mangal" pitchFamily="2"/>
        </a:defRPr>
      </a:lvl1pPr>
    </p:titleStyle>
    <p:bodyStyle>
      <a:lvl1pPr rtl="0" hangingPunct="0">
        <a:spcBef>
          <a:spcPts val="0"/>
        </a:spcBef>
        <a:spcAft>
          <a:spcPts val="1417"/>
        </a:spcAft>
        <a:tabLst/>
        <a:defRPr lang="fr-FR" sz="3200" b="0" i="0" u="none" strike="noStrike" kern="1200">
          <a:ln>
            <a:noFill/>
          </a:ln>
          <a:solidFill>
            <a:srgbClr val="9E1306"/>
          </a:solidFill>
          <a:latin typeface="Arial" pitchFamily="18"/>
          <a:ea typeface="Microsoft YaHei" pitchFamily="2"/>
          <a:cs typeface="Mangal" pitchFamily="2"/>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lum/>
            <a:alphaModFix/>
          </a:blip>
          <a:srcRect/>
          <a:stretch>
            <a:fillRect/>
          </a:stretch>
        </p:blipFill>
        <p:spPr>
          <a:xfrm>
            <a:off x="0" y="0"/>
            <a:ext cx="9143640" cy="6857279"/>
          </a:xfrm>
          <a:prstGeom prst="rect">
            <a:avLst/>
          </a:prstGeom>
          <a:noFill/>
          <a:ln>
            <a:noFill/>
          </a:ln>
        </p:spPr>
      </p:pic>
      <p:sp>
        <p:nvSpPr>
          <p:cNvPr id="3" name="Title Placeholder 2"/>
          <p:cNvSpPr txBox="1">
            <a:spLocks noGrp="1"/>
          </p:cNvSpPr>
          <p:nvPr>
            <p:ph type="title"/>
          </p:nvPr>
        </p:nvSpPr>
        <p:spPr>
          <a:xfrm>
            <a:off x="4320000" y="273600"/>
            <a:ext cx="4366440" cy="1144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fr-FR"/>
          </a:p>
        </p:txBody>
      </p:sp>
      <p:sp>
        <p:nvSpPr>
          <p:cNvPr id="4" name="Text Placeholder 3"/>
          <p:cNvSpPr txBox="1">
            <a:spLocks noGrp="1"/>
          </p:cNvSpPr>
          <p:nvPr>
            <p:ph type="body" idx="1"/>
          </p:nvPr>
        </p:nvSpPr>
        <p:spPr>
          <a:xfrm>
            <a:off x="3600000" y="1980000"/>
            <a:ext cx="5086440" cy="4150440"/>
          </a:xfrm>
          <a:prstGeom prst="rect">
            <a:avLst/>
          </a:prstGeom>
          <a:noFill/>
          <a:ln>
            <a:noFill/>
          </a:ln>
        </p:spPr>
        <p:txBody>
          <a:bodyPr lIns="0" tIns="0" rIns="0" bIns="0"/>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txBox="1">
            <a:spLocks noGrp="1"/>
          </p:cNvSpPr>
          <p:nvPr>
            <p:ph type="dt" sz="half" idx="2"/>
          </p:nvPr>
        </p:nvSpPr>
        <p:spPr>
          <a:xfrm>
            <a:off x="457200" y="6247440"/>
            <a:ext cx="2130120" cy="472680"/>
          </a:xfrm>
          <a:prstGeom prst="rect">
            <a:avLst/>
          </a:prstGeom>
          <a:noFill/>
          <a:ln>
            <a:noFill/>
          </a:ln>
        </p:spPr>
        <p:txBody>
          <a:bodyPr lIns="0" tIns="0" rIns="0" bIns="0"/>
          <a:lstStyle>
            <a:lvl1pPr lvl="0"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6" name="Footer Placeholder 5"/>
          <p:cNvSpPr txBox="1">
            <a:spLocks noGrp="1"/>
          </p:cNvSpPr>
          <p:nvPr>
            <p:ph type="ftr" sz="quarter" idx="3"/>
          </p:nvPr>
        </p:nvSpPr>
        <p:spPr>
          <a:xfrm>
            <a:off x="4320000" y="6247440"/>
            <a:ext cx="2898000" cy="472680"/>
          </a:xfrm>
          <a:prstGeom prst="rect">
            <a:avLst/>
          </a:prstGeom>
          <a:noFill/>
          <a:ln>
            <a:noFill/>
          </a:ln>
        </p:spPr>
        <p:txBody>
          <a:bodyPr lIns="0" tIns="0" rIns="0" bIns="0"/>
          <a:lstStyle>
            <a:lvl1pPr lvl="0" algn="r" rtl="0" hangingPunct="0">
              <a:buNone/>
              <a:tabLst/>
              <a:defRPr lang="fr-FR" sz="1200" kern="1200">
                <a:solidFill>
                  <a:srgbClr val="898989"/>
                </a:solidFill>
                <a:latin typeface="Calibri" pitchFamily="34"/>
                <a:ea typeface="Arial Unicode MS" pitchFamily="2"/>
                <a:cs typeface="Tahoma" pitchFamily="2"/>
              </a:defRPr>
            </a:lvl1pPr>
          </a:lstStyle>
          <a:p>
            <a:pPr lvl="0"/>
            <a:endParaRPr lang="fr-FR"/>
          </a:p>
        </p:txBody>
      </p:sp>
      <p:pic>
        <p:nvPicPr>
          <p:cNvPr id="7" name="Picture 6"/>
          <p:cNvPicPr>
            <a:picLocks noChangeAspect="1"/>
          </p:cNvPicPr>
          <p:nvPr/>
        </p:nvPicPr>
        <p:blipFill>
          <a:blip r:embed="rId14">
            <a:lum/>
            <a:alphaModFix/>
          </a:blip>
          <a:srcRect/>
          <a:stretch>
            <a:fillRect/>
          </a:stretch>
        </p:blipFill>
        <p:spPr>
          <a:xfrm>
            <a:off x="3600000" y="6120000"/>
            <a:ext cx="5039640" cy="27360"/>
          </a:xfrm>
          <a:prstGeom prst="rect">
            <a:avLst/>
          </a:prstGeom>
          <a:noFill/>
          <a:ln>
            <a:noFill/>
          </a:ln>
        </p:spPr>
      </p:pic>
      <p:sp>
        <p:nvSpPr>
          <p:cNvPr id="8" name="Slide Number Placeholder 7"/>
          <p:cNvSpPr txBox="1">
            <a:spLocks noGrp="1"/>
          </p:cNvSpPr>
          <p:nvPr>
            <p:ph type="sldNum" sz="quarter" idx="4"/>
          </p:nvPr>
        </p:nvSpPr>
        <p:spPr>
          <a:xfrm>
            <a:off x="6555960" y="6247440"/>
            <a:ext cx="2130120" cy="472680"/>
          </a:xfrm>
          <a:prstGeom prst="rect">
            <a:avLst/>
          </a:prstGeom>
          <a:noFill/>
          <a:ln>
            <a:noFill/>
          </a:ln>
        </p:spPr>
        <p:txBody>
          <a:bodyPr lIns="0" tIns="0" rIns="0" bIns="0"/>
          <a:lstStyle>
            <a:lvl1pPr lvl="0" algn="r" rtl="0" hangingPunct="0">
              <a:buNone/>
              <a:tabLst/>
              <a:defRPr lang="fr-FR" sz="1200" kern="1200">
                <a:solidFill>
                  <a:srgbClr val="898989"/>
                </a:solidFill>
                <a:latin typeface="Calibri" pitchFamily="34"/>
                <a:ea typeface="Arial Unicode MS" pitchFamily="2"/>
                <a:cs typeface="Tahoma" pitchFamily="2"/>
              </a:defRPr>
            </a:lvl1pPr>
          </a:lstStyle>
          <a:p>
            <a:pPr lvl="0"/>
            <a:r>
              <a:rPr lang="fr-FR"/>
              <a:t>-         </a:t>
            </a:r>
            <a:fld id="{BD0F72CA-D54E-46BF-AAA3-933C5360945B}" type="slidenum">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r" rtl="0" hangingPunct="0">
        <a:tabLst/>
        <a:defRPr lang="fr-FR" sz="2800" b="0" i="0" u="none" strike="noStrike" kern="1200">
          <a:ln>
            <a:noFill/>
          </a:ln>
          <a:solidFill>
            <a:srgbClr val="0086AC"/>
          </a:solidFill>
          <a:latin typeface="Arial" pitchFamily="18"/>
          <a:ea typeface="Microsoft YaHei" pitchFamily="2"/>
          <a:cs typeface="Mangal" pitchFamily="2"/>
        </a:defRPr>
      </a:lvl1pPr>
    </p:titleStyle>
    <p:bodyStyle>
      <a:lvl1pPr algn="r" rtl="0" hangingPunct="0">
        <a:spcBef>
          <a:spcPts val="0"/>
        </a:spcBef>
        <a:spcAft>
          <a:spcPts val="1417"/>
        </a:spcAft>
        <a:tabLst/>
        <a:defRPr lang="fr-FR" sz="3200" b="0" i="0" u="none" strike="noStrike" kern="1200">
          <a:ln>
            <a:noFill/>
          </a:ln>
          <a:solidFill>
            <a:srgbClr val="00204F"/>
          </a:solidFill>
          <a:latin typeface="Arial" pitchFamily="34"/>
          <a:ea typeface="Microsoft YaHei" pitchFamily="2"/>
          <a:cs typeface="Mangal"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2" name="Text Placeholder 1"/>
          <p:cNvSpPr txBox="1">
            <a:spLocks noGrp="1"/>
          </p:cNvSpPr>
          <p:nvPr>
            <p:ph type="body" idx="1"/>
          </p:nvPr>
        </p:nvSpPr>
        <p:spPr>
          <a:xfrm>
            <a:off x="1980000" y="4140000"/>
            <a:ext cx="5220000" cy="1990440"/>
          </a:xfrm>
          <a:prstGeom prst="rect">
            <a:avLst/>
          </a:prstGeom>
          <a:noFill/>
          <a:ln>
            <a:noFill/>
          </a:ln>
        </p:spPr>
        <p:txBody>
          <a:bodyPr lIns="0" tIns="0" rIns="0" bIns="0"/>
          <a:lstStyle>
            <a:defPPr marL="432000" lvl="0" indent="-324000" algn="ctr">
              <a:spcBef>
                <a:spcPts val="0"/>
              </a:spcBef>
              <a:spcAft>
                <a:spcPts val="1417"/>
              </a:spcAft>
              <a:buSzPct val="45000"/>
              <a:buFont typeface="StarSymbol"/>
              <a:buNone/>
              <a:defRPr lang="fr-FR" sz="2000" b="0" i="0" u="none" strike="noStrike" kern="1200">
                <a:ln>
                  <a:noFill/>
                </a:ln>
                <a:solidFill>
                  <a:srgbClr val="9E1306"/>
                </a:solidFill>
                <a:latin typeface="Calibri" pitchFamily="34"/>
                <a:ea typeface="Microsoft YaHei" pitchFamily="2"/>
                <a:cs typeface="Mangal" pitchFamily="2"/>
              </a:defRPr>
            </a:defPPr>
            <a:lvl1pPr marL="432000" lvl="0" indent="-324000" algn="ctr">
              <a:spcBef>
                <a:spcPts val="0"/>
              </a:spcBef>
              <a:spcAft>
                <a:spcPts val="1417"/>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1pPr>
            <a:lvl2pPr marL="864000" lvl="1" indent="-324000" algn="ctr">
              <a:spcBef>
                <a:spcPts val="0"/>
              </a:spcBef>
              <a:spcAft>
                <a:spcPts val="1134"/>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2pPr>
            <a:lvl3pPr marL="1295999" lvl="2" indent="-288000" algn="ctr">
              <a:spcBef>
                <a:spcPts val="0"/>
              </a:spcBef>
              <a:spcAft>
                <a:spcPts val="850"/>
              </a:spcAft>
              <a:buSzPct val="7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3pPr>
            <a:lvl4pPr marL="1728000" lvl="3" indent="-216000" algn="ctr">
              <a:spcBef>
                <a:spcPts val="0"/>
              </a:spcBef>
              <a:spcAft>
                <a:spcPts val="567"/>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4pPr>
            <a:lvl5pPr marL="2160000" lvl="4" indent="-216000" algn="ctr">
              <a:spcBef>
                <a:spcPts val="0"/>
              </a:spcBef>
              <a:spcAft>
                <a:spcPts val="283"/>
              </a:spcAft>
              <a:buSzPct val="7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5pPr>
            <a:lvl6pPr marL="2592000" lvl="5" indent="-216000" algn="ctr">
              <a:spcBef>
                <a:spcPts val="0"/>
              </a:spcBef>
              <a:spcAft>
                <a:spcPts val="283"/>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6pPr>
            <a:lvl7pPr marL="3024000" lvl="6" indent="-216000" algn="ctr">
              <a:spcBef>
                <a:spcPts val="0"/>
              </a:spcBef>
              <a:spcAft>
                <a:spcPts val="283"/>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7pPr>
            <a:lvl8pPr marL="3456000" lvl="7" indent="-216000" algn="ctr">
              <a:spcBef>
                <a:spcPts val="0"/>
              </a:spcBef>
              <a:spcAft>
                <a:spcPts val="283"/>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8pPr>
            <a:lvl9pPr marL="3887999" lvl="8" indent="-216000" algn="ctr">
              <a:spcBef>
                <a:spcPts val="0"/>
              </a:spcBef>
              <a:spcAft>
                <a:spcPts val="283"/>
              </a:spcAft>
              <a:buSzPct val="45000"/>
              <a:buFont typeface="StarSymbol"/>
              <a:buChar char="●"/>
              <a:defRPr lang="fr-FR" sz="2000" b="0" i="0" u="none" strike="noStrike" kern="1200">
                <a:ln>
                  <a:noFill/>
                </a:ln>
                <a:solidFill>
                  <a:srgbClr val="9E1306"/>
                </a:solidFill>
                <a:latin typeface="Calibri" pitchFamily="34"/>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3" name="Date Placeholder 2"/>
          <p:cNvSpPr txBox="1">
            <a:spLocks noGrp="1"/>
          </p:cNvSpPr>
          <p:nvPr>
            <p:ph type="dt" sz="half" idx="2"/>
          </p:nvPr>
        </p:nvSpPr>
        <p:spPr>
          <a:xfrm>
            <a:off x="457200" y="6247440"/>
            <a:ext cx="2130120" cy="472680"/>
          </a:xfrm>
          <a:prstGeom prst="rect">
            <a:avLst/>
          </a:prstGeom>
          <a:noFill/>
          <a:ln>
            <a:noFill/>
          </a:ln>
        </p:spPr>
        <p:txBody>
          <a:bodyPr lIns="0" tIns="0" rIns="0" bIns="0"/>
          <a:lstStyle>
            <a:lvl1pPr lvl="0" rtl="0" hangingPunct="0">
              <a:buNone/>
              <a:tabLst/>
              <a:defRPr lang="en-US" sz="1400" kern="1200">
                <a:latin typeface="Times New Roman" pitchFamily="18"/>
                <a:ea typeface="Arial Unicode MS" pitchFamily="2"/>
                <a:cs typeface="Tahoma" pitchFamily="2"/>
              </a:defRPr>
            </a:lvl1pPr>
          </a:lstStyle>
          <a:p>
            <a:pPr lvl="0"/>
            <a:endParaRPr lang="en-US"/>
          </a:p>
        </p:txBody>
      </p:sp>
      <p:sp>
        <p:nvSpPr>
          <p:cNvPr id="4" name="Footer Placeholder 3"/>
          <p:cNvSpPr txBox="1">
            <a:spLocks noGrp="1"/>
          </p:cNvSpPr>
          <p:nvPr>
            <p:ph type="ftr" sz="quarter" idx="3"/>
          </p:nvPr>
        </p:nvSpPr>
        <p:spPr>
          <a:xfrm>
            <a:off x="3126960" y="6247440"/>
            <a:ext cx="2898000" cy="472680"/>
          </a:xfrm>
          <a:prstGeom prst="rect">
            <a:avLst/>
          </a:prstGeom>
          <a:noFill/>
          <a:ln>
            <a:noFill/>
          </a:ln>
        </p:spPr>
        <p:txBody>
          <a:bodyPr lIns="0" tIns="0" rIns="0" bIns="0"/>
          <a:lstStyle>
            <a:lvl1pPr lvl="0" algn="ct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5" name="Slide Number Placeholder 4"/>
          <p:cNvSpPr txBox="1">
            <a:spLocks noGrp="1"/>
          </p:cNvSpPr>
          <p:nvPr>
            <p:ph type="sldNum" sz="quarter" idx="4"/>
          </p:nvPr>
        </p:nvSpPr>
        <p:spPr>
          <a:xfrm>
            <a:off x="6555960" y="6247440"/>
            <a:ext cx="2130120" cy="472680"/>
          </a:xfrm>
          <a:prstGeom prst="rect">
            <a:avLst/>
          </a:prstGeom>
          <a:noFill/>
          <a:ln>
            <a:noFill/>
          </a:ln>
        </p:spPr>
        <p:txBody>
          <a:bodyPr lIns="0" tIns="0" rIns="0" bIns="0"/>
          <a:lstStyle>
            <a:lvl1pPr lvl="0" algn="r" rtl="0" hangingPunct="0">
              <a:buNone/>
              <a:tabLst/>
              <a:defRPr lang="fr-FR" sz="1400" kern="1200">
                <a:latin typeface="Times New Roman" pitchFamily="18"/>
                <a:ea typeface="Arial Unicode MS" pitchFamily="2"/>
                <a:cs typeface="Tahoma" pitchFamily="2"/>
              </a:defRPr>
            </a:lvl1pPr>
          </a:lstStyle>
          <a:p>
            <a:pPr lvl="0"/>
            <a:fld id="{1029DBF8-ACB4-40E9-87DF-2FD930194E59}" type="slidenum">
              <a:t>‹#›</a:t>
            </a:fld>
            <a:endParaRPr lang="fr-FR"/>
          </a:p>
        </p:txBody>
      </p:sp>
      <p:grpSp>
        <p:nvGrpSpPr>
          <p:cNvPr id="6" name="Groupe 5"/>
          <p:cNvGrpSpPr/>
          <p:nvPr/>
        </p:nvGrpSpPr>
        <p:grpSpPr>
          <a:xfrm>
            <a:off x="309960" y="2515680"/>
            <a:ext cx="8524080" cy="1801440"/>
            <a:chOff x="309960" y="2515680"/>
            <a:chExt cx="8524080" cy="1801440"/>
          </a:xfrm>
        </p:grpSpPr>
        <p:sp>
          <p:nvSpPr>
            <p:cNvPr id="7" name="Rectangle 9"/>
            <p:cNvSpPr/>
            <p:nvPr/>
          </p:nvSpPr>
          <p:spPr>
            <a:xfrm>
              <a:off x="309960" y="2890800"/>
              <a:ext cx="1714319" cy="1426320"/>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8" name="Rectangle 9"/>
            <p:cNvSpPr/>
            <p:nvPr/>
          </p:nvSpPr>
          <p:spPr>
            <a:xfrm>
              <a:off x="714240" y="3094920"/>
              <a:ext cx="1265040" cy="1018799"/>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w="38160">
              <a:solidFill>
                <a:srgbClr val="C6AEA2"/>
              </a:solid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9" name="Rectangle 9"/>
            <p:cNvSpPr/>
            <p:nvPr/>
          </p:nvSpPr>
          <p:spPr>
            <a:xfrm rot="10800000" flipV="1">
              <a:off x="7119721" y="2884320"/>
              <a:ext cx="1714319" cy="1425960"/>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0" name="Rectangle 9"/>
            <p:cNvSpPr/>
            <p:nvPr/>
          </p:nvSpPr>
          <p:spPr>
            <a:xfrm rot="10800000" flipV="1">
              <a:off x="7164720" y="3088081"/>
              <a:ext cx="1265040" cy="1018439"/>
            </a:xfrm>
            <a:custGeom>
              <a:avLst/>
              <a:gdLst>
                <a:gd name="f0" fmla="val 0"/>
                <a:gd name="f1" fmla="val 1375150"/>
                <a:gd name="f2" fmla="val 1008112"/>
                <a:gd name="f3" fmla="val 341483"/>
                <a:gd name="f4" fmla="val 528809"/>
                <a:gd name="f5" fmla="val -2835"/>
                <a:gd name="f6" fmla="val 1009627"/>
                <a:gd name="f7" fmla="val 353888"/>
                <a:gd name="f8" fmla="val 515084"/>
                <a:gd name="f9" fmla="val -10455"/>
                <a:gd name="f10" fmla="val -12211"/>
                <a:gd name="f11" fmla="val 349103"/>
                <a:gd name="f12" fmla="val 504435"/>
              </a:gdLst>
              <a:ahLst/>
              <a:cxnLst>
                <a:cxn ang="3cd4">
                  <a:pos x="hc" y="t"/>
                </a:cxn>
                <a:cxn ang="0">
                  <a:pos x="r" y="vc"/>
                </a:cxn>
                <a:cxn ang="cd4">
                  <a:pos x="hc" y="b"/>
                </a:cxn>
                <a:cxn ang="cd2">
                  <a:pos x="l" y="vc"/>
                </a:cxn>
              </a:cxnLst>
              <a:rect l="l" t="t" r="r" b="b"/>
              <a:pathLst>
                <a:path w="1375150" h="1008112">
                  <a:moveTo>
                    <a:pt x="f0" y="f0"/>
                  </a:moveTo>
                  <a:lnTo>
                    <a:pt x="f1" y="f0"/>
                  </a:lnTo>
                  <a:lnTo>
                    <a:pt x="f1" y="f2"/>
                  </a:lnTo>
                  <a:lnTo>
                    <a:pt x="f0" y="f2"/>
                  </a:lnTo>
                  <a:cubicBezTo>
                    <a:pt x="f3" y="f4"/>
                    <a:pt x="f5" y="f6"/>
                    <a:pt x="f7" y="f8"/>
                  </a:cubicBezTo>
                  <a:cubicBezTo>
                    <a:pt x="f9" y="f10"/>
                    <a:pt x="f11" y="f12"/>
                    <a:pt x="f0" y="f0"/>
                  </a:cubicBezTo>
                  <a:close/>
                </a:path>
              </a:pathLst>
            </a:custGeom>
            <a:solidFill>
              <a:srgbClr val="9E100E"/>
            </a:solidFill>
            <a:ln w="38160">
              <a:solidFill>
                <a:srgbClr val="C6AEA2"/>
              </a:solid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1" name="Rectangle 23"/>
            <p:cNvSpPr/>
            <p:nvPr/>
          </p:nvSpPr>
          <p:spPr>
            <a:xfrm>
              <a:off x="1661039" y="2515680"/>
              <a:ext cx="5832360" cy="142632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9E100E"/>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2" name="Connecteur droit 24"/>
            <p:cNvSpPr/>
            <p:nvPr/>
          </p:nvSpPr>
          <p:spPr>
            <a:xfrm>
              <a:off x="1661039" y="2687040"/>
              <a:ext cx="5832361" cy="0"/>
            </a:xfrm>
            <a:prstGeom prst="line">
              <a:avLst/>
            </a:prstGeom>
            <a:noFill/>
            <a:ln w="38160">
              <a:solidFill>
                <a:srgbClr val="C6AEA2"/>
              </a:solidFill>
              <a:prstDash val="solid"/>
            </a:ln>
          </p:spPr>
          <p:txBody>
            <a:bodyPr vert="horz" wrap="squar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3" name="Connecteur droit 25"/>
            <p:cNvSpPr/>
            <p:nvPr/>
          </p:nvSpPr>
          <p:spPr>
            <a:xfrm>
              <a:off x="1661039" y="3807720"/>
              <a:ext cx="5832361" cy="0"/>
            </a:xfrm>
            <a:prstGeom prst="line">
              <a:avLst/>
            </a:prstGeom>
            <a:noFill/>
            <a:ln w="38160">
              <a:solidFill>
                <a:srgbClr val="C6AEA2"/>
              </a:solidFill>
              <a:prstDash val="solid"/>
            </a:ln>
          </p:spPr>
          <p:txBody>
            <a:bodyPr vert="horz" wrap="square" lIns="90000" tIns="45000" rIns="90000" bIns="45000" anchor="ctr" anchorCtr="1"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4" name="Rectangle 13"/>
            <p:cNvSpPr/>
            <p:nvPr/>
          </p:nvSpPr>
          <p:spPr>
            <a:xfrm>
              <a:off x="1673280" y="3942360"/>
              <a:ext cx="351000" cy="374760"/>
            </a:xfrm>
            <a:custGeom>
              <a:avLst/>
              <a:gdLst>
                <a:gd name="f0" fmla="val 0"/>
                <a:gd name="f1" fmla="val 385137"/>
                <a:gd name="f2" fmla="val 265112"/>
              </a:gdLst>
              <a:ahLst/>
              <a:cxnLst>
                <a:cxn ang="3cd4">
                  <a:pos x="hc" y="t"/>
                </a:cxn>
                <a:cxn ang="0">
                  <a:pos x="r" y="vc"/>
                </a:cxn>
                <a:cxn ang="cd4">
                  <a:pos x="hc" y="b"/>
                </a:cxn>
                <a:cxn ang="cd2">
                  <a:pos x="l" y="vc"/>
                </a:cxn>
              </a:cxnLst>
              <a:rect l="l" t="t" r="r" b="b"/>
              <a:pathLst>
                <a:path w="385137" h="265112">
                  <a:moveTo>
                    <a:pt x="f0" y="f0"/>
                  </a:moveTo>
                  <a:lnTo>
                    <a:pt x="f1" y="f0"/>
                  </a:lnTo>
                  <a:lnTo>
                    <a:pt x="f1" y="f2"/>
                  </a:lnTo>
                  <a:lnTo>
                    <a:pt x="f0" y="f0"/>
                  </a:lnTo>
                  <a:close/>
                </a:path>
              </a:pathLst>
            </a:custGeom>
            <a:solidFill>
              <a:srgbClr val="41140B"/>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5" name="Rectangle 13"/>
            <p:cNvSpPr/>
            <p:nvPr/>
          </p:nvSpPr>
          <p:spPr>
            <a:xfrm flipH="1">
              <a:off x="7112160" y="3942360"/>
              <a:ext cx="374040" cy="374760"/>
            </a:xfrm>
            <a:custGeom>
              <a:avLst/>
              <a:gdLst>
                <a:gd name="f0" fmla="val 0"/>
                <a:gd name="f1" fmla="val 385137"/>
                <a:gd name="f2" fmla="val 265112"/>
              </a:gdLst>
              <a:ahLst/>
              <a:cxnLst>
                <a:cxn ang="3cd4">
                  <a:pos x="hc" y="t"/>
                </a:cxn>
                <a:cxn ang="0">
                  <a:pos x="r" y="vc"/>
                </a:cxn>
                <a:cxn ang="cd4">
                  <a:pos x="hc" y="b"/>
                </a:cxn>
                <a:cxn ang="cd2">
                  <a:pos x="l" y="vc"/>
                </a:cxn>
              </a:cxnLst>
              <a:rect l="l" t="t" r="r" b="b"/>
              <a:pathLst>
                <a:path w="385137" h="265112">
                  <a:moveTo>
                    <a:pt x="f0" y="f0"/>
                  </a:moveTo>
                  <a:lnTo>
                    <a:pt x="f1" y="f0"/>
                  </a:lnTo>
                  <a:lnTo>
                    <a:pt x="f1" y="f2"/>
                  </a:lnTo>
                  <a:lnTo>
                    <a:pt x="f0" y="f0"/>
                  </a:lnTo>
                  <a:close/>
                </a:path>
              </a:pathLst>
            </a:custGeom>
            <a:solidFill>
              <a:srgbClr val="41140B"/>
            </a:solidFill>
            <a:ln>
              <a:noFill/>
              <a:prstDash val="solid"/>
            </a:ln>
          </p:spPr>
          <p:txBody>
            <a:bodyPr vert="horz" wrap="square" lIns="90000" tIns="45000" rIns="90000" bIns="45000" anchor="ctr" compatLnSpc="0"/>
            <a:lstStyle/>
            <a:p>
              <a:pPr marL="0" marR="0" lvl="0" indent="0" rtl="0" hangingPunct="0">
                <a:lnSpc>
                  <a:spcPct val="100000"/>
                </a:lnSpc>
                <a:spcBef>
                  <a:spcPts val="0"/>
                </a:spcBef>
                <a:spcAft>
                  <a:spcPts val="0"/>
                </a:spcAft>
                <a:buNone/>
                <a:tabLst/>
              </a:pPr>
              <a:endParaRPr lang="fr-FR" sz="1800" b="0" i="0" u="none" strike="noStrike" kern="1200">
                <a:ln>
                  <a:noFill/>
                </a:ln>
                <a:latin typeface="Arial" pitchFamily="18"/>
                <a:ea typeface="Microsoft YaHei" pitchFamily="2"/>
                <a:cs typeface="Mangal" pitchFamily="2"/>
              </a:endParaRPr>
            </a:p>
          </p:txBody>
        </p:sp>
        <p:sp>
          <p:nvSpPr>
            <p:cNvPr id="16" name="ZoneTexte 15"/>
            <p:cNvSpPr/>
            <p:nvPr/>
          </p:nvSpPr>
          <p:spPr>
            <a:xfrm>
              <a:off x="1252800" y="3348000"/>
              <a:ext cx="398520" cy="76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rtl="0" hangingPunct="0">
                <a:lnSpc>
                  <a:spcPct val="100000"/>
                </a:lnSpc>
                <a:spcBef>
                  <a:spcPts val="0"/>
                </a:spcBef>
                <a:spcAft>
                  <a:spcPts val="0"/>
                </a:spcAft>
                <a:buNone/>
                <a:tabLst/>
              </a:pPr>
              <a:r>
                <a:rPr lang="fr-FR" sz="4400" b="0" i="0" u="none" strike="noStrike" kern="1200" spc="0">
                  <a:ln>
                    <a:noFill/>
                  </a:ln>
                  <a:solidFill>
                    <a:srgbClr val="C6AEA2"/>
                  </a:solidFill>
                  <a:latin typeface="Arial" pitchFamily="18"/>
                  <a:ea typeface="Microsoft YaHei" pitchFamily="2"/>
                  <a:cs typeface="Mangal" pitchFamily="2"/>
                </a:rPr>
                <a:t>*</a:t>
              </a:r>
            </a:p>
          </p:txBody>
        </p:sp>
        <p:sp>
          <p:nvSpPr>
            <p:cNvPr id="17" name="ZoneTexte 16"/>
            <p:cNvSpPr/>
            <p:nvPr/>
          </p:nvSpPr>
          <p:spPr>
            <a:xfrm>
              <a:off x="7500240" y="3348000"/>
              <a:ext cx="398520" cy="7606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5000" rIns="90000" bIns="45000" anchor="t" compatLnSpc="0">
              <a:spAutoFit/>
            </a:bodyPr>
            <a:lstStyle/>
            <a:p>
              <a:pPr marL="0" marR="0" lvl="0" indent="0" rtl="0" hangingPunct="0">
                <a:lnSpc>
                  <a:spcPct val="100000"/>
                </a:lnSpc>
                <a:spcBef>
                  <a:spcPts val="0"/>
                </a:spcBef>
                <a:spcAft>
                  <a:spcPts val="0"/>
                </a:spcAft>
                <a:buNone/>
                <a:tabLst/>
              </a:pPr>
              <a:r>
                <a:rPr lang="fr-FR" sz="4400" b="0" i="0" u="none" strike="noStrike" kern="1200" spc="0">
                  <a:ln>
                    <a:noFill/>
                  </a:ln>
                  <a:solidFill>
                    <a:srgbClr val="C6AEA2"/>
                  </a:solidFill>
                  <a:latin typeface="Arial" pitchFamily="18"/>
                  <a:ea typeface="Microsoft YaHei" pitchFamily="2"/>
                  <a:cs typeface="Mangal" pitchFamily="2"/>
                </a:rPr>
                <a:t>*</a:t>
              </a:r>
            </a:p>
          </p:txBody>
        </p:sp>
      </p:grpSp>
      <p:sp>
        <p:nvSpPr>
          <p:cNvPr id="18" name="Title Placeholder 17"/>
          <p:cNvSpPr txBox="1">
            <a:spLocks noGrp="1"/>
          </p:cNvSpPr>
          <p:nvPr>
            <p:ph type="title"/>
          </p:nvPr>
        </p:nvSpPr>
        <p:spPr>
          <a:xfrm>
            <a:off x="1620000" y="2781000"/>
            <a:ext cx="5940000" cy="98280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rtl="0" hangingPunct="0">
        <a:tabLst/>
        <a:defRPr lang="en-US" sz="3600" b="1" i="0" u="none" strike="noStrike" kern="1200">
          <a:ln>
            <a:noFill/>
          </a:ln>
          <a:solidFill>
            <a:srgbClr val="FFFFFF"/>
          </a:solidFill>
          <a:effectLst>
            <a:outerShdw dist="17961" dir="2700000">
              <a:scrgbClr r="0" g="0" b="0"/>
            </a:outerShdw>
          </a:effectLst>
          <a:latin typeface="Calibri" pitchFamily="34"/>
          <a:ea typeface="Microsoft YaHei" pitchFamily="2"/>
          <a:cs typeface="Mangal" pitchFamily="2"/>
        </a:defRPr>
      </a:lvl1pPr>
    </p:titleStyle>
    <p:bodyStyle>
      <a:lvl1pPr algn="ctr" rtl="0" hangingPunct="0">
        <a:spcBef>
          <a:spcPts val="0"/>
        </a:spcBef>
        <a:spcAft>
          <a:spcPts val="1417"/>
        </a:spcAft>
        <a:tabLst/>
        <a:defRPr lang="fr-FR" sz="2000" b="0" i="0" u="none" strike="noStrike" kern="1200">
          <a:ln>
            <a:noFill/>
          </a:ln>
          <a:solidFill>
            <a:srgbClr val="9E1306"/>
          </a:solidFill>
          <a:latin typeface="Calibri" pitchFamily="34"/>
          <a:ea typeface="Microsoft YaHei" pitchFamily="2"/>
          <a:cs typeface="Mangal" pitchFamily="2"/>
        </a:defRPr>
      </a:lvl1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3">
            <a:lum/>
            <a:alphaModFix/>
          </a:blip>
          <a:srcRect/>
          <a:stretch>
            <a:fillRect/>
          </a:stretch>
        </p:blipFill>
        <p:spPr>
          <a:xfrm>
            <a:off x="18360" y="10800"/>
            <a:ext cx="9143640" cy="6857279"/>
          </a:xfrm>
          <a:prstGeom prst="rect">
            <a:avLst/>
          </a:prstGeom>
          <a:noFill/>
          <a:ln>
            <a:noFill/>
          </a:ln>
        </p:spPr>
      </p:pic>
      <p:sp>
        <p:nvSpPr>
          <p:cNvPr id="3" name="Title Placeholder 2"/>
          <p:cNvSpPr txBox="1">
            <a:spLocks noGrp="1"/>
          </p:cNvSpPr>
          <p:nvPr>
            <p:ph type="title"/>
          </p:nvPr>
        </p:nvSpPr>
        <p:spPr>
          <a:xfrm>
            <a:off x="108000" y="1260000"/>
            <a:ext cx="4680000" cy="1144800"/>
          </a:xfrm>
          <a:prstGeom prst="rect">
            <a:avLst/>
          </a:prstGeom>
          <a:noFill/>
          <a:ln>
            <a:noFill/>
          </a:ln>
        </p:spPr>
        <p:txBody>
          <a:bodyPr lIns="0" tIns="0" rIns="0" bIns="0" anchor="b"/>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r>
              <a:rPr lang="fr-FR"/>
              <a:t>CLIQUEZ POUR ÉDITER LE FORMAT DU TEXTE-TITRE</a:t>
            </a:r>
          </a:p>
        </p:txBody>
      </p:sp>
      <p:sp>
        <p:nvSpPr>
          <p:cNvPr id="4" name="Text Placeholder 3"/>
          <p:cNvSpPr txBox="1">
            <a:spLocks noGrp="1"/>
          </p:cNvSpPr>
          <p:nvPr>
            <p:ph type="body" idx="1"/>
          </p:nvPr>
        </p:nvSpPr>
        <p:spPr>
          <a:xfrm>
            <a:off x="457200" y="3420000"/>
            <a:ext cx="8229240" cy="2710440"/>
          </a:xfrm>
          <a:prstGeom prst="rect">
            <a:avLst/>
          </a:prstGeom>
          <a:noFill/>
          <a:ln>
            <a:noFill/>
          </a:ln>
        </p:spPr>
        <p:txBody>
          <a:bodyPr lIns="0" tIns="0" rIns="0" bIns="0"/>
          <a:lstStyle>
            <a:defPPr marL="432000" lvl="0" indent="-324000">
              <a:spcBef>
                <a:spcPts val="0"/>
              </a:spcBef>
              <a:spcAft>
                <a:spcPts val="1417"/>
              </a:spcAft>
              <a:buSzPct val="45000"/>
              <a:buFont typeface="StarSymbol"/>
              <a:buNone/>
              <a:defRPr lang="fr-FR" sz="3200" b="0" i="0" u="none" strike="noStrike" kern="1200">
                <a:ln>
                  <a:noFill/>
                </a:ln>
                <a:latin typeface="Arial" pitchFamily="18"/>
                <a:ea typeface="Microsoft YaHei" pitchFamily="2"/>
                <a:cs typeface="Mangal" pitchFamily="2"/>
              </a:defRPr>
            </a:defPPr>
            <a:lvl1pPr marL="432000" lvl="0" indent="-324000">
              <a:spcBef>
                <a:spcPts val="0"/>
              </a:spcBef>
              <a:spcAft>
                <a:spcPts val="1417"/>
              </a:spcAft>
              <a:buSzPct val="45000"/>
              <a:buFont typeface="StarSymbol"/>
              <a:buChar char="●"/>
              <a:defRPr lang="fr-FR" sz="3200" b="0" i="0" u="none" strike="noStrike" kern="1200">
                <a:ln>
                  <a:noFill/>
                </a:ln>
                <a:latin typeface="Arial" pitchFamily="18"/>
                <a:ea typeface="Microsoft YaHei" pitchFamily="2"/>
                <a:cs typeface="Mangal" pitchFamily="2"/>
              </a:defRPr>
            </a:lvl1pPr>
            <a:lvl2pPr marL="864000" lvl="1" indent="-324000">
              <a:spcBef>
                <a:spcPts val="0"/>
              </a:spcBef>
              <a:spcAft>
                <a:spcPts val="1134"/>
              </a:spcAft>
              <a:buSzPct val="45000"/>
              <a:buFont typeface="StarSymbol"/>
              <a:buChar char="●"/>
              <a:defRPr lang="fr-FR" sz="2800" b="0" i="0" u="none" strike="noStrike" kern="1200">
                <a:ln>
                  <a:noFill/>
                </a:ln>
                <a:latin typeface="Arial" pitchFamily="18"/>
                <a:ea typeface="Microsoft YaHei" pitchFamily="2"/>
                <a:cs typeface="Mangal" pitchFamily="2"/>
              </a:defRPr>
            </a:lvl2pPr>
            <a:lvl3pPr marL="1295999" lvl="2" indent="-288000">
              <a:spcBef>
                <a:spcPts val="0"/>
              </a:spcBef>
              <a:spcAft>
                <a:spcPts val="850"/>
              </a:spcAft>
              <a:buSzPct val="75000"/>
              <a:buFont typeface="StarSymbol"/>
              <a:buChar char="–"/>
              <a:defRPr lang="fr-FR" sz="2400" b="0" i="0" u="none" strike="noStrike" kern="1200">
                <a:ln>
                  <a:noFill/>
                </a:ln>
                <a:latin typeface="Arial" pitchFamily="18"/>
                <a:ea typeface="Microsoft YaHei" pitchFamily="2"/>
                <a:cs typeface="Mangal" pitchFamily="2"/>
              </a:defRPr>
            </a:lvl3pPr>
            <a:lvl4pPr marL="1728000" lvl="3" indent="-216000">
              <a:spcBef>
                <a:spcPts val="0"/>
              </a:spcBef>
              <a:spcAft>
                <a:spcPts val="567"/>
              </a:spcAft>
              <a:buSzPct val="45000"/>
              <a:buFont typeface="StarSymbol"/>
              <a:buChar char="●"/>
              <a:defRPr lang="fr-FR" sz="2000" b="0" i="0" u="none" strike="noStrike" kern="1200">
                <a:ln>
                  <a:noFill/>
                </a:ln>
                <a:latin typeface="Arial" pitchFamily="18"/>
                <a:ea typeface="Microsoft YaHei" pitchFamily="2"/>
                <a:cs typeface="Mangal" pitchFamily="2"/>
              </a:defRPr>
            </a:lvl4pPr>
            <a:lvl5pPr marL="2160000" lvl="4" indent="-216000">
              <a:spcBef>
                <a:spcPts val="0"/>
              </a:spcBef>
              <a:spcAft>
                <a:spcPts val="283"/>
              </a:spcAft>
              <a:buSzPct val="75000"/>
              <a:buFont typeface="StarSymbol"/>
              <a:buChar char="–"/>
              <a:defRPr lang="fr-FR" sz="2000" b="0" i="0" u="none" strike="noStrike" kern="1200">
                <a:ln>
                  <a:noFill/>
                </a:ln>
                <a:latin typeface="Arial" pitchFamily="18"/>
                <a:ea typeface="Microsoft YaHei" pitchFamily="2"/>
                <a:cs typeface="Mangal" pitchFamily="2"/>
              </a:defRPr>
            </a:lvl5pPr>
            <a:lvl6pPr marL="2592000" lvl="5"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6pPr>
            <a:lvl7pPr marL="3024000" lvl="6"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7pPr>
            <a:lvl8pPr marL="3456000" lvl="7"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8pPr>
            <a:lvl9pPr marL="3887999" lvl="8" indent="-216000">
              <a:spcBef>
                <a:spcPts val="0"/>
              </a:spcBef>
              <a:spcAft>
                <a:spcPts val="283"/>
              </a:spcAft>
              <a:buSzPct val="45000"/>
              <a:buFont typeface="StarSymbol"/>
              <a:buChar char="●"/>
              <a:defRPr lang="fr-FR" sz="2000" b="0" i="0" u="none" strike="noStrike" kern="1200">
                <a:ln>
                  <a:noFill/>
                </a:ln>
                <a:latin typeface="Arial" pitchFamily="18"/>
                <a:ea typeface="Microsoft YaHei" pitchFamily="2"/>
                <a:cs typeface="Mangal"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txBox="1">
            <a:spLocks noGrp="1"/>
          </p:cNvSpPr>
          <p:nvPr>
            <p:ph type="dt" sz="half" idx="2"/>
          </p:nvPr>
        </p:nvSpPr>
        <p:spPr>
          <a:xfrm>
            <a:off x="1383119" y="2659320"/>
            <a:ext cx="2130120" cy="472680"/>
          </a:xfrm>
          <a:prstGeom prst="rect">
            <a:avLst/>
          </a:prstGeom>
          <a:noFill/>
          <a:ln>
            <a:noFill/>
          </a:ln>
        </p:spPr>
        <p:txBody>
          <a:bodyPr lIns="0" tIns="0" rIns="0" bIns="0"/>
          <a:lstStyle>
            <a:lvl1pPr lvl="0" algn="ctr" rtl="0" hangingPunct="0">
              <a:buNone/>
              <a:tabLst/>
              <a:defRPr lang="fr-FR" sz="1400" kern="1200">
                <a:solidFill>
                  <a:srgbClr val="00204F"/>
                </a:solidFill>
                <a:latin typeface="Arial" pitchFamily="34"/>
                <a:ea typeface="Arial Unicode MS" pitchFamily="2"/>
                <a:cs typeface="Tahoma" pitchFamily="2"/>
              </a:defRPr>
            </a:lvl1pPr>
          </a:lstStyle>
          <a:p>
            <a:pPr lvl="0"/>
            <a:endParaRPr lang="fr-FR"/>
          </a:p>
        </p:txBody>
      </p:sp>
      <p:sp>
        <p:nvSpPr>
          <p:cNvPr id="6" name="Footer Placeholder 5"/>
          <p:cNvSpPr txBox="1">
            <a:spLocks noGrp="1"/>
          </p:cNvSpPr>
          <p:nvPr>
            <p:ph type="ftr" sz="quarter" idx="3"/>
          </p:nvPr>
        </p:nvSpPr>
        <p:spPr>
          <a:xfrm>
            <a:off x="3126960" y="6247440"/>
            <a:ext cx="2898000" cy="472680"/>
          </a:xfrm>
          <a:prstGeom prst="rect">
            <a:avLst/>
          </a:prstGeom>
          <a:noFill/>
          <a:ln>
            <a:noFill/>
          </a:ln>
        </p:spPr>
        <p:txBody>
          <a:bodyPr lIns="0" tIns="0" rIns="0" bIns="0"/>
          <a:lstStyle>
            <a:lvl1pPr lvl="0" algn="ctr" rtl="0" hangingPunct="0">
              <a:buNone/>
              <a:tabLst/>
              <a:defRPr lang="fr-FR" sz="1400" kern="1200">
                <a:latin typeface="Times New Roman" pitchFamily="18"/>
                <a:ea typeface="Arial Unicode MS" pitchFamily="2"/>
                <a:cs typeface="Tahoma" pitchFamily="2"/>
              </a:defRPr>
            </a:lvl1pPr>
          </a:lstStyle>
          <a:p>
            <a:pPr lvl="0"/>
            <a:endParaRPr lang="fr-FR"/>
          </a:p>
        </p:txBody>
      </p:sp>
      <p:sp>
        <p:nvSpPr>
          <p:cNvPr id="7" name="Slide Number Placeholder 6"/>
          <p:cNvSpPr txBox="1">
            <a:spLocks noGrp="1"/>
          </p:cNvSpPr>
          <p:nvPr>
            <p:ph type="sldNum" sz="quarter" idx="4"/>
          </p:nvPr>
        </p:nvSpPr>
        <p:spPr>
          <a:xfrm>
            <a:off x="6555960" y="6247440"/>
            <a:ext cx="2130120" cy="472680"/>
          </a:xfrm>
          <a:prstGeom prst="rect">
            <a:avLst/>
          </a:prstGeom>
          <a:noFill/>
          <a:ln>
            <a:noFill/>
          </a:ln>
        </p:spPr>
        <p:txBody>
          <a:bodyPr lIns="0" tIns="0" rIns="0" bIns="0"/>
          <a:lstStyle>
            <a:lvl1pPr lvl="0" algn="r" rtl="0" hangingPunct="0">
              <a:buNone/>
              <a:tabLst/>
              <a:defRPr lang="fr-FR" sz="1400" kern="1200">
                <a:latin typeface="Times New Roman" pitchFamily="18"/>
                <a:ea typeface="Arial Unicode MS" pitchFamily="2"/>
                <a:cs typeface="Tahoma" pitchFamily="2"/>
              </a:defRPr>
            </a:lvl1pPr>
          </a:lstStyle>
          <a:p>
            <a:pPr lvl="0"/>
            <a:fld id="{4B6F4CDD-AF5A-4B51-800D-7249BBDBB4EF}" type="slidenum">
              <a:t>‹#›</a:t>
            </a:fld>
            <a:endParaRPr lang="fr-FR"/>
          </a:p>
        </p:txBody>
      </p:sp>
      <p:pic>
        <p:nvPicPr>
          <p:cNvPr id="8" name="Picture 7"/>
          <p:cNvPicPr>
            <a:picLocks noChangeAspect="1"/>
          </p:cNvPicPr>
          <p:nvPr/>
        </p:nvPicPr>
        <p:blipFill>
          <a:blip r:embed="rId14">
            <a:lum/>
            <a:alphaModFix/>
          </a:blip>
          <a:srcRect/>
          <a:stretch>
            <a:fillRect/>
          </a:stretch>
        </p:blipFill>
        <p:spPr>
          <a:xfrm>
            <a:off x="252000" y="2492640"/>
            <a:ext cx="4392000" cy="2736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lvl="0" algn="ctr" rtl="0" hangingPunct="0">
        <a:buNone/>
        <a:tabLst/>
        <a:defRPr lang="fr-FR" sz="3200" b="0" i="0" u="none" strike="noStrike" kern="1200">
          <a:ln>
            <a:noFill/>
          </a:ln>
          <a:solidFill>
            <a:srgbClr val="0086AC"/>
          </a:solidFill>
          <a:latin typeface="Arial" pitchFamily="18"/>
          <a:ea typeface="Microsoft YaHei" pitchFamily="2"/>
          <a:cs typeface="Mangal" pitchFamily="2"/>
        </a:defRPr>
      </a:lvl1pPr>
    </p:titleStyle>
    <p:bodyStyle>
      <a:lvl1pPr rtl="0" hangingPunct="0">
        <a:spcBef>
          <a:spcPts val="0"/>
        </a:spcBef>
        <a:spcAft>
          <a:spcPts val="1417"/>
        </a:spcAft>
        <a:tabLst/>
        <a:defRPr lang="fr-FR" sz="3200" b="0" i="0" u="none" strike="noStrike" kern="1200">
          <a:ln>
            <a:noFill/>
          </a:ln>
          <a:latin typeface="Arial" pitchFamily="18"/>
          <a:ea typeface="Microsoft YaHei" pitchFamily="2"/>
          <a:cs typeface="Mangal"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3" name="Date Placeholder 1"/>
          <p:cNvSpPr>
            <a:spLocks noGrp="1"/>
          </p:cNvSpPr>
          <p:nvPr>
            <p:ph type="dt" sz="half" idx="10"/>
          </p:nvPr>
        </p:nvSpPr>
        <p:spPr>
          <a:xfrm>
            <a:off x="3886200" y="5181600"/>
            <a:ext cx="5257800" cy="2065080"/>
          </a:xfrm>
        </p:spPr>
        <p:txBody>
          <a:bodyPr/>
          <a:lstStyle/>
          <a:p>
            <a:pPr marL="26988" algn="r" hangingPunct="1">
              <a:lnSpc>
                <a:spcPct val="70000"/>
              </a:lnSpc>
            </a:pPr>
            <a:r>
              <a:rPr lang="fr-FR" altLang="en-US" b="1" i="1" dirty="0" smtClean="0">
                <a:latin typeface="Times New Roman" pitchFamily="18" charset="0"/>
                <a:cs typeface="Times New Roman" pitchFamily="18" charset="0"/>
              </a:rPr>
              <a:t>Mrs </a:t>
            </a:r>
            <a:r>
              <a:rPr lang="fr-FR" altLang="en-US" b="1" i="1" dirty="0" err="1" smtClean="0">
                <a:latin typeface="Times New Roman" pitchFamily="18" charset="0"/>
                <a:cs typeface="Times New Roman" pitchFamily="18" charset="0"/>
              </a:rPr>
              <a:t>Drudeisha</a:t>
            </a:r>
            <a:r>
              <a:rPr lang="fr-FR" altLang="en-US" b="1" i="1" dirty="0" smtClean="0">
                <a:latin typeface="Times New Roman" pitchFamily="18" charset="0"/>
                <a:cs typeface="Times New Roman" pitchFamily="18" charset="0"/>
              </a:rPr>
              <a:t> </a:t>
            </a:r>
            <a:r>
              <a:rPr lang="fr-FR" altLang="en-US" b="1" i="1" dirty="0" err="1" smtClean="0">
                <a:latin typeface="Times New Roman" pitchFamily="18" charset="0"/>
                <a:cs typeface="Times New Roman" pitchFamily="18" charset="0"/>
              </a:rPr>
              <a:t>Madhub</a:t>
            </a:r>
            <a:r>
              <a:rPr lang="fr-FR" altLang="en-US" b="1" i="1" dirty="0" smtClean="0">
                <a:latin typeface="Times New Roman" pitchFamily="18" charset="0"/>
                <a:cs typeface="Times New Roman" pitchFamily="18" charset="0"/>
              </a:rPr>
              <a:t> </a:t>
            </a:r>
          </a:p>
          <a:p>
            <a:pPr marL="26988" algn="r" hangingPunct="1">
              <a:lnSpc>
                <a:spcPct val="70000"/>
              </a:lnSpc>
            </a:pPr>
            <a:endParaRPr lang="fr-FR" altLang="en-US" b="1" i="1" dirty="0" smtClean="0">
              <a:latin typeface="Times New Roman" pitchFamily="18" charset="0"/>
              <a:cs typeface="Times New Roman" pitchFamily="18" charset="0"/>
            </a:endParaRPr>
          </a:p>
          <a:p>
            <a:pPr marL="26988" algn="r" hangingPunct="1">
              <a:lnSpc>
                <a:spcPct val="70000"/>
              </a:lnSpc>
            </a:pPr>
            <a:r>
              <a:rPr lang="fr-FR" altLang="en-US" b="1" i="1" dirty="0" smtClean="0">
                <a:latin typeface="Times New Roman" pitchFamily="18" charset="0"/>
                <a:cs typeface="Times New Roman" pitchFamily="18" charset="0"/>
              </a:rPr>
              <a:t>Data Protection </a:t>
            </a:r>
            <a:r>
              <a:rPr lang="fr-FR" altLang="en-US" b="1" i="1" dirty="0" err="1" smtClean="0">
                <a:latin typeface="Times New Roman" pitchFamily="18" charset="0"/>
                <a:cs typeface="Times New Roman" pitchFamily="18" charset="0"/>
              </a:rPr>
              <a:t>Commissioner</a:t>
            </a:r>
            <a:endParaRPr lang="fr-FR" altLang="en-US" b="1" i="1" dirty="0" smtClean="0">
              <a:latin typeface="Times New Roman" pitchFamily="18" charset="0"/>
              <a:cs typeface="Times New Roman" pitchFamily="18" charset="0"/>
            </a:endParaRPr>
          </a:p>
          <a:p>
            <a:pPr marL="26988" algn="r" hangingPunct="1">
              <a:lnSpc>
                <a:spcPct val="70000"/>
              </a:lnSpc>
            </a:pPr>
            <a:endParaRPr lang="fr-FR" altLang="en-US" b="1" dirty="0" smtClean="0"/>
          </a:p>
          <a:p>
            <a:pPr marL="26988" algn="r" hangingPunct="1">
              <a:lnSpc>
                <a:spcPct val="70000"/>
              </a:lnSpc>
            </a:pPr>
            <a:r>
              <a:rPr lang="fr-FR" altLang="en-US" b="1" dirty="0" smtClean="0"/>
              <a:t>Email:</a:t>
            </a:r>
            <a:r>
              <a:rPr lang="en-GB" altLang="en-US" b="1" dirty="0" smtClean="0"/>
              <a:t> </a:t>
            </a:r>
            <a:r>
              <a:rPr lang="fr-FR" altLang="en-US" b="1" dirty="0" smtClean="0">
                <a:latin typeface="Times New Roman" pitchFamily="18" charset="0"/>
                <a:cs typeface="Times New Roman" pitchFamily="18" charset="0"/>
              </a:rPr>
              <a:t>dmadhub@govmu.org</a:t>
            </a:r>
          </a:p>
          <a:p>
            <a:pPr marL="26988" algn="r" hangingPunct="1">
              <a:lnSpc>
                <a:spcPct val="70000"/>
              </a:lnSpc>
            </a:pPr>
            <a:endParaRPr lang="fr-FR" altLang="en-US" b="1" dirty="0" smtClean="0">
              <a:latin typeface="Times New Roman" pitchFamily="18" charset="0"/>
              <a:cs typeface="Times New Roman" pitchFamily="18" charset="0"/>
            </a:endParaRPr>
          </a:p>
        </p:txBody>
      </p:sp>
      <p:sp>
        <p:nvSpPr>
          <p:cNvPr id="2" name="Title 1"/>
          <p:cNvSpPr txBox="1">
            <a:spLocks noGrp="1"/>
          </p:cNvSpPr>
          <p:nvPr>
            <p:ph type="title" idx="4294967295"/>
          </p:nvPr>
        </p:nvSpPr>
        <p:spPr>
          <a:xfrm>
            <a:off x="0" y="838200"/>
            <a:ext cx="6019800" cy="276999"/>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en-US" sz="1800" dirty="0" smtClean="0"/>
              <a:t>Big Data </a:t>
            </a:r>
            <a:r>
              <a:rPr lang="en-US" sz="1800" dirty="0" smtClean="0"/>
              <a:t>for Development: Privacy Risks and Opportunities</a:t>
            </a:r>
            <a:endParaRPr lang="en-US" sz="1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4857" b="37600"/>
          <a:stretch/>
        </p:blipFill>
        <p:spPr>
          <a:xfrm>
            <a:off x="1965960" y="1447800"/>
            <a:ext cx="2286000" cy="1024346"/>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10</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Dangers  of Big Data</a:t>
            </a:r>
            <a:endParaRPr lang="fr-FR" dirty="0"/>
          </a:p>
        </p:txBody>
      </p:sp>
      <p:sp>
        <p:nvSpPr>
          <p:cNvPr id="8" name="Rectangle 7"/>
          <p:cNvSpPr/>
          <p:nvPr/>
        </p:nvSpPr>
        <p:spPr>
          <a:xfrm>
            <a:off x="3145972" y="2057400"/>
            <a:ext cx="5963194" cy="3416320"/>
          </a:xfrm>
          <a:prstGeom prst="rect">
            <a:avLst/>
          </a:prstGeom>
        </p:spPr>
        <p:txBody>
          <a:bodyPr wrap="square">
            <a:spAutoFit/>
          </a:bodyPr>
          <a:lstStyle/>
          <a:p>
            <a:pPr marL="342900" indent="-342900" algn="just">
              <a:buFont typeface="Arial" panose="020B0604020202020204" pitchFamily="34" charset="0"/>
              <a:buChar char="•"/>
            </a:pPr>
            <a:r>
              <a:rPr lang="en-US" dirty="0">
                <a:latin typeface="Cambria" panose="02040503050406030204" pitchFamily="18" charset="0"/>
              </a:rPr>
              <a:t>Internet users — who are the primary producers of data — may be unaware that they are producing data; they may also be unaware of what their data is being used for and by whom it is being used</a:t>
            </a:r>
            <a:r>
              <a:rPr lang="en-US" dirty="0" smtClean="0">
                <a:latin typeface="Cambria" panose="02040503050406030204" pitchFamily="18" charset="0"/>
              </a:rPr>
              <a:t>.</a:t>
            </a:r>
          </a:p>
          <a:p>
            <a:pPr algn="just"/>
            <a:endParaRPr lang="en-US" dirty="0" smtClean="0">
              <a:latin typeface="Cambria" panose="02040503050406030204" pitchFamily="18" charset="0"/>
            </a:endParaRPr>
          </a:p>
          <a:p>
            <a:pPr marL="342900" indent="-342900" algn="just">
              <a:buFont typeface="Arial" panose="020B0604020202020204" pitchFamily="34" charset="0"/>
              <a:buChar char="•"/>
            </a:pPr>
            <a:r>
              <a:rPr lang="en-US" dirty="0" smtClean="0"/>
              <a:t>Data </a:t>
            </a:r>
            <a:r>
              <a:rPr lang="en-US" dirty="0"/>
              <a:t>is often sold or distributed to third parties without an individual’s knowledge of where the data is going and for what purposes it will be used</a:t>
            </a:r>
            <a:r>
              <a:rPr lang="en-US" dirty="0" smtClean="0"/>
              <a:t>.</a:t>
            </a:r>
          </a:p>
          <a:p>
            <a:pPr marL="342900" indent="-342900" algn="just">
              <a:buFont typeface="Arial" panose="020B0604020202020204" pitchFamily="34" charset="0"/>
              <a:buChar char="•"/>
            </a:pPr>
            <a:endParaRPr lang="en-US" dirty="0" smtClean="0"/>
          </a:p>
          <a:p>
            <a:pPr marL="342900" indent="-342900" algn="just">
              <a:buFont typeface="Arial" panose="020B0604020202020204" pitchFamily="34" charset="0"/>
              <a:buChar char="•"/>
            </a:pPr>
            <a:r>
              <a:rPr lang="en-US" dirty="0" smtClean="0"/>
              <a:t>Data </a:t>
            </a:r>
            <a:r>
              <a:rPr lang="en-US" dirty="0"/>
              <a:t>proliferation could pose other even more perverse security risks.</a:t>
            </a:r>
            <a:endParaRPr lang="en-US" dirty="0" smtClean="0">
              <a:latin typeface="Cambria" panose="02040503050406030204" pitchFamily="18" charset="0"/>
            </a:endParaRPr>
          </a:p>
          <a:p>
            <a:pPr marL="342900" indent="-342900" algn="just">
              <a:buFont typeface="Arial" panose="020B0604020202020204" pitchFamily="34" charset="0"/>
              <a:buChar char="•"/>
            </a:pPr>
            <a:endParaRPr lang="en-US" dirty="0"/>
          </a:p>
        </p:txBody>
      </p:sp>
    </p:spTree>
    <p:extLst>
      <p:ext uri="{BB962C8B-B14F-4D97-AF65-F5344CB8AC3E}">
        <p14:creationId xmlns:p14="http://schemas.microsoft.com/office/powerpoint/2010/main" val="2284484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11</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Opportunity</a:t>
            </a:r>
            <a:endParaRPr lang="fr-FR" dirty="0"/>
          </a:p>
        </p:txBody>
      </p:sp>
      <p:sp>
        <p:nvSpPr>
          <p:cNvPr id="8" name="Rectangle 7"/>
          <p:cNvSpPr/>
          <p:nvPr/>
        </p:nvSpPr>
        <p:spPr>
          <a:xfrm>
            <a:off x="3145972" y="2057400"/>
            <a:ext cx="5963194" cy="3970318"/>
          </a:xfrm>
          <a:prstGeom prst="rect">
            <a:avLst/>
          </a:prstGeom>
        </p:spPr>
        <p:txBody>
          <a:bodyPr wrap="square">
            <a:spAutoFit/>
          </a:bodyPr>
          <a:lstStyle/>
          <a:p>
            <a:pPr marL="342900" indent="-342900" algn="just">
              <a:buFont typeface="Arial" panose="020B0604020202020204" pitchFamily="34" charset="0"/>
              <a:buChar char="•"/>
            </a:pPr>
            <a:r>
              <a:rPr lang="en-US" dirty="0"/>
              <a:t>As individuals across the planet connect to the Internet and to mobile networks, creating more and more data, there are opportunities to make new observations and inferences about the world and, one hopes, craft better policy outcomes. There is, however, an absence of legal and technical safeguards for data protection, privacy and accountability, particularly in many developing countries where most of this new connectivity and data production is happening. Relevant policy actors need to soberly assess these risks to privacy and security, and move quickly to fill current governance gaps. Otherwise, as we step forward to embrace big and open data’s significant potential to make policy better, we risk undermining opportunities for people in developing countries.</a:t>
            </a:r>
            <a:endParaRPr lang="en-US" dirty="0"/>
          </a:p>
        </p:txBody>
      </p:sp>
    </p:spTree>
    <p:extLst>
      <p:ext uri="{BB962C8B-B14F-4D97-AF65-F5344CB8AC3E}">
        <p14:creationId xmlns:p14="http://schemas.microsoft.com/office/powerpoint/2010/main" val="3238044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12</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What must be done?</a:t>
            </a:r>
            <a:endParaRPr lang="fr-FR" dirty="0"/>
          </a:p>
        </p:txBody>
      </p:sp>
      <p:sp>
        <p:nvSpPr>
          <p:cNvPr id="8" name="Rectangle 7"/>
          <p:cNvSpPr/>
          <p:nvPr/>
        </p:nvSpPr>
        <p:spPr>
          <a:xfrm>
            <a:off x="3145972" y="2057400"/>
            <a:ext cx="5963194" cy="3170099"/>
          </a:xfrm>
          <a:prstGeom prst="rect">
            <a:avLst/>
          </a:prstGeom>
        </p:spPr>
        <p:txBody>
          <a:bodyPr wrap="square">
            <a:spAutoFit/>
          </a:bodyPr>
          <a:lstStyle/>
          <a:p>
            <a:pPr algn="just"/>
            <a:r>
              <a:rPr lang="en-US" sz="2000" dirty="0" smtClean="0"/>
              <a:t>Data </a:t>
            </a:r>
            <a:r>
              <a:rPr lang="en-US" sz="2000" dirty="0"/>
              <a:t>is data. Yet the short- and long-term consequences of collecting data in environments where appropriate legal and institutional safeguards are lacking have not been properly explored. Amassing and </a:t>
            </a:r>
            <a:r>
              <a:rPr lang="en-US" sz="2000" dirty="0" err="1"/>
              <a:t>analysing</a:t>
            </a:r>
            <a:r>
              <a:rPr lang="en-US" sz="2000" dirty="0"/>
              <a:t> data always has the potential to enable surveillance, regardless of the well-intentioned objectives that may underpin its collection. Development is not merely about economic prosperity, and social services. It is about providing individuals with a safe environment in which they can live in dignity..</a:t>
            </a:r>
            <a:endParaRPr lang="en-US" sz="2400" dirty="0"/>
          </a:p>
        </p:txBody>
      </p:sp>
    </p:spTree>
    <p:extLst>
      <p:ext uri="{BB962C8B-B14F-4D97-AF65-F5344CB8AC3E}">
        <p14:creationId xmlns:p14="http://schemas.microsoft.com/office/powerpoint/2010/main" val="181743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13</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a:t>Towards accountability</a:t>
            </a:r>
            <a:endParaRPr lang="fr-FR" dirty="0"/>
          </a:p>
        </p:txBody>
      </p:sp>
      <p:sp>
        <p:nvSpPr>
          <p:cNvPr id="8" name="Rectangle 7"/>
          <p:cNvSpPr/>
          <p:nvPr/>
        </p:nvSpPr>
        <p:spPr>
          <a:xfrm>
            <a:off x="3145972" y="2057400"/>
            <a:ext cx="5963194" cy="1938992"/>
          </a:xfrm>
          <a:prstGeom prst="rect">
            <a:avLst/>
          </a:prstGeom>
        </p:spPr>
        <p:txBody>
          <a:bodyPr wrap="square">
            <a:spAutoFit/>
          </a:bodyPr>
          <a:lstStyle/>
          <a:p>
            <a:r>
              <a:rPr lang="en-US" sz="2000" dirty="0"/>
              <a:t>Crawford and </a:t>
            </a:r>
            <a:r>
              <a:rPr lang="en-US" sz="2000" dirty="0" smtClean="0"/>
              <a:t>Schultz, two researchers </a:t>
            </a:r>
            <a:r>
              <a:rPr lang="en-US" sz="2000" dirty="0"/>
              <a:t>are challenging the fairness of the process of collection rather than the attempting to regulate it, which would be more complex and contested. They have thus applied these principles to address existing privacy concerns linked to the development and use of big data, namely</a:t>
            </a:r>
            <a:r>
              <a:rPr lang="en-US" sz="2000" dirty="0" smtClean="0"/>
              <a:t>:</a:t>
            </a:r>
            <a:endParaRPr lang="en-US" sz="2000" dirty="0"/>
          </a:p>
        </p:txBody>
      </p:sp>
    </p:spTree>
    <p:extLst>
      <p:ext uri="{BB962C8B-B14F-4D97-AF65-F5344CB8AC3E}">
        <p14:creationId xmlns:p14="http://schemas.microsoft.com/office/powerpoint/2010/main" val="3728966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14</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b="1" dirty="0"/>
              <a:t>Towards accountability</a:t>
            </a:r>
            <a:endParaRPr lang="fr-FR" dirty="0"/>
          </a:p>
        </p:txBody>
      </p:sp>
      <p:sp>
        <p:nvSpPr>
          <p:cNvPr id="8" name="Rectangle 7"/>
          <p:cNvSpPr/>
          <p:nvPr/>
        </p:nvSpPr>
        <p:spPr>
          <a:xfrm>
            <a:off x="3145972" y="2057400"/>
            <a:ext cx="5963194" cy="4708981"/>
          </a:xfrm>
          <a:prstGeom prst="rect">
            <a:avLst/>
          </a:prstGeom>
        </p:spPr>
        <p:txBody>
          <a:bodyPr wrap="square">
            <a:spAutoFit/>
          </a:bodyPr>
          <a:lstStyle/>
          <a:p>
            <a:pPr marL="342900" indent="-342900" algn="just">
              <a:buFont typeface="Arial" panose="020B0604020202020204" pitchFamily="34" charset="0"/>
              <a:buChar char="•"/>
            </a:pPr>
            <a:r>
              <a:rPr lang="en-US" sz="2000" dirty="0" smtClean="0"/>
              <a:t>requiring </a:t>
            </a:r>
            <a:r>
              <a:rPr lang="en-US" sz="2000" dirty="0"/>
              <a:t>those who use big data to “adjudicate” others, to post some form of </a:t>
            </a:r>
            <a:r>
              <a:rPr lang="en-US" sz="2000" b="1" dirty="0"/>
              <a:t>notice</a:t>
            </a:r>
            <a:r>
              <a:rPr lang="en-US" sz="2000" dirty="0"/>
              <a:t> disclosing not only the type of predictions they are attempting, but also the general sources of data that they are drawing upon as inputs, including a means whereby those whose personal data in included can learn of that fact;</a:t>
            </a:r>
          </a:p>
          <a:p>
            <a:pPr marL="342900" indent="-342900" algn="just">
              <a:buFont typeface="Arial" panose="020B0604020202020204" pitchFamily="34" charset="0"/>
              <a:buChar char="•"/>
            </a:pPr>
            <a:r>
              <a:rPr lang="en-US" sz="2000" b="1" dirty="0"/>
              <a:t>providing an opportunity for a hearing</a:t>
            </a:r>
            <a:r>
              <a:rPr lang="en-US" sz="2000" dirty="0"/>
              <a:t> to challenge fairness of the predictive process; and</a:t>
            </a:r>
          </a:p>
          <a:p>
            <a:pPr marL="342900" indent="-342900" algn="just">
              <a:buFont typeface="Arial" panose="020B0604020202020204" pitchFamily="34" charset="0"/>
              <a:buChar char="•"/>
            </a:pPr>
            <a:r>
              <a:rPr lang="en-US" sz="2000" b="1" dirty="0"/>
              <a:t>the establishment of an impartial adjudicator and judicial review</a:t>
            </a:r>
            <a:r>
              <a:rPr lang="en-US" sz="2000" dirty="0"/>
              <a:t> to ensure accountability of those who adjudicate others, i.e. those who deprive individuals of a liberty interest do so without unwarranted bias or a direct financial interest in the outcome.</a:t>
            </a:r>
          </a:p>
        </p:txBody>
      </p:sp>
    </p:spTree>
    <p:extLst>
      <p:ext uri="{BB962C8B-B14F-4D97-AF65-F5344CB8AC3E}">
        <p14:creationId xmlns:p14="http://schemas.microsoft.com/office/powerpoint/2010/main" val="192099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15</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Data Protection Measures</a:t>
            </a:r>
            <a:endParaRPr lang="fr-FR" dirty="0"/>
          </a:p>
        </p:txBody>
      </p:sp>
      <p:sp>
        <p:nvSpPr>
          <p:cNvPr id="3" name="Text Placeholder 2"/>
          <p:cNvSpPr txBox="1">
            <a:spLocks noGrp="1"/>
          </p:cNvSpPr>
          <p:nvPr>
            <p:ph type="body" idx="4294967295"/>
          </p:nvPr>
        </p:nvSpPr>
        <p:spPr>
          <a:xfrm>
            <a:off x="2667000" y="1980000"/>
            <a:ext cx="6248400" cy="3749744"/>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lvl="0" algn="just"/>
            <a:r>
              <a:rPr lang="en-US" sz="1400" dirty="0"/>
              <a:t>Individual control over what personal data companies collect from them and how they use it.</a:t>
            </a:r>
          </a:p>
          <a:p>
            <a:pPr lvl="0" algn="just"/>
            <a:r>
              <a:rPr lang="en-US" sz="1400" dirty="0"/>
              <a:t>Transparency, or easily understandable and accessible information about privacy and security practices.</a:t>
            </a:r>
          </a:p>
          <a:p>
            <a:pPr lvl="0" algn="just"/>
            <a:r>
              <a:rPr lang="en-US" sz="1400" dirty="0"/>
              <a:t>The collection, use, and disclosure of personal data to be done in ways that are consistent with the context in which consumers provide the data.</a:t>
            </a:r>
          </a:p>
          <a:p>
            <a:pPr lvl="0" algn="just"/>
            <a:r>
              <a:rPr lang="en-US" sz="1400" dirty="0"/>
              <a:t>Security and responsible handling of personal data.</a:t>
            </a:r>
          </a:p>
          <a:p>
            <a:pPr lvl="0" algn="just"/>
            <a:r>
              <a:rPr lang="en-US" sz="1400" dirty="0"/>
              <a:t>Access to their personal data in usable formats, with the power to correct errors.</a:t>
            </a:r>
          </a:p>
          <a:p>
            <a:pPr lvl="0" algn="just"/>
            <a:r>
              <a:rPr lang="en-US" sz="1400" dirty="0"/>
              <a:t>Reasonable limits on the personal data that companies collect and retain.</a:t>
            </a:r>
          </a:p>
          <a:p>
            <a:endParaRPr lang="en-US" sz="1100" dirty="0"/>
          </a:p>
          <a:p>
            <a:pPr lvl="0" algn="just">
              <a:buNone/>
            </a:pPr>
            <a:endParaRPr lang="en-US" sz="1100" dirty="0">
              <a:latin typeface="Arial" pitchFamily="32"/>
            </a:endParaRPr>
          </a:p>
        </p:txBody>
      </p:sp>
    </p:spTree>
    <p:extLst>
      <p:ext uri="{BB962C8B-B14F-4D97-AF65-F5344CB8AC3E}">
        <p14:creationId xmlns:p14="http://schemas.microsoft.com/office/powerpoint/2010/main" val="172294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16</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Conclusion</a:t>
            </a:r>
            <a:endParaRPr lang="fr-FR" dirty="0"/>
          </a:p>
        </p:txBody>
      </p:sp>
      <p:sp>
        <p:nvSpPr>
          <p:cNvPr id="3" name="Text Placeholder 2"/>
          <p:cNvSpPr txBox="1">
            <a:spLocks noGrp="1"/>
          </p:cNvSpPr>
          <p:nvPr>
            <p:ph type="body" idx="4294967295"/>
          </p:nvPr>
        </p:nvSpPr>
        <p:spPr>
          <a:xfrm>
            <a:off x="3124200" y="1980000"/>
            <a:ext cx="5791200" cy="3416320"/>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marL="108000" indent="0" algn="just">
              <a:buNone/>
            </a:pPr>
            <a:r>
              <a:rPr lang="en-US" sz="1600" dirty="0" smtClean="0"/>
              <a:t>The </a:t>
            </a:r>
            <a:r>
              <a:rPr lang="en-US" sz="1600" dirty="0"/>
              <a:t>use of big data is intrinsically linked to ethical values, which means that the starting point must be the development international guidelines governing access to and analysis of individuals’ data. Thus as Crawford and Schultz conclude:</a:t>
            </a:r>
          </a:p>
          <a:p>
            <a:pPr marL="108000" indent="0" algn="just">
              <a:buNone/>
            </a:pPr>
            <a:r>
              <a:rPr lang="en-US" sz="1600" dirty="0"/>
              <a:t>Before there can be greater social acceptance of big data’s role in decision-making, especially within government, it must also appear fair, and have an acceptable degree of predictability, transparency, and rationality. Without these characteristics, we cannot trust big data to be part of governance”. </a:t>
            </a:r>
          </a:p>
          <a:p>
            <a:pPr algn="l"/>
            <a:endParaRPr lang="en-US" sz="1600" dirty="0"/>
          </a:p>
          <a:p>
            <a:pPr lvl="0" algn="just">
              <a:buNone/>
            </a:pPr>
            <a:endParaRPr lang="en-US" sz="1100" dirty="0">
              <a:latin typeface="Arial" pitchFamily="32"/>
            </a:endParaRPr>
          </a:p>
        </p:txBody>
      </p:sp>
    </p:spTree>
    <p:extLst>
      <p:ext uri="{BB962C8B-B14F-4D97-AF65-F5344CB8AC3E}">
        <p14:creationId xmlns:p14="http://schemas.microsoft.com/office/powerpoint/2010/main" val="2167521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5760" y="1198211"/>
            <a:ext cx="4572000" cy="369332"/>
          </a:xfrm>
          <a:prstGeom prst="rect">
            <a:avLst/>
          </a:prstGeom>
          <a:noFill/>
        </p:spPr>
        <p:txBody>
          <a:bodyPr wrap="square" rtlCol="0">
            <a:spAutoFit/>
          </a:bodyPr>
          <a:lstStyle/>
          <a:p>
            <a:pPr algn="ctr"/>
            <a:r>
              <a:rPr lang="en-US" b="1" dirty="0" smtClean="0">
                <a:solidFill>
                  <a:srgbClr val="00B0F0"/>
                </a:solidFill>
              </a:rPr>
              <a:t>References</a:t>
            </a:r>
            <a:endParaRPr lang="en-US" b="1" dirty="0">
              <a:solidFill>
                <a:srgbClr val="00B0F0"/>
              </a:solidFill>
            </a:endParaRPr>
          </a:p>
        </p:txBody>
      </p:sp>
      <p:sp>
        <p:nvSpPr>
          <p:cNvPr id="3" name="TextBox 2"/>
          <p:cNvSpPr txBox="1"/>
          <p:nvPr/>
        </p:nvSpPr>
        <p:spPr>
          <a:xfrm>
            <a:off x="3352800" y="2590800"/>
            <a:ext cx="5257800" cy="338554"/>
          </a:xfrm>
          <a:prstGeom prst="rect">
            <a:avLst/>
          </a:prstGeom>
          <a:noFill/>
        </p:spPr>
        <p:txBody>
          <a:bodyPr wrap="square" rtlCol="0">
            <a:spAutoFit/>
          </a:bodyPr>
          <a:lstStyle/>
          <a:p>
            <a:pPr marL="342900" indent="-342900" algn="just">
              <a:buFont typeface="Arial" panose="020B0604020202020204" pitchFamily="34" charset="0"/>
              <a:buChar char="•"/>
            </a:pPr>
            <a:r>
              <a:rPr lang="en-US" sz="1600" dirty="0"/>
              <a:t>https://www.privacyinternational.org/node/225</a:t>
            </a:r>
            <a:endParaRPr lang="en-US" sz="1600" dirty="0"/>
          </a:p>
        </p:txBody>
      </p:sp>
    </p:spTree>
    <p:extLst>
      <p:ext uri="{BB962C8B-B14F-4D97-AF65-F5344CB8AC3E}">
        <p14:creationId xmlns:p14="http://schemas.microsoft.com/office/powerpoint/2010/main" val="2141244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2</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INTRODUCTION</a:t>
            </a:r>
            <a:endParaRPr lang="fr-FR" dirty="0"/>
          </a:p>
        </p:txBody>
      </p:sp>
      <p:sp>
        <p:nvSpPr>
          <p:cNvPr id="3" name="Text Placeholder 2"/>
          <p:cNvSpPr txBox="1">
            <a:spLocks noGrp="1"/>
          </p:cNvSpPr>
          <p:nvPr>
            <p:ph type="body" idx="4294967295"/>
          </p:nvPr>
        </p:nvSpPr>
        <p:spPr>
          <a:xfrm>
            <a:off x="3124200" y="1981200"/>
            <a:ext cx="5715000" cy="2769989"/>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marL="108000" indent="0" algn="just">
              <a:buNone/>
            </a:pPr>
            <a:r>
              <a:rPr lang="en-US" sz="1800" dirty="0"/>
              <a:t>Big data consists mainly of data that is openly available, created and stored. It includes public sector data such as national health statistics, procurement and budgetary information, and transport and infrastructure data. While big data may carry benefits for development initiatives, it also carries serious risks, which are often ignored. In pursuit of the promised social benefits that big data may bring, it is critical that fundamental human rights and ethical values are not cast aside.</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3</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Applied Privacy Principles</a:t>
            </a:r>
            <a:endParaRPr lang="fr-FR" dirty="0"/>
          </a:p>
        </p:txBody>
      </p:sp>
      <p:sp>
        <p:nvSpPr>
          <p:cNvPr id="3" name="Text Placeholder 2"/>
          <p:cNvSpPr txBox="1">
            <a:spLocks noGrp="1"/>
          </p:cNvSpPr>
          <p:nvPr>
            <p:ph type="body" idx="4294967295"/>
          </p:nvPr>
        </p:nvSpPr>
        <p:spPr>
          <a:xfrm>
            <a:off x="2286000" y="1980000"/>
            <a:ext cx="6400440" cy="4929555"/>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algn="just"/>
            <a:r>
              <a:rPr lang="en-US" sz="1600" dirty="0"/>
              <a:t>Purpose specification and limitation: data are to be collected for specified, explicit and legitimate purposes and cannot be further processed in a way incompatible with these.  However, in general,  further processing for historical, statistical or scientific purposes should not be considered incompatible with the initial purpose. </a:t>
            </a:r>
          </a:p>
          <a:p>
            <a:pPr algn="just"/>
            <a:r>
              <a:rPr lang="en-US" sz="1600" dirty="0" smtClean="0"/>
              <a:t>Transparency </a:t>
            </a:r>
            <a:r>
              <a:rPr lang="en-US" sz="1600" dirty="0"/>
              <a:t>and concern: individuals are to be informed about the processing of their data, which requires explicit consent that can be withdrawn anytime.</a:t>
            </a:r>
          </a:p>
          <a:p>
            <a:pPr algn="just"/>
            <a:r>
              <a:rPr lang="en-US" sz="1600" dirty="0" smtClean="0"/>
              <a:t>Data </a:t>
            </a:r>
            <a:r>
              <a:rPr lang="en-US" sz="1600" dirty="0" err="1"/>
              <a:t>minimisation</a:t>
            </a:r>
            <a:r>
              <a:rPr lang="en-US" sz="1600" dirty="0"/>
              <a:t>:  data must be accurate, relevant and not excessive in relation to the purposes for which they are processed.</a:t>
            </a:r>
          </a:p>
          <a:p>
            <a:pPr algn="just"/>
            <a:r>
              <a:rPr lang="en-US" sz="1600" dirty="0" smtClean="0"/>
              <a:t>Limited </a:t>
            </a:r>
            <a:r>
              <a:rPr lang="en-US" sz="1600" dirty="0"/>
              <a:t>retention: keeping data in a form which permits identification of a person only as long as it is necessary for the purposes for which the data were collected or for which they are further processed.</a:t>
            </a:r>
          </a:p>
          <a:p>
            <a:endParaRPr lang="en-US" sz="1100" dirty="0"/>
          </a:p>
          <a:p>
            <a:pPr lvl="0" algn="just">
              <a:buNone/>
            </a:pPr>
            <a:endParaRPr lang="en-US" sz="1100" dirty="0">
              <a:latin typeface="Arial" pitchFamily="32"/>
            </a:endParaRPr>
          </a:p>
        </p:txBody>
      </p:sp>
    </p:spTree>
    <p:extLst>
      <p:ext uri="{BB962C8B-B14F-4D97-AF65-F5344CB8AC3E}">
        <p14:creationId xmlns:p14="http://schemas.microsoft.com/office/powerpoint/2010/main" val="1829147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4</a:t>
            </a:fld>
            <a:endParaRPr lang="fr-FR" dirty="0"/>
          </a:p>
        </p:txBody>
      </p:sp>
      <p:sp>
        <p:nvSpPr>
          <p:cNvPr id="2" name="Title 1"/>
          <p:cNvSpPr txBox="1">
            <a:spLocks noGrp="1"/>
          </p:cNvSpPr>
          <p:nvPr>
            <p:ph type="title" idx="4294967295"/>
          </p:nvPr>
        </p:nvSpPr>
        <p:spPr>
          <a:xfrm>
            <a:off x="3402874" y="762000"/>
            <a:ext cx="5715000" cy="246221"/>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1600" dirty="0" smtClean="0"/>
              <a:t>Whose data and  for what policies and </a:t>
            </a:r>
            <a:r>
              <a:rPr lang="en-US" sz="1600" dirty="0" err="1" smtClean="0"/>
              <a:t>programmes</a:t>
            </a:r>
            <a:r>
              <a:rPr lang="en-US" sz="1600" dirty="0" smtClean="0"/>
              <a:t>?</a:t>
            </a:r>
            <a:endParaRPr lang="fr-FR" sz="1600" dirty="0"/>
          </a:p>
        </p:txBody>
      </p:sp>
      <p:sp>
        <p:nvSpPr>
          <p:cNvPr id="3" name="Text Placeholder 2"/>
          <p:cNvSpPr txBox="1">
            <a:spLocks noGrp="1"/>
          </p:cNvSpPr>
          <p:nvPr>
            <p:ph type="body" idx="4294967295"/>
          </p:nvPr>
        </p:nvSpPr>
        <p:spPr>
          <a:xfrm>
            <a:off x="2743200" y="2057400"/>
            <a:ext cx="6172200" cy="3003386"/>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marL="540000" lvl="1" indent="0" algn="just">
              <a:buNone/>
            </a:pPr>
            <a:r>
              <a:rPr lang="en-US" sz="2000" dirty="0"/>
              <a:t>New technologies are enabling the creation of new forms and high quantities of data that can inform policy-making processes, improving the effectiveness and efficiency of public policy and administration. However, inaccuracies can exist in the data used – either because data is not regularly updated, relates only to a sample of the population, or lacks contextual analysis</a:t>
            </a:r>
            <a:r>
              <a:rPr lang="en-US" dirty="0"/>
              <a:t>.</a:t>
            </a:r>
            <a:endParaRPr lang="en-US" altLang="en-US" dirty="0" smtClean="0">
              <a:solidFill>
                <a:schemeClr val="tx1">
                  <a:lumMod val="95000"/>
                  <a:lumOff val="5000"/>
                </a:schemeClr>
              </a:solidFill>
              <a:latin typeface="Calibri" pitchFamily="34" charset="0"/>
            </a:endParaRPr>
          </a:p>
          <a:p>
            <a:pPr lvl="0" algn="just">
              <a:buNone/>
            </a:pPr>
            <a:endParaRPr lang="en-US" sz="1800" dirty="0">
              <a:latin typeface="Arial" pitchFamily="32"/>
            </a:endParaRPr>
          </a:p>
        </p:txBody>
      </p:sp>
    </p:spTree>
    <p:extLst>
      <p:ext uri="{BB962C8B-B14F-4D97-AF65-F5344CB8AC3E}">
        <p14:creationId xmlns:p14="http://schemas.microsoft.com/office/powerpoint/2010/main" val="2421630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5</a:t>
            </a:fld>
            <a:endParaRPr lang="fr-FR" dirty="0"/>
          </a:p>
        </p:txBody>
      </p:sp>
      <p:sp>
        <p:nvSpPr>
          <p:cNvPr id="2" name="Title 1"/>
          <p:cNvSpPr txBox="1">
            <a:spLocks noGrp="1"/>
          </p:cNvSpPr>
          <p:nvPr>
            <p:ph type="title" idx="4294967295"/>
          </p:nvPr>
        </p:nvSpPr>
        <p:spPr>
          <a:xfrm>
            <a:off x="3402874" y="762000"/>
            <a:ext cx="5715000" cy="246221"/>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1600" dirty="0" smtClean="0"/>
              <a:t>Whose data and  for what policies and </a:t>
            </a:r>
            <a:r>
              <a:rPr lang="en-US" sz="1600" dirty="0" err="1" smtClean="0"/>
              <a:t>programmes</a:t>
            </a:r>
            <a:r>
              <a:rPr lang="en-US" sz="1600" dirty="0" smtClean="0"/>
              <a:t>?</a:t>
            </a:r>
            <a:endParaRPr lang="fr-FR" sz="1600" dirty="0"/>
          </a:p>
        </p:txBody>
      </p:sp>
      <p:sp>
        <p:nvSpPr>
          <p:cNvPr id="3" name="Text Placeholder 2"/>
          <p:cNvSpPr txBox="1">
            <a:spLocks noGrp="1"/>
          </p:cNvSpPr>
          <p:nvPr>
            <p:ph type="body" idx="4294967295"/>
          </p:nvPr>
        </p:nvSpPr>
        <p:spPr>
          <a:xfrm>
            <a:off x="2590800" y="2133600"/>
            <a:ext cx="6324600" cy="2769989"/>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lvl="0" algn="just">
              <a:buNone/>
            </a:pPr>
            <a:r>
              <a:rPr lang="en-US" sz="1800" dirty="0" smtClean="0"/>
              <a:t>	A </a:t>
            </a:r>
            <a:r>
              <a:rPr lang="en-US" sz="1800" dirty="0"/>
              <a:t>recurring criticism of big data and its use to </a:t>
            </a:r>
            <a:r>
              <a:rPr lang="en-US" sz="1800" dirty="0" err="1" smtClean="0"/>
              <a:t>analyse</a:t>
            </a:r>
            <a:r>
              <a:rPr lang="en-US" sz="1800" dirty="0" smtClean="0"/>
              <a:t> socio-economic </a:t>
            </a:r>
            <a:r>
              <a:rPr lang="en-US" sz="1800" dirty="0"/>
              <a:t>trends for the purpose of developing policies and </a:t>
            </a:r>
            <a:r>
              <a:rPr lang="en-US" sz="1800" dirty="0" err="1"/>
              <a:t>programmes</a:t>
            </a:r>
            <a:r>
              <a:rPr lang="en-US" sz="1800" dirty="0"/>
              <a:t> is the fact that the big data collected does not necessarily represent those towards whom these policies are targeted. The collection of data may itself be exclusionary when it only relates to users of a certain service (health care, social benefits), platforms (i.e. Facebook users, Twitter account holders, etc.) or other grouping (i.e. online shoppers, loyalty card members of airlines, supermarkets, etc.)</a:t>
            </a:r>
            <a:endParaRPr lang="en-US" sz="1800" dirty="0">
              <a:latin typeface="Arial" pitchFamily="32"/>
            </a:endParaRPr>
          </a:p>
        </p:txBody>
      </p:sp>
    </p:spTree>
    <p:extLst>
      <p:ext uri="{BB962C8B-B14F-4D97-AF65-F5344CB8AC3E}">
        <p14:creationId xmlns:p14="http://schemas.microsoft.com/office/powerpoint/2010/main" val="1635738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6</a:t>
            </a:fld>
            <a:endParaRPr lang="fr-FR" dirty="0"/>
          </a:p>
        </p:txBody>
      </p:sp>
      <p:sp>
        <p:nvSpPr>
          <p:cNvPr id="2" name="Title 1"/>
          <p:cNvSpPr txBox="1">
            <a:spLocks noGrp="1"/>
          </p:cNvSpPr>
          <p:nvPr>
            <p:ph type="title" idx="4294967295"/>
          </p:nvPr>
        </p:nvSpPr>
        <p:spPr>
          <a:xfrm>
            <a:off x="3402874" y="762000"/>
            <a:ext cx="5715000" cy="246221"/>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1600" dirty="0" smtClean="0"/>
              <a:t>Whose data and  for what policies and </a:t>
            </a:r>
            <a:r>
              <a:rPr lang="en-US" sz="1600" dirty="0" err="1" smtClean="0"/>
              <a:t>programmes</a:t>
            </a:r>
            <a:r>
              <a:rPr lang="en-US" sz="1600" dirty="0" smtClean="0"/>
              <a:t>?</a:t>
            </a:r>
            <a:endParaRPr lang="fr-FR" sz="1600" dirty="0"/>
          </a:p>
        </p:txBody>
      </p:sp>
      <p:sp>
        <p:nvSpPr>
          <p:cNvPr id="3" name="Text Placeholder 2"/>
          <p:cNvSpPr txBox="1">
            <a:spLocks noGrp="1"/>
          </p:cNvSpPr>
          <p:nvPr>
            <p:ph type="body" idx="4294967295"/>
          </p:nvPr>
        </p:nvSpPr>
        <p:spPr>
          <a:xfrm>
            <a:off x="2590800" y="2133600"/>
            <a:ext cx="6324600" cy="2492990"/>
          </a:xfrm>
        </p:spPr>
        <p:txBody>
          <a:bodyPr wrap="square">
            <a:spAutoFit/>
          </a:bodyPr>
          <a:lstStyle>
            <a:defPPr marL="432000" lvl="0" indent="-324000" algn="r">
              <a:spcBef>
                <a:spcPts val="0"/>
              </a:spcBef>
              <a:spcAft>
                <a:spcPts val="1417"/>
              </a:spcAft>
              <a:buSzPct val="45000"/>
              <a:buFont typeface="StarSymbol"/>
              <a:buNone/>
              <a:defRPr lang="fr-FR" sz="3200" b="0" i="0" u="none" strike="noStrike" kern="1200">
                <a:ln>
                  <a:noFill/>
                </a:ln>
                <a:solidFill>
                  <a:srgbClr val="00204F"/>
                </a:solidFill>
                <a:latin typeface="Arial" pitchFamily="34"/>
                <a:ea typeface="Microsoft YaHei" pitchFamily="2"/>
                <a:cs typeface="Mangal" pitchFamily="2"/>
              </a:defRPr>
            </a:defPPr>
            <a:lvl1pPr marL="432000" lvl="0" indent="-324000" algn="r">
              <a:spcBef>
                <a:spcPts val="0"/>
              </a:spcBef>
              <a:spcAft>
                <a:spcPts val="1417"/>
              </a:spcAft>
              <a:buSzPct val="45000"/>
              <a:buFont typeface="StarSymbol"/>
              <a:buChar char="●"/>
              <a:defRPr lang="fr-FR" sz="3200" b="0" i="0" u="none" strike="noStrike" kern="1200">
                <a:ln>
                  <a:noFill/>
                </a:ln>
                <a:solidFill>
                  <a:srgbClr val="00204F"/>
                </a:solidFill>
                <a:latin typeface="Arial" pitchFamily="34"/>
                <a:ea typeface="Microsoft YaHei" pitchFamily="2"/>
                <a:cs typeface="Mangal" pitchFamily="2"/>
              </a:defRPr>
            </a:lvl1pPr>
            <a:lvl2pPr marL="864000" lvl="1" indent="-324000" algn="r">
              <a:spcBef>
                <a:spcPts val="0"/>
              </a:spcBef>
              <a:spcAft>
                <a:spcPts val="1134"/>
              </a:spcAft>
              <a:buSzPct val="45000"/>
              <a:buFont typeface="StarSymbol"/>
              <a:buChar char="●"/>
              <a:defRPr lang="fr-FR" sz="2800" b="0" i="0" u="none" strike="noStrike" kern="1200">
                <a:ln>
                  <a:noFill/>
                </a:ln>
                <a:solidFill>
                  <a:srgbClr val="00204F"/>
                </a:solidFill>
                <a:latin typeface="Arial" pitchFamily="34"/>
                <a:ea typeface="Microsoft YaHei" pitchFamily="2"/>
                <a:cs typeface="Mangal" pitchFamily="2"/>
              </a:defRPr>
            </a:lvl2pPr>
            <a:lvl3pPr marL="1295999" lvl="2" indent="-288000" algn="r">
              <a:spcBef>
                <a:spcPts val="0"/>
              </a:spcBef>
              <a:spcAft>
                <a:spcPts val="850"/>
              </a:spcAft>
              <a:buSzPct val="75000"/>
              <a:buFont typeface="StarSymbol"/>
              <a:buChar char="–"/>
              <a:defRPr lang="fr-FR" sz="2400" b="0" i="0" u="none" strike="noStrike" kern="1200">
                <a:ln>
                  <a:noFill/>
                </a:ln>
                <a:solidFill>
                  <a:srgbClr val="00204F"/>
                </a:solidFill>
                <a:latin typeface="Arial" pitchFamily="34"/>
                <a:ea typeface="Microsoft YaHei" pitchFamily="2"/>
                <a:cs typeface="Mangal" pitchFamily="2"/>
              </a:defRPr>
            </a:lvl3pPr>
            <a:lvl4pPr marL="1728000" lvl="3" indent="-216000" algn="r">
              <a:spcBef>
                <a:spcPts val="0"/>
              </a:spcBef>
              <a:spcAft>
                <a:spcPts val="567"/>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4pPr>
            <a:lvl5pPr marL="2160000" lvl="4" indent="-216000" algn="r">
              <a:spcBef>
                <a:spcPts val="0"/>
              </a:spcBef>
              <a:spcAft>
                <a:spcPts val="283"/>
              </a:spcAft>
              <a:buSzPct val="7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5pPr>
            <a:lvl6pPr marL="2592000" lvl="5"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6pPr>
            <a:lvl7pPr marL="3024000" lvl="6"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7pPr>
            <a:lvl8pPr marL="3456000" lvl="7"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8pPr>
            <a:lvl9pPr marL="3887999" lvl="8" indent="-216000" algn="r">
              <a:spcBef>
                <a:spcPts val="0"/>
              </a:spcBef>
              <a:spcAft>
                <a:spcPts val="283"/>
              </a:spcAft>
              <a:buSzPct val="45000"/>
              <a:buFont typeface="StarSymbol"/>
              <a:buChar char="●"/>
              <a:defRPr lang="fr-FR" sz="2000" b="0" i="0" u="none" strike="noStrike" kern="1200">
                <a:ln>
                  <a:noFill/>
                </a:ln>
                <a:solidFill>
                  <a:srgbClr val="00204F"/>
                </a:solidFill>
                <a:latin typeface="Arial" pitchFamily="34"/>
                <a:ea typeface="Microsoft YaHei" pitchFamily="2"/>
                <a:cs typeface="Mangal" pitchFamily="2"/>
              </a:defRPr>
            </a:lvl9pPr>
          </a:lstStyle>
          <a:p>
            <a:pPr lvl="0" algn="just">
              <a:buNone/>
            </a:pPr>
            <a:r>
              <a:rPr lang="en-US" sz="1800" dirty="0" smtClean="0"/>
              <a:t>	In </a:t>
            </a:r>
            <a:r>
              <a:rPr lang="en-US" sz="1800" dirty="0"/>
              <a:t>the developing world, only 31 per cent of the population is online, 63 in 100 inhabitants have a mobile phone and 11 per cent have access to mobile-broadband. Ninety per cent of the 1.1 billion households that are not connected to the Internet are located in the developing world. Some countries in Africa have </a:t>
            </a:r>
            <a:r>
              <a:rPr lang="en-US" sz="1800" dirty="0" smtClean="0"/>
              <a:t>less than 10 percent</a:t>
            </a:r>
            <a:r>
              <a:rPr lang="en-US" sz="1800" dirty="0"/>
              <a:t> of their population active on the internet. This means whole populations can be excluded in data-based decision-making processes.</a:t>
            </a:r>
            <a:endParaRPr lang="en-US" sz="1800" dirty="0">
              <a:latin typeface="Arial" pitchFamily="32"/>
            </a:endParaRPr>
          </a:p>
        </p:txBody>
      </p:sp>
    </p:spTree>
    <p:extLst>
      <p:ext uri="{BB962C8B-B14F-4D97-AF65-F5344CB8AC3E}">
        <p14:creationId xmlns:p14="http://schemas.microsoft.com/office/powerpoint/2010/main" val="2492656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7</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Dangers  of Big Data</a:t>
            </a:r>
            <a:endParaRPr lang="fr-FR" dirty="0"/>
          </a:p>
        </p:txBody>
      </p:sp>
      <p:sp>
        <p:nvSpPr>
          <p:cNvPr id="8" name="Rectangle 7"/>
          <p:cNvSpPr/>
          <p:nvPr/>
        </p:nvSpPr>
        <p:spPr>
          <a:xfrm>
            <a:off x="3124200" y="2133600"/>
            <a:ext cx="5791200" cy="2677656"/>
          </a:xfrm>
          <a:prstGeom prst="rect">
            <a:avLst/>
          </a:prstGeom>
        </p:spPr>
        <p:txBody>
          <a:bodyPr wrap="square">
            <a:spAutoFit/>
          </a:bodyPr>
          <a:lstStyle/>
          <a:p>
            <a:pPr algn="just"/>
            <a:r>
              <a:rPr lang="en-US" sz="2400" dirty="0"/>
              <a:t>While access to such data is posited as opening opportunities for development, it also has the potential to seriously threaten the right of individuals to keep their personal information </a:t>
            </a:r>
            <a:r>
              <a:rPr lang="en-US" sz="2400" dirty="0" smtClean="0"/>
              <a:t>private</a:t>
            </a:r>
          </a:p>
          <a:p>
            <a:pPr algn="just"/>
            <a:endParaRPr lang="en-US" sz="2400" dirty="0"/>
          </a:p>
          <a:p>
            <a:pPr algn="just"/>
            <a:endParaRPr lang="en-US" sz="2400" dirty="0"/>
          </a:p>
        </p:txBody>
      </p:sp>
    </p:spTree>
    <p:extLst>
      <p:ext uri="{BB962C8B-B14F-4D97-AF65-F5344CB8AC3E}">
        <p14:creationId xmlns:p14="http://schemas.microsoft.com/office/powerpoint/2010/main" val="350450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8</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Dangers  of Big Data</a:t>
            </a:r>
            <a:endParaRPr lang="fr-FR" dirty="0"/>
          </a:p>
        </p:txBody>
      </p:sp>
      <p:sp>
        <p:nvSpPr>
          <p:cNvPr id="8" name="Rectangle 7"/>
          <p:cNvSpPr/>
          <p:nvPr/>
        </p:nvSpPr>
        <p:spPr>
          <a:xfrm>
            <a:off x="2971800" y="1600200"/>
            <a:ext cx="5963194" cy="4462760"/>
          </a:xfrm>
          <a:prstGeom prst="rect">
            <a:avLst/>
          </a:prstGeom>
        </p:spPr>
        <p:txBody>
          <a:bodyPr wrap="square">
            <a:spAutoFit/>
          </a:bodyPr>
          <a:lstStyle/>
          <a:p>
            <a:pPr algn="just"/>
            <a:r>
              <a:rPr lang="en-US" sz="2000" dirty="0"/>
              <a:t>If private sector data falls into the wrong hands, it could enable monitoring of individuals, identification and surveillance. Despite guarantees of </a:t>
            </a:r>
            <a:r>
              <a:rPr lang="en-US" sz="2000" dirty="0" err="1"/>
              <a:t>anonymisation</a:t>
            </a:r>
            <a:r>
              <a:rPr lang="en-US" sz="2000" dirty="0"/>
              <a:t>, the correlation of separate pieces of data can (re)identify an individual and provide information about them that is even more private than the data they consented to share, such as their religion, ethnicity or sexual orientation. If this were to happen in certain contexts the consequences could have tragic impacts, especially if the data concerned relates to vulnerable groups such as minorities or refugees, as well as societal groups including journalists, social dissidents and human rights advocates.</a:t>
            </a:r>
            <a:endParaRPr lang="en-US" sz="2000" dirty="0"/>
          </a:p>
          <a:p>
            <a:pPr algn="just"/>
            <a:endParaRPr lang="en-US" sz="2400" dirty="0"/>
          </a:p>
        </p:txBody>
      </p:sp>
    </p:spTree>
    <p:extLst>
      <p:ext uri="{BB962C8B-B14F-4D97-AF65-F5344CB8AC3E}">
        <p14:creationId xmlns:p14="http://schemas.microsoft.com/office/powerpoint/2010/main" val="286113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pPr lvl="0"/>
            <a:r>
              <a:rPr lang="fr-FR" dirty="0" smtClean="0"/>
              <a:t>Data Protection Office - </a:t>
            </a:r>
            <a:r>
              <a:rPr lang="fr-FR" dirty="0" err="1" smtClean="0"/>
              <a:t>Mauritius</a:t>
            </a:r>
            <a:endParaRPr lang="fr-FR" dirty="0"/>
          </a:p>
        </p:txBody>
      </p:sp>
      <p:sp>
        <p:nvSpPr>
          <p:cNvPr id="6" name="Slide Number Placeholder 3"/>
          <p:cNvSpPr>
            <a:spLocks noGrp="1"/>
          </p:cNvSpPr>
          <p:nvPr>
            <p:ph type="sldNum" sz="quarter" idx="12"/>
          </p:nvPr>
        </p:nvSpPr>
        <p:spPr/>
        <p:txBody>
          <a:bodyPr/>
          <a:lstStyle/>
          <a:p>
            <a:pPr lvl="0"/>
            <a:r>
              <a:rPr lang="fr-FR" dirty="0" smtClean="0"/>
              <a:t>-         </a:t>
            </a:r>
            <a:fld id="{08ED747E-D4A9-4B63-B614-41D6BC6A4CA4}" type="slidenum">
              <a:t>9</a:t>
            </a:fld>
            <a:endParaRPr lang="fr-FR" dirty="0"/>
          </a:p>
        </p:txBody>
      </p:sp>
      <p:sp>
        <p:nvSpPr>
          <p:cNvPr id="2" name="Title 1"/>
          <p:cNvSpPr txBox="1">
            <a:spLocks noGrp="1"/>
          </p:cNvSpPr>
          <p:nvPr>
            <p:ph type="title" idx="4294967295"/>
          </p:nvPr>
        </p:nvSpPr>
        <p:spPr>
          <a:xfrm>
            <a:off x="4320000" y="630556"/>
            <a:ext cx="4366440" cy="43088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Dangers  of Big Data</a:t>
            </a:r>
            <a:endParaRPr lang="fr-FR" dirty="0"/>
          </a:p>
        </p:txBody>
      </p:sp>
      <p:sp>
        <p:nvSpPr>
          <p:cNvPr id="8" name="Rectangle 7"/>
          <p:cNvSpPr/>
          <p:nvPr/>
        </p:nvSpPr>
        <p:spPr>
          <a:xfrm>
            <a:off x="3145972" y="2057400"/>
            <a:ext cx="5963194" cy="1938992"/>
          </a:xfrm>
          <a:prstGeom prst="rect">
            <a:avLst/>
          </a:prstGeom>
        </p:spPr>
        <p:txBody>
          <a:bodyPr wrap="square">
            <a:spAutoFit/>
          </a:bodyPr>
          <a:lstStyle/>
          <a:p>
            <a:pPr algn="just"/>
            <a:r>
              <a:rPr lang="en-US" sz="2000" dirty="0" smtClean="0"/>
              <a:t>Big data development initiatives</a:t>
            </a:r>
            <a:r>
              <a:rPr lang="en-US" sz="2000" dirty="0"/>
              <a:t> such as that conducted by French telecommunication company, Orange, in Côte d’Ivoire have shown that even a basic mobile phone traffic data set can enable conclusions about social divisions and segregation on the basis of ethnicity, language, religion or political persuasion.</a:t>
            </a:r>
            <a:endParaRPr lang="en-US" sz="2400" dirty="0"/>
          </a:p>
        </p:txBody>
      </p:sp>
    </p:spTree>
    <p:extLst>
      <p:ext uri="{BB962C8B-B14F-4D97-AF65-F5344CB8AC3E}">
        <p14:creationId xmlns:p14="http://schemas.microsoft.com/office/powerpoint/2010/main" val="2997652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theme/theme1.xml><?xml version="1.0" encoding="utf-8"?>
<a:theme xmlns:a="http://schemas.openxmlformats.org/drawingml/2006/main" name="Old Sty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igami -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ld Style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igami -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3FC4C48176D4BA39FB2B3A58FDD54" ma:contentTypeVersion="1" ma:contentTypeDescription="Create a new document." ma:contentTypeScope="" ma:versionID="7350b534a8aa33a7f4abf92fcd5ca326">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C46CAD-D126-4543-9D86-CEC56BA0F2FF}"/>
</file>

<file path=customXml/itemProps2.xml><?xml version="1.0" encoding="utf-8"?>
<ds:datastoreItem xmlns:ds="http://schemas.openxmlformats.org/officeDocument/2006/customXml" ds:itemID="{AD68B508-C303-455B-B16E-29A9635752E6}"/>
</file>

<file path=customXml/itemProps3.xml><?xml version="1.0" encoding="utf-8"?>
<ds:datastoreItem xmlns:ds="http://schemas.openxmlformats.org/officeDocument/2006/customXml" ds:itemID="{137D990B-6F24-4831-908A-31556853BD77}"/>
</file>

<file path=docProps/app.xml><?xml version="1.0" encoding="utf-8"?>
<Properties xmlns="http://schemas.openxmlformats.org/officeDocument/2006/extended-properties" xmlns:vt="http://schemas.openxmlformats.org/officeDocument/2006/docPropsVTypes">
  <TotalTime>320</TotalTime>
  <Words>1174</Words>
  <Application>Microsoft Office PowerPoint</Application>
  <PresentationFormat>On-screen Show (4:3)</PresentationFormat>
  <Paragraphs>83</Paragraphs>
  <Slides>17</Slides>
  <Notes>16</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Old Style Page</vt:lpstr>
      <vt:lpstr>Origami - Page</vt:lpstr>
      <vt:lpstr>Old Style Title</vt:lpstr>
      <vt:lpstr>Origami - Title</vt:lpstr>
      <vt:lpstr>Big Data for Development: Privacy Risks and Opportunities</vt:lpstr>
      <vt:lpstr>INTRODUCTION</vt:lpstr>
      <vt:lpstr>Applied Privacy Principles</vt:lpstr>
      <vt:lpstr>Whose data and  for what policies and programmes?</vt:lpstr>
      <vt:lpstr>Whose data and  for what policies and programmes?</vt:lpstr>
      <vt:lpstr>Whose data and  for what policies and programmes?</vt:lpstr>
      <vt:lpstr>Dangers  of Big Data</vt:lpstr>
      <vt:lpstr>Dangers  of Big Data</vt:lpstr>
      <vt:lpstr>Dangers  of Big Data</vt:lpstr>
      <vt:lpstr>Dangers  of Big Data</vt:lpstr>
      <vt:lpstr>Opportunity</vt:lpstr>
      <vt:lpstr>What must be done?</vt:lpstr>
      <vt:lpstr>Towards accountability</vt:lpstr>
      <vt:lpstr>Towards accountability</vt:lpstr>
      <vt:lpstr>Data Protection Measures</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1-002 - Template - Origami</dc:title>
  <dc:creator>User1</dc:creator>
  <dc:description>Free template released by Showeet.com</dc:description>
  <cp:lastModifiedBy>User1</cp:lastModifiedBy>
  <cp:revision>34</cp:revision>
  <dcterms:created xsi:type="dcterms:W3CDTF">2012-08-31T17:24:26Z</dcterms:created>
  <dcterms:modified xsi:type="dcterms:W3CDTF">2015-11-09T07:56:55Z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ategory">
    <vt:lpwstr>Templates</vt:lpwstr>
  </property>
  <property fmtid="{D5CDD505-2E9C-101B-9397-08002B2CF9AE}" pid="3" name="Conditions of use">
    <vt:lpwstr>http://creativecommons.org/licenses/by-nd/3.0/</vt:lpwstr>
  </property>
  <property fmtid="{D5CDD505-2E9C-101B-9397-08002B2CF9AE}" pid="4" name="Copyright">
    <vt:lpwstr>© Copyright Showeet.com</vt:lpwstr>
  </property>
  <property fmtid="{D5CDD505-2E9C-101B-9397-08002B2CF9AE}" pid="5" name="ID">
    <vt:lpwstr>#1-0026</vt:lpwstr>
  </property>
  <property fmtid="{D5CDD505-2E9C-101B-9397-08002B2CF9AE}" pid="6" name="Source">
    <vt:lpwstr>http://www.showeet.com</vt:lpwstr>
  </property>
  <property fmtid="{D5CDD505-2E9C-101B-9397-08002B2CF9AE}" pid="7" name="ContentTypeId">
    <vt:lpwstr>0x0101002493FC4C48176D4BA39FB2B3A58FDD54</vt:lpwstr>
  </property>
</Properties>
</file>