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8.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4.xml" ContentType="application/vnd.openxmlformats-officedocument.presentationml.tags+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13.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6.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7.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8.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9.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20.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21.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22.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23.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24.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5.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6.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tags/tag46.xml" ContentType="application/vnd.openxmlformats-officedocument.presentationml.tags+xml"/>
  <Override PartName="/ppt/tags/tag47.xml" ContentType="application/vnd.openxmlformats-officedocument.presentationml.tags+xml"/>
  <Override PartName="/ppt/notesSlides/notesSlide30.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31.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32.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33.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34.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35.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36.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37.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notesSlides/notesSlide38.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notesSlides/notesSlide39.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notesSlides/notesSlide40.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notesSlides/notesSlide41.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42.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notesSlides/notesSlide43.xml" ContentType="application/vnd.openxmlformats-officedocument.presentationml.notesSlide+xml"/>
  <Override PartName="/ppt/tags/tag75.xml" ContentType="application/vnd.openxmlformats-officedocument.presentationml.tags+xml"/>
  <Override PartName="/ppt/tags/tag76.xml" ContentType="application/vnd.openxmlformats-officedocument.presentationml.tags+xml"/>
  <Override PartName="/ppt/notesSlides/notesSlide44.xml" ContentType="application/vnd.openxmlformats-officedocument.presentationml.notesSlide+xml"/>
  <Override PartName="/ppt/tags/tag77.xml" ContentType="application/vnd.openxmlformats-officedocument.presentationml.tags+xml"/>
  <Override PartName="/ppt/tags/tag78.xml" ContentType="application/vnd.openxmlformats-officedocument.presentationml.tags+xml"/>
  <Override PartName="/ppt/notesSlides/notesSlide45.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notesSlides/notesSlide46.xml" ContentType="application/vnd.openxmlformats-officedocument.presentationml.notesSlide+xml"/>
  <Override PartName="/ppt/tags/tag81.xml" ContentType="application/vnd.openxmlformats-officedocument.presentationml.tags+xml"/>
  <Override PartName="/ppt/tags/tag82.xml" ContentType="application/vnd.openxmlformats-officedocument.presentationml.tags+xml"/>
  <Override PartName="/ppt/notesSlides/notesSlide47.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notesSlides/notesSlide48.xml" ContentType="application/vnd.openxmlformats-officedocument.presentationml.notesSlide+xml"/>
  <Override PartName="/ppt/tags/tag85.xml" ContentType="application/vnd.openxmlformats-officedocument.presentationml.tags+xml"/>
  <Override PartName="/ppt/tags/tag86.xml" ContentType="application/vnd.openxmlformats-officedocument.presentationml.tags+xml"/>
  <Override PartName="/ppt/notesSlides/notesSlide49.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notesSlides/notesSlide52.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notesSlides/notesSlide53.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1"/>
  </p:notesMasterIdLst>
  <p:handoutMasterIdLst>
    <p:handoutMasterId r:id="rId62"/>
  </p:handoutMasterIdLst>
  <p:sldIdLst>
    <p:sldId id="367" r:id="rId5"/>
    <p:sldId id="368" r:id="rId6"/>
    <p:sldId id="369" r:id="rId7"/>
    <p:sldId id="370" r:id="rId8"/>
    <p:sldId id="371" r:id="rId9"/>
    <p:sldId id="372" r:id="rId10"/>
    <p:sldId id="373" r:id="rId11"/>
    <p:sldId id="374" r:id="rId12"/>
    <p:sldId id="375" r:id="rId13"/>
    <p:sldId id="376" r:id="rId14"/>
    <p:sldId id="377" r:id="rId15"/>
    <p:sldId id="378" r:id="rId16"/>
    <p:sldId id="379" r:id="rId17"/>
    <p:sldId id="380" r:id="rId18"/>
    <p:sldId id="381" r:id="rId19"/>
    <p:sldId id="382" r:id="rId20"/>
    <p:sldId id="383" r:id="rId21"/>
    <p:sldId id="384" r:id="rId22"/>
    <p:sldId id="385" r:id="rId23"/>
    <p:sldId id="386" r:id="rId24"/>
    <p:sldId id="387" r:id="rId25"/>
    <p:sldId id="396" r:id="rId26"/>
    <p:sldId id="388" r:id="rId27"/>
    <p:sldId id="389" r:id="rId28"/>
    <p:sldId id="390" r:id="rId29"/>
    <p:sldId id="391" r:id="rId30"/>
    <p:sldId id="392" r:id="rId31"/>
    <p:sldId id="393" r:id="rId32"/>
    <p:sldId id="394" r:id="rId33"/>
    <p:sldId id="334" r:id="rId34"/>
    <p:sldId id="357" r:id="rId35"/>
    <p:sldId id="335" r:id="rId36"/>
    <p:sldId id="337" r:id="rId37"/>
    <p:sldId id="339" r:id="rId38"/>
    <p:sldId id="340" r:id="rId39"/>
    <p:sldId id="345" r:id="rId40"/>
    <p:sldId id="346" r:id="rId41"/>
    <p:sldId id="347" r:id="rId42"/>
    <p:sldId id="349" r:id="rId43"/>
    <p:sldId id="351" r:id="rId44"/>
    <p:sldId id="352" r:id="rId45"/>
    <p:sldId id="395" r:id="rId46"/>
    <p:sldId id="397" r:id="rId47"/>
    <p:sldId id="354" r:id="rId48"/>
    <p:sldId id="356" r:id="rId49"/>
    <p:sldId id="358" r:id="rId50"/>
    <p:sldId id="359" r:id="rId51"/>
    <p:sldId id="360" r:id="rId52"/>
    <p:sldId id="361" r:id="rId53"/>
    <p:sldId id="362" r:id="rId54"/>
    <p:sldId id="365" r:id="rId55"/>
    <p:sldId id="366" r:id="rId56"/>
    <p:sldId id="363" r:id="rId57"/>
    <p:sldId id="364" r:id="rId58"/>
    <p:sldId id="276" r:id="rId59"/>
    <p:sldId id="277" r:id="rId60"/>
  </p:sldIdLst>
  <p:sldSz cx="9144000" cy="6858000" type="screen4x3"/>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79CC93D-E52E-4D84-901B-11D7331DD495}">
          <p14:sldIdLst>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7"/>
            <p14:sldId id="396"/>
            <p14:sldId id="388"/>
            <p14:sldId id="389"/>
            <p14:sldId id="390"/>
            <p14:sldId id="391"/>
            <p14:sldId id="392"/>
            <p14:sldId id="393"/>
            <p14:sldId id="394"/>
          </p14:sldIdLst>
        </p14:section>
        <p14:section name="Data Protection in HR Content" id="{39983AF9-8CA8-43CD-873D-1393707537F0}">
          <p14:sldIdLst>
            <p14:sldId id="334"/>
            <p14:sldId id="357"/>
            <p14:sldId id="335"/>
            <p14:sldId id="337"/>
            <p14:sldId id="339"/>
            <p14:sldId id="340"/>
            <p14:sldId id="345"/>
            <p14:sldId id="346"/>
            <p14:sldId id="347"/>
            <p14:sldId id="349"/>
            <p14:sldId id="351"/>
            <p14:sldId id="352"/>
            <p14:sldId id="395"/>
            <p14:sldId id="397"/>
            <p14:sldId id="354"/>
            <p14:sldId id="356"/>
            <p14:sldId id="358"/>
            <p14:sldId id="359"/>
            <p14:sldId id="360"/>
            <p14:sldId id="361"/>
            <p14:sldId id="362"/>
            <p14:sldId id="365"/>
            <p14:sldId id="366"/>
          </p14:sldIdLst>
        </p14:section>
        <p14:section name="Offences and Penalties" id="{E3D54643-4120-4CE8-BF95-6CA8E6BA1F04}">
          <p14:sldIdLst>
            <p14:sldId id="363"/>
            <p14:sldId id="364"/>
          </p14:sldIdLst>
        </p14:section>
        <p14:section name="Conclusion and Summary" id="{790CEF5B-569A-4C2F-BED5-750B08C0E5AD}">
          <p14:sldIdLst>
            <p14:sldId id="276"/>
            <p14:sldId id="277"/>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CC"/>
    <a:srgbClr val="CC0000"/>
    <a:srgbClr val="CCECFF"/>
    <a:srgbClr val="3399FF"/>
    <a:srgbClr val="003300"/>
    <a:srgbClr val="0099FF"/>
    <a:srgbClr val="3366CC"/>
    <a:srgbClr val="003399"/>
    <a:srgbClr val="0066FF"/>
    <a:srgbClr val="000066"/>
  </p:clrMru>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868" autoAdjust="0"/>
    <p:restoredTop sz="76868" autoAdjust="0"/>
  </p:normalViewPr>
  <p:slideViewPr>
    <p:cSldViewPr>
      <p:cViewPr>
        <p:scale>
          <a:sx n="59" d="100"/>
          <a:sy n="59" d="100"/>
        </p:scale>
        <p:origin x="-1788" y="90"/>
      </p:cViewPr>
      <p:guideLst>
        <p:guide orient="horz" pos="2160"/>
        <p:guide pos="2880"/>
      </p:guideLst>
    </p:cSldViewPr>
  </p:slideViewPr>
  <p:outlineViewPr>
    <p:cViewPr>
      <p:scale>
        <a:sx n="33" d="100"/>
        <a:sy n="33" d="100"/>
      </p:scale>
      <p:origin x="0" y="-26826"/>
    </p:cViewPr>
  </p:outlineViewPr>
  <p:notesTextViewPr>
    <p:cViewPr>
      <p:scale>
        <a:sx n="100" d="100"/>
        <a:sy n="100" d="100"/>
      </p:scale>
      <p:origin x="0" y="0"/>
    </p:cViewPr>
  </p:notesTextViewPr>
  <p:sorterViewPr>
    <p:cViewPr>
      <p:scale>
        <a:sx n="154" d="100"/>
        <a:sy n="154" d="100"/>
      </p:scale>
      <p:origin x="0" y="-33828"/>
    </p:cViewPr>
  </p:sorterViewPr>
  <p:notesViewPr>
    <p:cSldViewPr>
      <p:cViewPr varScale="1">
        <p:scale>
          <a:sx n="56" d="100"/>
          <a:sy n="56" d="100"/>
        </p:scale>
        <p:origin x="2832" y="72"/>
      </p:cViewPr>
      <p:guideLst>
        <p:guide orient="horz" pos="312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viewProps" Target="viewProp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FEADD9-F67D-41F5-BA4C-3C84956E7F46}" type="doc">
      <dgm:prSet loTypeId="urn:microsoft.com/office/officeart/2005/8/layout/vList5" loCatId="list" qsTypeId="urn:microsoft.com/office/officeart/2005/8/quickstyle/simple5" qsCatId="simple" csTypeId="urn:microsoft.com/office/officeart/2005/8/colors/colorful3" csCatId="colorful" phldr="1"/>
      <dgm:spPr/>
      <dgm:t>
        <a:bodyPr/>
        <a:lstStyle/>
        <a:p>
          <a:endParaRPr lang="en-US"/>
        </a:p>
      </dgm:t>
    </dgm:pt>
    <dgm:pt modelId="{74EE5CD8-078F-4590-BF9C-A341A294A016}">
      <dgm:prSet phldrT="[Text]" custT="1"/>
      <dgm:spPr/>
      <dgm:t>
        <a:bodyPr/>
        <a:lstStyle/>
        <a:p>
          <a:r>
            <a:rPr lang="en-US" sz="2400" b="1" dirty="0" smtClean="0"/>
            <a:t>1</a:t>
          </a:r>
          <a:endParaRPr lang="en-US" sz="2400" b="1" dirty="0"/>
        </a:p>
      </dgm:t>
    </dgm:pt>
    <dgm:pt modelId="{BB568D76-3363-43D3-B00C-3359A643216C}" type="parTrans" cxnId="{F40F9561-0D4C-44CF-91EF-A92B1DBDE44B}">
      <dgm:prSet/>
      <dgm:spPr/>
      <dgm:t>
        <a:bodyPr/>
        <a:lstStyle/>
        <a:p>
          <a:endParaRPr lang="en-US" sz="3200"/>
        </a:p>
      </dgm:t>
    </dgm:pt>
    <dgm:pt modelId="{CF9FB981-E6ED-4440-AC98-4E4E2ABA2C55}" type="sibTrans" cxnId="{F40F9561-0D4C-44CF-91EF-A92B1DBDE44B}">
      <dgm:prSet/>
      <dgm:spPr/>
      <dgm:t>
        <a:bodyPr/>
        <a:lstStyle/>
        <a:p>
          <a:endParaRPr lang="en-US" sz="3200"/>
        </a:p>
      </dgm:t>
    </dgm:pt>
    <dgm:pt modelId="{AA046201-5C4D-445E-BF0B-5C6D2B0A1945}">
      <dgm:prSet phldrT="[Text]" custT="1"/>
      <dgm:spPr/>
      <dgm:t>
        <a:bodyPr/>
        <a:lstStyle/>
        <a:p>
          <a:r>
            <a:rPr lang="en-US" sz="2400" b="1" dirty="0" smtClean="0"/>
            <a:t>2</a:t>
          </a:r>
          <a:endParaRPr lang="en-US" sz="2400" b="1" dirty="0"/>
        </a:p>
      </dgm:t>
    </dgm:pt>
    <dgm:pt modelId="{FE92FC33-5E0F-4302-9E80-A69E8ACDDE56}" type="parTrans" cxnId="{B8AF1086-D7BE-446F-9133-738B599E9A7D}">
      <dgm:prSet/>
      <dgm:spPr/>
      <dgm:t>
        <a:bodyPr/>
        <a:lstStyle/>
        <a:p>
          <a:endParaRPr lang="en-US" sz="3200"/>
        </a:p>
      </dgm:t>
    </dgm:pt>
    <dgm:pt modelId="{40767EFF-7D52-4469-ACEE-7D28E67337E2}" type="sibTrans" cxnId="{B8AF1086-D7BE-446F-9133-738B599E9A7D}">
      <dgm:prSet/>
      <dgm:spPr/>
      <dgm:t>
        <a:bodyPr/>
        <a:lstStyle/>
        <a:p>
          <a:endParaRPr lang="en-US" sz="3200"/>
        </a:p>
      </dgm:t>
    </dgm:pt>
    <dgm:pt modelId="{C59269D0-92A5-481C-BA64-727AFB0DD545}">
      <dgm:prSet phldrT="[Text]" custT="1"/>
      <dgm:spPr/>
      <dgm:t>
        <a:bodyPr/>
        <a:lstStyle/>
        <a:p>
          <a:r>
            <a:rPr lang="en-US" sz="2000" b="1" dirty="0" smtClean="0"/>
            <a:t>Data Protection Principles</a:t>
          </a:r>
          <a:endParaRPr lang="en-US" sz="2000" b="1" dirty="0">
            <a:effectLst/>
          </a:endParaRPr>
        </a:p>
      </dgm:t>
    </dgm:pt>
    <dgm:pt modelId="{312CC84D-092F-422A-AA24-A4619DBBB7BE}" type="parTrans" cxnId="{9071FB3B-D26B-4384-BD1A-80C12C62D02C}">
      <dgm:prSet/>
      <dgm:spPr/>
      <dgm:t>
        <a:bodyPr/>
        <a:lstStyle/>
        <a:p>
          <a:endParaRPr lang="en-US" sz="3200"/>
        </a:p>
      </dgm:t>
    </dgm:pt>
    <dgm:pt modelId="{266DE8E8-1339-41C4-B9A7-6148496C7FA9}" type="sibTrans" cxnId="{9071FB3B-D26B-4384-BD1A-80C12C62D02C}">
      <dgm:prSet/>
      <dgm:spPr/>
      <dgm:t>
        <a:bodyPr/>
        <a:lstStyle/>
        <a:p>
          <a:endParaRPr lang="en-US" sz="3200"/>
        </a:p>
      </dgm:t>
    </dgm:pt>
    <dgm:pt modelId="{D1776C8F-2B10-4075-8DF7-7F65AB725ED5}">
      <dgm:prSet phldrT="[Text]" custT="1"/>
      <dgm:spPr/>
      <dgm:t>
        <a:bodyPr/>
        <a:lstStyle/>
        <a:p>
          <a:r>
            <a:rPr lang="en-US" sz="2400" b="1" dirty="0" smtClean="0"/>
            <a:t>3</a:t>
          </a:r>
          <a:endParaRPr lang="en-US" sz="2400" b="1" dirty="0"/>
        </a:p>
      </dgm:t>
    </dgm:pt>
    <dgm:pt modelId="{7291E740-3E17-41B3-99D3-1D67AE37CC3F}" type="parTrans" cxnId="{7077B78D-FCDC-4519-8416-DC357ACD5043}">
      <dgm:prSet/>
      <dgm:spPr/>
      <dgm:t>
        <a:bodyPr/>
        <a:lstStyle/>
        <a:p>
          <a:endParaRPr lang="en-US" sz="3200"/>
        </a:p>
      </dgm:t>
    </dgm:pt>
    <dgm:pt modelId="{88B75C29-8054-417D-BCE3-878A55118F6D}" type="sibTrans" cxnId="{7077B78D-FCDC-4519-8416-DC357ACD5043}">
      <dgm:prSet/>
      <dgm:spPr/>
      <dgm:t>
        <a:bodyPr/>
        <a:lstStyle/>
        <a:p>
          <a:endParaRPr lang="en-US" sz="3200"/>
        </a:p>
      </dgm:t>
    </dgm:pt>
    <dgm:pt modelId="{6BE4E373-0656-4EDC-821E-BE09C952B1F6}">
      <dgm:prSet phldrT="[Text]" custT="1"/>
      <dgm:spPr/>
      <dgm:t>
        <a:bodyPr/>
        <a:lstStyle/>
        <a:p>
          <a:r>
            <a:rPr lang="en-US" sz="2000" b="1" dirty="0" smtClean="0"/>
            <a:t>Managing Data Protection in </a:t>
          </a:r>
          <a:r>
            <a:rPr lang="en-US" sz="2000" b="1" dirty="0" err="1" smtClean="0"/>
            <a:t>organisations</a:t>
          </a:r>
          <a:endParaRPr lang="en-US" sz="2000" b="1" dirty="0">
            <a:effectLst/>
          </a:endParaRPr>
        </a:p>
      </dgm:t>
    </dgm:pt>
    <dgm:pt modelId="{34218063-BF94-4304-99BD-B3F7BA4D3C8F}" type="parTrans" cxnId="{119690D4-400B-468B-8BA0-5C9C9E2AFEAF}">
      <dgm:prSet/>
      <dgm:spPr/>
      <dgm:t>
        <a:bodyPr/>
        <a:lstStyle/>
        <a:p>
          <a:endParaRPr lang="en-US" sz="3200"/>
        </a:p>
      </dgm:t>
    </dgm:pt>
    <dgm:pt modelId="{E17B9BF1-2948-497F-8EC7-3BF734D839DB}" type="sibTrans" cxnId="{119690D4-400B-468B-8BA0-5C9C9E2AFEAF}">
      <dgm:prSet/>
      <dgm:spPr/>
      <dgm:t>
        <a:bodyPr/>
        <a:lstStyle/>
        <a:p>
          <a:endParaRPr lang="en-US" sz="3200"/>
        </a:p>
      </dgm:t>
    </dgm:pt>
    <dgm:pt modelId="{1E4D3931-0DBD-4211-A24A-6AF364284B1E}">
      <dgm:prSet phldrT="[Text]" custT="1"/>
      <dgm:spPr/>
      <dgm:t>
        <a:bodyPr/>
        <a:lstStyle/>
        <a:p>
          <a:pPr marL="280988" indent="-280988"/>
          <a:r>
            <a:rPr lang="en-US" sz="2000" b="1" dirty="0" smtClean="0"/>
            <a:t>Overview of Data Protection Act (DPA)</a:t>
          </a:r>
          <a:endParaRPr lang="en-US" sz="2000" b="1" dirty="0">
            <a:effectLst/>
          </a:endParaRPr>
        </a:p>
      </dgm:t>
    </dgm:pt>
    <dgm:pt modelId="{CADAA3D9-7C63-4729-85B0-64C8AF644EEF}" type="sibTrans" cxnId="{63E4D827-0083-4625-9FD6-043D8D32091E}">
      <dgm:prSet/>
      <dgm:spPr/>
      <dgm:t>
        <a:bodyPr/>
        <a:lstStyle/>
        <a:p>
          <a:endParaRPr lang="en-US" sz="3200"/>
        </a:p>
      </dgm:t>
    </dgm:pt>
    <dgm:pt modelId="{FC93695B-FD0E-4353-B1FD-4328F4386DEC}" type="parTrans" cxnId="{63E4D827-0083-4625-9FD6-043D8D32091E}">
      <dgm:prSet/>
      <dgm:spPr/>
      <dgm:t>
        <a:bodyPr/>
        <a:lstStyle/>
        <a:p>
          <a:endParaRPr lang="en-US" sz="3200"/>
        </a:p>
      </dgm:t>
    </dgm:pt>
    <dgm:pt modelId="{C9F98410-DF45-48E9-BC66-FA2AC458A31F}">
      <dgm:prSet custT="1"/>
      <dgm:spPr/>
      <dgm:t>
        <a:bodyPr/>
        <a:lstStyle/>
        <a:p>
          <a:r>
            <a:rPr lang="en-GB" sz="2400" b="1" dirty="0" smtClean="0"/>
            <a:t>4</a:t>
          </a:r>
          <a:endParaRPr lang="en-GB" sz="2400" b="1" dirty="0"/>
        </a:p>
      </dgm:t>
    </dgm:pt>
    <dgm:pt modelId="{41225516-8BC9-40DF-AF23-73874123965B}" type="parTrans" cxnId="{D6C58742-6918-41E0-A96B-462E9FD4BFF2}">
      <dgm:prSet/>
      <dgm:spPr/>
      <dgm:t>
        <a:bodyPr/>
        <a:lstStyle/>
        <a:p>
          <a:endParaRPr lang="en-GB"/>
        </a:p>
      </dgm:t>
    </dgm:pt>
    <dgm:pt modelId="{7FCC93DA-B4D2-40D2-921A-46D822847043}" type="sibTrans" cxnId="{D6C58742-6918-41E0-A96B-462E9FD4BFF2}">
      <dgm:prSet/>
      <dgm:spPr/>
      <dgm:t>
        <a:bodyPr/>
        <a:lstStyle/>
        <a:p>
          <a:endParaRPr lang="en-GB"/>
        </a:p>
      </dgm:t>
    </dgm:pt>
    <dgm:pt modelId="{23F37EA4-A904-4C3F-A328-11516A662265}">
      <dgm:prSet custT="1"/>
      <dgm:spPr/>
      <dgm:t>
        <a:bodyPr/>
        <a:lstStyle/>
        <a:p>
          <a:r>
            <a:rPr lang="en-US" sz="2000" b="1" dirty="0" smtClean="0">
              <a:effectLst/>
            </a:rPr>
            <a:t>Data Protection in the context of HR</a:t>
          </a:r>
          <a:r>
            <a:rPr lang="en-US" sz="2000" b="1" dirty="0" smtClean="0"/>
            <a:t>  </a:t>
          </a:r>
          <a:endParaRPr lang="en-GB" sz="2000" b="1" dirty="0"/>
        </a:p>
      </dgm:t>
    </dgm:pt>
    <dgm:pt modelId="{8E00BA6A-71F2-4038-9894-6DAD0FDF5500}" type="parTrans" cxnId="{470F49B0-A65C-4FF6-B53F-BB2D69099C7A}">
      <dgm:prSet/>
      <dgm:spPr/>
      <dgm:t>
        <a:bodyPr/>
        <a:lstStyle/>
        <a:p>
          <a:endParaRPr lang="en-GB"/>
        </a:p>
      </dgm:t>
    </dgm:pt>
    <dgm:pt modelId="{E92F9E93-C991-431A-AACD-94E8F80F9878}" type="sibTrans" cxnId="{470F49B0-A65C-4FF6-B53F-BB2D69099C7A}">
      <dgm:prSet/>
      <dgm:spPr/>
      <dgm:t>
        <a:bodyPr/>
        <a:lstStyle/>
        <a:p>
          <a:endParaRPr lang="en-GB"/>
        </a:p>
      </dgm:t>
    </dgm:pt>
    <dgm:pt modelId="{A18BF432-0787-4B17-AA64-169F299FDF2F}">
      <dgm:prSet custT="1"/>
      <dgm:spPr/>
      <dgm:t>
        <a:bodyPr/>
        <a:lstStyle/>
        <a:p>
          <a:r>
            <a:rPr lang="en-GB" sz="2400" b="1" dirty="0" smtClean="0"/>
            <a:t>5</a:t>
          </a:r>
          <a:endParaRPr lang="en-GB" sz="2400" b="1" dirty="0"/>
        </a:p>
      </dgm:t>
    </dgm:pt>
    <dgm:pt modelId="{F8E8B8E8-BDED-48A5-A3AB-E33C2BE1319E}" type="parTrans" cxnId="{F6B3AD29-7D67-430E-8900-6ED2ECEEB30D}">
      <dgm:prSet/>
      <dgm:spPr/>
      <dgm:t>
        <a:bodyPr/>
        <a:lstStyle/>
        <a:p>
          <a:endParaRPr lang="en-GB"/>
        </a:p>
      </dgm:t>
    </dgm:pt>
    <dgm:pt modelId="{756A38DD-7CD0-4070-8F0F-8AE50859C421}" type="sibTrans" cxnId="{F6B3AD29-7D67-430E-8900-6ED2ECEEB30D}">
      <dgm:prSet/>
      <dgm:spPr/>
      <dgm:t>
        <a:bodyPr/>
        <a:lstStyle/>
        <a:p>
          <a:endParaRPr lang="en-GB"/>
        </a:p>
      </dgm:t>
    </dgm:pt>
    <dgm:pt modelId="{F6360146-5FBF-491F-A962-81D8E708924A}">
      <dgm:prSet custT="1"/>
      <dgm:spPr/>
      <dgm:t>
        <a:bodyPr/>
        <a:lstStyle/>
        <a:p>
          <a:r>
            <a:rPr lang="en-US" sz="2000" b="1" dirty="0" smtClean="0"/>
            <a:t>Offences and Penalties</a:t>
          </a:r>
          <a:endParaRPr lang="en-GB" sz="2000" b="1" dirty="0"/>
        </a:p>
      </dgm:t>
    </dgm:pt>
    <dgm:pt modelId="{068622E1-D48A-474B-BF6B-FA362B05E0BC}" type="sibTrans" cxnId="{61680B93-F662-4AA7-A27B-FCCF9FB50AEF}">
      <dgm:prSet/>
      <dgm:spPr/>
      <dgm:t>
        <a:bodyPr/>
        <a:lstStyle/>
        <a:p>
          <a:endParaRPr lang="en-GB"/>
        </a:p>
      </dgm:t>
    </dgm:pt>
    <dgm:pt modelId="{B6105D08-F2B7-4F44-B53F-93C13673419A}" type="parTrans" cxnId="{61680B93-F662-4AA7-A27B-FCCF9FB50AEF}">
      <dgm:prSet/>
      <dgm:spPr/>
      <dgm:t>
        <a:bodyPr/>
        <a:lstStyle/>
        <a:p>
          <a:endParaRPr lang="en-GB"/>
        </a:p>
      </dgm:t>
    </dgm:pt>
    <dgm:pt modelId="{AAE7A1E6-6847-453D-B55B-8A82BF138C1D}" type="pres">
      <dgm:prSet presAssocID="{F6FEADD9-F67D-41F5-BA4C-3C84956E7F46}" presName="Name0" presStyleCnt="0">
        <dgm:presLayoutVars>
          <dgm:dir/>
          <dgm:animLvl val="lvl"/>
          <dgm:resizeHandles val="exact"/>
        </dgm:presLayoutVars>
      </dgm:prSet>
      <dgm:spPr/>
      <dgm:t>
        <a:bodyPr/>
        <a:lstStyle/>
        <a:p>
          <a:endParaRPr lang="en-US"/>
        </a:p>
      </dgm:t>
    </dgm:pt>
    <dgm:pt modelId="{C4407577-18A2-46E0-8805-2838042EB67A}" type="pres">
      <dgm:prSet presAssocID="{74EE5CD8-078F-4590-BF9C-A341A294A016}" presName="linNode" presStyleCnt="0"/>
      <dgm:spPr/>
      <dgm:t>
        <a:bodyPr/>
        <a:lstStyle/>
        <a:p>
          <a:endParaRPr lang="en-US"/>
        </a:p>
      </dgm:t>
    </dgm:pt>
    <dgm:pt modelId="{7E429971-BC57-430F-BB25-C0574E5E39E3}" type="pres">
      <dgm:prSet presAssocID="{74EE5CD8-078F-4590-BF9C-A341A294A016}" presName="parentText" presStyleLbl="node1" presStyleIdx="0" presStyleCnt="5" custScaleX="90380" custLinFactNeighborY="-15667">
        <dgm:presLayoutVars>
          <dgm:chMax val="1"/>
          <dgm:bulletEnabled val="1"/>
        </dgm:presLayoutVars>
      </dgm:prSet>
      <dgm:spPr>
        <a:prstGeom prst="roundRect">
          <a:avLst/>
        </a:prstGeom>
      </dgm:spPr>
      <dgm:t>
        <a:bodyPr/>
        <a:lstStyle/>
        <a:p>
          <a:endParaRPr lang="en-US"/>
        </a:p>
      </dgm:t>
    </dgm:pt>
    <dgm:pt modelId="{D54B1729-BC98-42C1-9C6C-D65DCBA4358F}" type="pres">
      <dgm:prSet presAssocID="{74EE5CD8-078F-4590-BF9C-A341A294A016}" presName="descendantText" presStyleLbl="alignAccFollowNode1" presStyleIdx="0" presStyleCnt="5" custScaleX="259632">
        <dgm:presLayoutVars>
          <dgm:bulletEnabled val="1"/>
        </dgm:presLayoutVars>
      </dgm:prSet>
      <dgm:spPr>
        <a:prstGeom prst="rect">
          <a:avLst/>
        </a:prstGeom>
      </dgm:spPr>
      <dgm:t>
        <a:bodyPr/>
        <a:lstStyle/>
        <a:p>
          <a:endParaRPr lang="en-US"/>
        </a:p>
      </dgm:t>
    </dgm:pt>
    <dgm:pt modelId="{AB8574CC-D4F2-4555-AEE3-F4EE58B11D03}" type="pres">
      <dgm:prSet presAssocID="{CF9FB981-E6ED-4440-AC98-4E4E2ABA2C55}" presName="sp" presStyleCnt="0"/>
      <dgm:spPr/>
      <dgm:t>
        <a:bodyPr/>
        <a:lstStyle/>
        <a:p>
          <a:endParaRPr lang="en-US"/>
        </a:p>
      </dgm:t>
    </dgm:pt>
    <dgm:pt modelId="{85B8F607-FDD8-476A-ADBE-E1250824F294}" type="pres">
      <dgm:prSet presAssocID="{AA046201-5C4D-445E-BF0B-5C6D2B0A1945}" presName="linNode" presStyleCnt="0"/>
      <dgm:spPr/>
      <dgm:t>
        <a:bodyPr/>
        <a:lstStyle/>
        <a:p>
          <a:endParaRPr lang="en-US"/>
        </a:p>
      </dgm:t>
    </dgm:pt>
    <dgm:pt modelId="{C04276DC-EE64-470A-B8BC-09067B8045FA}" type="pres">
      <dgm:prSet presAssocID="{AA046201-5C4D-445E-BF0B-5C6D2B0A1945}" presName="parentText" presStyleLbl="node1" presStyleIdx="1" presStyleCnt="5" custScaleX="90380">
        <dgm:presLayoutVars>
          <dgm:chMax val="1"/>
          <dgm:bulletEnabled val="1"/>
        </dgm:presLayoutVars>
      </dgm:prSet>
      <dgm:spPr>
        <a:prstGeom prst="roundRect">
          <a:avLst/>
        </a:prstGeom>
      </dgm:spPr>
      <dgm:t>
        <a:bodyPr/>
        <a:lstStyle/>
        <a:p>
          <a:endParaRPr lang="en-US"/>
        </a:p>
      </dgm:t>
    </dgm:pt>
    <dgm:pt modelId="{B37A5355-225B-4C6F-AED7-6C620F99EECC}" type="pres">
      <dgm:prSet presAssocID="{AA046201-5C4D-445E-BF0B-5C6D2B0A1945}" presName="descendantText" presStyleLbl="alignAccFollowNode1" presStyleIdx="1" presStyleCnt="5" custScaleX="259632">
        <dgm:presLayoutVars>
          <dgm:bulletEnabled val="1"/>
        </dgm:presLayoutVars>
      </dgm:prSet>
      <dgm:spPr>
        <a:prstGeom prst="rect">
          <a:avLst/>
        </a:prstGeom>
      </dgm:spPr>
      <dgm:t>
        <a:bodyPr/>
        <a:lstStyle/>
        <a:p>
          <a:endParaRPr lang="en-US"/>
        </a:p>
      </dgm:t>
    </dgm:pt>
    <dgm:pt modelId="{5ACAA866-A8A8-4183-97B5-CEEAB1525C60}" type="pres">
      <dgm:prSet presAssocID="{40767EFF-7D52-4469-ACEE-7D28E67337E2}" presName="sp" presStyleCnt="0"/>
      <dgm:spPr/>
      <dgm:t>
        <a:bodyPr/>
        <a:lstStyle/>
        <a:p>
          <a:endParaRPr lang="en-US"/>
        </a:p>
      </dgm:t>
    </dgm:pt>
    <dgm:pt modelId="{477213BE-9E91-4950-8451-7F60796F47F4}" type="pres">
      <dgm:prSet presAssocID="{D1776C8F-2B10-4075-8DF7-7F65AB725ED5}" presName="linNode" presStyleCnt="0"/>
      <dgm:spPr/>
      <dgm:t>
        <a:bodyPr/>
        <a:lstStyle/>
        <a:p>
          <a:endParaRPr lang="en-US"/>
        </a:p>
      </dgm:t>
    </dgm:pt>
    <dgm:pt modelId="{F5034101-5B7D-4FE7-B47A-5A48CF39606B}" type="pres">
      <dgm:prSet presAssocID="{D1776C8F-2B10-4075-8DF7-7F65AB725ED5}" presName="parentText" presStyleLbl="node1" presStyleIdx="2" presStyleCnt="5" custScaleX="90380">
        <dgm:presLayoutVars>
          <dgm:chMax val="1"/>
          <dgm:bulletEnabled val="1"/>
        </dgm:presLayoutVars>
      </dgm:prSet>
      <dgm:spPr>
        <a:prstGeom prst="roundRect">
          <a:avLst/>
        </a:prstGeom>
      </dgm:spPr>
      <dgm:t>
        <a:bodyPr/>
        <a:lstStyle/>
        <a:p>
          <a:endParaRPr lang="en-US"/>
        </a:p>
      </dgm:t>
    </dgm:pt>
    <dgm:pt modelId="{C7C3E6FD-D83F-4BDA-907E-B5EE041DA931}" type="pres">
      <dgm:prSet presAssocID="{D1776C8F-2B10-4075-8DF7-7F65AB725ED5}" presName="descendantText" presStyleLbl="alignAccFollowNode1" presStyleIdx="2" presStyleCnt="5" custScaleX="259632" custScaleY="107218">
        <dgm:presLayoutVars>
          <dgm:bulletEnabled val="1"/>
        </dgm:presLayoutVars>
      </dgm:prSet>
      <dgm:spPr>
        <a:prstGeom prst="rect">
          <a:avLst/>
        </a:prstGeom>
      </dgm:spPr>
      <dgm:t>
        <a:bodyPr/>
        <a:lstStyle/>
        <a:p>
          <a:endParaRPr lang="en-US"/>
        </a:p>
      </dgm:t>
    </dgm:pt>
    <dgm:pt modelId="{2B25CF4D-7A35-4041-80C6-37BA5C64995E}" type="pres">
      <dgm:prSet presAssocID="{88B75C29-8054-417D-BCE3-878A55118F6D}" presName="sp" presStyleCnt="0"/>
      <dgm:spPr/>
      <dgm:t>
        <a:bodyPr/>
        <a:lstStyle/>
        <a:p>
          <a:endParaRPr lang="en-GB"/>
        </a:p>
      </dgm:t>
    </dgm:pt>
    <dgm:pt modelId="{2BFB4855-1832-4984-8BB0-A0B10F56E706}" type="pres">
      <dgm:prSet presAssocID="{C9F98410-DF45-48E9-BC66-FA2AC458A31F}" presName="linNode" presStyleCnt="0"/>
      <dgm:spPr/>
      <dgm:t>
        <a:bodyPr/>
        <a:lstStyle/>
        <a:p>
          <a:endParaRPr lang="en-GB"/>
        </a:p>
      </dgm:t>
    </dgm:pt>
    <dgm:pt modelId="{65DDFB69-13FE-42D7-800C-ACAEC1F6F7FC}" type="pres">
      <dgm:prSet presAssocID="{C9F98410-DF45-48E9-BC66-FA2AC458A31F}" presName="parentText" presStyleLbl="node1" presStyleIdx="3" presStyleCnt="5" custScaleX="46779">
        <dgm:presLayoutVars>
          <dgm:chMax val="1"/>
          <dgm:bulletEnabled val="1"/>
        </dgm:presLayoutVars>
      </dgm:prSet>
      <dgm:spPr/>
      <dgm:t>
        <a:bodyPr/>
        <a:lstStyle/>
        <a:p>
          <a:endParaRPr lang="en-GB"/>
        </a:p>
      </dgm:t>
    </dgm:pt>
    <dgm:pt modelId="{1178D408-B821-4F63-A6EE-F62D0FF6A5B3}" type="pres">
      <dgm:prSet presAssocID="{C9F98410-DF45-48E9-BC66-FA2AC458A31F}" presName="descendantText" presStyleLbl="alignAccFollowNode1" presStyleIdx="3" presStyleCnt="5" custScaleX="134357" custLinFactNeighborX="1670">
        <dgm:presLayoutVars>
          <dgm:bulletEnabled val="1"/>
        </dgm:presLayoutVars>
      </dgm:prSet>
      <dgm:spPr/>
      <dgm:t>
        <a:bodyPr/>
        <a:lstStyle/>
        <a:p>
          <a:endParaRPr lang="en-GB"/>
        </a:p>
      </dgm:t>
    </dgm:pt>
    <dgm:pt modelId="{BA17196B-F868-47B6-8B3A-AF10B07C22F7}" type="pres">
      <dgm:prSet presAssocID="{7FCC93DA-B4D2-40D2-921A-46D822847043}" presName="sp" presStyleCnt="0"/>
      <dgm:spPr/>
      <dgm:t>
        <a:bodyPr/>
        <a:lstStyle/>
        <a:p>
          <a:endParaRPr lang="en-GB"/>
        </a:p>
      </dgm:t>
    </dgm:pt>
    <dgm:pt modelId="{90D253E2-5B7F-4BFB-9EE8-3015A75E9D85}" type="pres">
      <dgm:prSet presAssocID="{A18BF432-0787-4B17-AA64-169F299FDF2F}" presName="linNode" presStyleCnt="0"/>
      <dgm:spPr/>
      <dgm:t>
        <a:bodyPr/>
        <a:lstStyle/>
        <a:p>
          <a:endParaRPr lang="en-GB"/>
        </a:p>
      </dgm:t>
    </dgm:pt>
    <dgm:pt modelId="{D5E0DE27-F494-4C5D-A442-D3181B9E2A34}" type="pres">
      <dgm:prSet presAssocID="{A18BF432-0787-4B17-AA64-169F299FDF2F}" presName="parentText" presStyleLbl="node1" presStyleIdx="4" presStyleCnt="5" custScaleX="48384">
        <dgm:presLayoutVars>
          <dgm:chMax val="1"/>
          <dgm:bulletEnabled val="1"/>
        </dgm:presLayoutVars>
      </dgm:prSet>
      <dgm:spPr/>
      <dgm:t>
        <a:bodyPr/>
        <a:lstStyle/>
        <a:p>
          <a:endParaRPr lang="en-GB"/>
        </a:p>
      </dgm:t>
    </dgm:pt>
    <dgm:pt modelId="{DA2E52C4-DD5C-41A9-B48D-D25D250049A3}" type="pres">
      <dgm:prSet presAssocID="{A18BF432-0787-4B17-AA64-169F299FDF2F}" presName="descendantText" presStyleLbl="alignAccFollowNode1" presStyleIdx="4" presStyleCnt="5" custScaleX="139019" custLinFactNeighborX="3345">
        <dgm:presLayoutVars>
          <dgm:bulletEnabled val="1"/>
        </dgm:presLayoutVars>
      </dgm:prSet>
      <dgm:spPr/>
      <dgm:t>
        <a:bodyPr/>
        <a:lstStyle/>
        <a:p>
          <a:endParaRPr lang="en-GB"/>
        </a:p>
      </dgm:t>
    </dgm:pt>
  </dgm:ptLst>
  <dgm:cxnLst>
    <dgm:cxn modelId="{7077B78D-FCDC-4519-8416-DC357ACD5043}" srcId="{F6FEADD9-F67D-41F5-BA4C-3C84956E7F46}" destId="{D1776C8F-2B10-4075-8DF7-7F65AB725ED5}" srcOrd="2" destOrd="0" parTransId="{7291E740-3E17-41B3-99D3-1D67AE37CC3F}" sibTransId="{88B75C29-8054-417D-BCE3-878A55118F6D}"/>
    <dgm:cxn modelId="{A6E46260-4A4D-419A-A6C0-B789D44C0115}" type="presOf" srcId="{F6360146-5FBF-491F-A962-81D8E708924A}" destId="{DA2E52C4-DD5C-41A9-B48D-D25D250049A3}" srcOrd="0" destOrd="0" presId="urn:microsoft.com/office/officeart/2005/8/layout/vList5"/>
    <dgm:cxn modelId="{119690D4-400B-468B-8BA0-5C9C9E2AFEAF}" srcId="{D1776C8F-2B10-4075-8DF7-7F65AB725ED5}" destId="{6BE4E373-0656-4EDC-821E-BE09C952B1F6}" srcOrd="0" destOrd="0" parTransId="{34218063-BF94-4304-99BD-B3F7BA4D3C8F}" sibTransId="{E17B9BF1-2948-497F-8EC7-3BF734D839DB}"/>
    <dgm:cxn modelId="{83955598-C8C0-4C74-A8D8-0EC84FCF507E}" type="presOf" srcId="{C59269D0-92A5-481C-BA64-727AFB0DD545}" destId="{B37A5355-225B-4C6F-AED7-6C620F99EECC}" srcOrd="0" destOrd="0" presId="urn:microsoft.com/office/officeart/2005/8/layout/vList5"/>
    <dgm:cxn modelId="{2B15F517-29CC-4B68-ACAD-6842C893C646}" type="presOf" srcId="{74EE5CD8-078F-4590-BF9C-A341A294A016}" destId="{7E429971-BC57-430F-BB25-C0574E5E39E3}" srcOrd="0" destOrd="0" presId="urn:microsoft.com/office/officeart/2005/8/layout/vList5"/>
    <dgm:cxn modelId="{B69BF860-F4A7-42D9-A52E-750C0CE16CF2}" type="presOf" srcId="{A18BF432-0787-4B17-AA64-169F299FDF2F}" destId="{D5E0DE27-F494-4C5D-A442-D3181B9E2A34}" srcOrd="0" destOrd="0" presId="urn:microsoft.com/office/officeart/2005/8/layout/vList5"/>
    <dgm:cxn modelId="{7310CEF9-E647-4E60-9FD0-4384A6B81586}" type="presOf" srcId="{D1776C8F-2B10-4075-8DF7-7F65AB725ED5}" destId="{F5034101-5B7D-4FE7-B47A-5A48CF39606B}" srcOrd="0" destOrd="0" presId="urn:microsoft.com/office/officeart/2005/8/layout/vList5"/>
    <dgm:cxn modelId="{9E70F8FA-0978-4709-B8A2-E1FC54F4F528}" type="presOf" srcId="{1E4D3931-0DBD-4211-A24A-6AF364284B1E}" destId="{D54B1729-BC98-42C1-9C6C-D65DCBA4358F}" srcOrd="0" destOrd="0" presId="urn:microsoft.com/office/officeart/2005/8/layout/vList5"/>
    <dgm:cxn modelId="{F40F9561-0D4C-44CF-91EF-A92B1DBDE44B}" srcId="{F6FEADD9-F67D-41F5-BA4C-3C84956E7F46}" destId="{74EE5CD8-078F-4590-BF9C-A341A294A016}" srcOrd="0" destOrd="0" parTransId="{BB568D76-3363-43D3-B00C-3359A643216C}" sibTransId="{CF9FB981-E6ED-4440-AC98-4E4E2ABA2C55}"/>
    <dgm:cxn modelId="{9071FB3B-D26B-4384-BD1A-80C12C62D02C}" srcId="{AA046201-5C4D-445E-BF0B-5C6D2B0A1945}" destId="{C59269D0-92A5-481C-BA64-727AFB0DD545}" srcOrd="0" destOrd="0" parTransId="{312CC84D-092F-422A-AA24-A4619DBBB7BE}" sibTransId="{266DE8E8-1339-41C4-B9A7-6148496C7FA9}"/>
    <dgm:cxn modelId="{B8AF1086-D7BE-446F-9133-738B599E9A7D}" srcId="{F6FEADD9-F67D-41F5-BA4C-3C84956E7F46}" destId="{AA046201-5C4D-445E-BF0B-5C6D2B0A1945}" srcOrd="1" destOrd="0" parTransId="{FE92FC33-5E0F-4302-9E80-A69E8ACDDE56}" sibTransId="{40767EFF-7D52-4469-ACEE-7D28E67337E2}"/>
    <dgm:cxn modelId="{B25D679E-5717-4729-815E-A129F0A5505C}" type="presOf" srcId="{C9F98410-DF45-48E9-BC66-FA2AC458A31F}" destId="{65DDFB69-13FE-42D7-800C-ACAEC1F6F7FC}" srcOrd="0" destOrd="0" presId="urn:microsoft.com/office/officeart/2005/8/layout/vList5"/>
    <dgm:cxn modelId="{80BF4197-BD16-4EF2-8E6C-31DBE232B638}" type="presOf" srcId="{F6FEADD9-F67D-41F5-BA4C-3C84956E7F46}" destId="{AAE7A1E6-6847-453D-B55B-8A82BF138C1D}" srcOrd="0" destOrd="0" presId="urn:microsoft.com/office/officeart/2005/8/layout/vList5"/>
    <dgm:cxn modelId="{61680B93-F662-4AA7-A27B-FCCF9FB50AEF}" srcId="{A18BF432-0787-4B17-AA64-169F299FDF2F}" destId="{F6360146-5FBF-491F-A962-81D8E708924A}" srcOrd="0" destOrd="0" parTransId="{B6105D08-F2B7-4F44-B53F-93C13673419A}" sibTransId="{068622E1-D48A-474B-BF6B-FA362B05E0BC}"/>
    <dgm:cxn modelId="{63E4D827-0083-4625-9FD6-043D8D32091E}" srcId="{74EE5CD8-078F-4590-BF9C-A341A294A016}" destId="{1E4D3931-0DBD-4211-A24A-6AF364284B1E}" srcOrd="0" destOrd="0" parTransId="{FC93695B-FD0E-4353-B1FD-4328F4386DEC}" sibTransId="{CADAA3D9-7C63-4729-85B0-64C8AF644EEF}"/>
    <dgm:cxn modelId="{D6C58742-6918-41E0-A96B-462E9FD4BFF2}" srcId="{F6FEADD9-F67D-41F5-BA4C-3C84956E7F46}" destId="{C9F98410-DF45-48E9-BC66-FA2AC458A31F}" srcOrd="3" destOrd="0" parTransId="{41225516-8BC9-40DF-AF23-73874123965B}" sibTransId="{7FCC93DA-B4D2-40D2-921A-46D822847043}"/>
    <dgm:cxn modelId="{F6B3AD29-7D67-430E-8900-6ED2ECEEB30D}" srcId="{F6FEADD9-F67D-41F5-BA4C-3C84956E7F46}" destId="{A18BF432-0787-4B17-AA64-169F299FDF2F}" srcOrd="4" destOrd="0" parTransId="{F8E8B8E8-BDED-48A5-A3AB-E33C2BE1319E}" sibTransId="{756A38DD-7CD0-4070-8F0F-8AE50859C421}"/>
    <dgm:cxn modelId="{470F49B0-A65C-4FF6-B53F-BB2D69099C7A}" srcId="{C9F98410-DF45-48E9-BC66-FA2AC458A31F}" destId="{23F37EA4-A904-4C3F-A328-11516A662265}" srcOrd="0" destOrd="0" parTransId="{8E00BA6A-71F2-4038-9894-6DAD0FDF5500}" sibTransId="{E92F9E93-C991-431A-AACD-94E8F80F9878}"/>
    <dgm:cxn modelId="{1FE943B0-4E8A-460A-B8D0-ECF5DB0E73D1}" type="presOf" srcId="{AA046201-5C4D-445E-BF0B-5C6D2B0A1945}" destId="{C04276DC-EE64-470A-B8BC-09067B8045FA}" srcOrd="0" destOrd="0" presId="urn:microsoft.com/office/officeart/2005/8/layout/vList5"/>
    <dgm:cxn modelId="{79911B32-C9EA-4760-AE34-8CABE826DA20}" type="presOf" srcId="{6BE4E373-0656-4EDC-821E-BE09C952B1F6}" destId="{C7C3E6FD-D83F-4BDA-907E-B5EE041DA931}" srcOrd="0" destOrd="0" presId="urn:microsoft.com/office/officeart/2005/8/layout/vList5"/>
    <dgm:cxn modelId="{2FB01941-E20E-4EB8-88D6-C300A51E9A34}" type="presOf" srcId="{23F37EA4-A904-4C3F-A328-11516A662265}" destId="{1178D408-B821-4F63-A6EE-F62D0FF6A5B3}" srcOrd="0" destOrd="0" presId="urn:microsoft.com/office/officeart/2005/8/layout/vList5"/>
    <dgm:cxn modelId="{500BF37E-FFB5-418C-8DF1-31B7E0CEA1EC}" type="presParOf" srcId="{AAE7A1E6-6847-453D-B55B-8A82BF138C1D}" destId="{C4407577-18A2-46E0-8805-2838042EB67A}" srcOrd="0" destOrd="0" presId="urn:microsoft.com/office/officeart/2005/8/layout/vList5"/>
    <dgm:cxn modelId="{7A0DE26A-5DEC-4E22-B72E-98FFC77FCD8B}" type="presParOf" srcId="{C4407577-18A2-46E0-8805-2838042EB67A}" destId="{7E429971-BC57-430F-BB25-C0574E5E39E3}" srcOrd="0" destOrd="0" presId="urn:microsoft.com/office/officeart/2005/8/layout/vList5"/>
    <dgm:cxn modelId="{AD8C6FED-C54D-4A03-86EF-7C719CD5893D}" type="presParOf" srcId="{C4407577-18A2-46E0-8805-2838042EB67A}" destId="{D54B1729-BC98-42C1-9C6C-D65DCBA4358F}" srcOrd="1" destOrd="0" presId="urn:microsoft.com/office/officeart/2005/8/layout/vList5"/>
    <dgm:cxn modelId="{F481B3A0-BE97-46FE-9560-F35BC13F0048}" type="presParOf" srcId="{AAE7A1E6-6847-453D-B55B-8A82BF138C1D}" destId="{AB8574CC-D4F2-4555-AEE3-F4EE58B11D03}" srcOrd="1" destOrd="0" presId="urn:microsoft.com/office/officeart/2005/8/layout/vList5"/>
    <dgm:cxn modelId="{F5E25A97-0297-47CF-AE6C-9A6CDA97331C}" type="presParOf" srcId="{AAE7A1E6-6847-453D-B55B-8A82BF138C1D}" destId="{85B8F607-FDD8-476A-ADBE-E1250824F294}" srcOrd="2" destOrd="0" presId="urn:microsoft.com/office/officeart/2005/8/layout/vList5"/>
    <dgm:cxn modelId="{B28638FF-837B-48B2-B70B-1914E1F96734}" type="presParOf" srcId="{85B8F607-FDD8-476A-ADBE-E1250824F294}" destId="{C04276DC-EE64-470A-B8BC-09067B8045FA}" srcOrd="0" destOrd="0" presId="urn:microsoft.com/office/officeart/2005/8/layout/vList5"/>
    <dgm:cxn modelId="{E24DBA9B-8198-425D-975B-09B3D2AA324E}" type="presParOf" srcId="{85B8F607-FDD8-476A-ADBE-E1250824F294}" destId="{B37A5355-225B-4C6F-AED7-6C620F99EECC}" srcOrd="1" destOrd="0" presId="urn:microsoft.com/office/officeart/2005/8/layout/vList5"/>
    <dgm:cxn modelId="{A81A1C6A-DB5E-4D89-B6BA-C6AAF847AE3D}" type="presParOf" srcId="{AAE7A1E6-6847-453D-B55B-8A82BF138C1D}" destId="{5ACAA866-A8A8-4183-97B5-CEEAB1525C60}" srcOrd="3" destOrd="0" presId="urn:microsoft.com/office/officeart/2005/8/layout/vList5"/>
    <dgm:cxn modelId="{8BE5F3C5-CC9A-4906-BE49-77E2970E43C2}" type="presParOf" srcId="{AAE7A1E6-6847-453D-B55B-8A82BF138C1D}" destId="{477213BE-9E91-4950-8451-7F60796F47F4}" srcOrd="4" destOrd="0" presId="urn:microsoft.com/office/officeart/2005/8/layout/vList5"/>
    <dgm:cxn modelId="{19291E60-9257-456D-9E49-E56992D42EBA}" type="presParOf" srcId="{477213BE-9E91-4950-8451-7F60796F47F4}" destId="{F5034101-5B7D-4FE7-B47A-5A48CF39606B}" srcOrd="0" destOrd="0" presId="urn:microsoft.com/office/officeart/2005/8/layout/vList5"/>
    <dgm:cxn modelId="{C199E16A-72C8-42E8-98A3-3C02440F48F7}" type="presParOf" srcId="{477213BE-9E91-4950-8451-7F60796F47F4}" destId="{C7C3E6FD-D83F-4BDA-907E-B5EE041DA931}" srcOrd="1" destOrd="0" presId="urn:microsoft.com/office/officeart/2005/8/layout/vList5"/>
    <dgm:cxn modelId="{BA159AF3-1D1C-437B-BBC1-00B803907D39}" type="presParOf" srcId="{AAE7A1E6-6847-453D-B55B-8A82BF138C1D}" destId="{2B25CF4D-7A35-4041-80C6-37BA5C64995E}" srcOrd="5" destOrd="0" presId="urn:microsoft.com/office/officeart/2005/8/layout/vList5"/>
    <dgm:cxn modelId="{91259B6B-452C-4634-976E-E8D3CD38ACA6}" type="presParOf" srcId="{AAE7A1E6-6847-453D-B55B-8A82BF138C1D}" destId="{2BFB4855-1832-4984-8BB0-A0B10F56E706}" srcOrd="6" destOrd="0" presId="urn:microsoft.com/office/officeart/2005/8/layout/vList5"/>
    <dgm:cxn modelId="{4478A3CD-F8B2-4645-8C66-B0A8914294EB}" type="presParOf" srcId="{2BFB4855-1832-4984-8BB0-A0B10F56E706}" destId="{65DDFB69-13FE-42D7-800C-ACAEC1F6F7FC}" srcOrd="0" destOrd="0" presId="urn:microsoft.com/office/officeart/2005/8/layout/vList5"/>
    <dgm:cxn modelId="{8326BC4E-A1B6-4792-8C4F-3CCE8422615B}" type="presParOf" srcId="{2BFB4855-1832-4984-8BB0-A0B10F56E706}" destId="{1178D408-B821-4F63-A6EE-F62D0FF6A5B3}" srcOrd="1" destOrd="0" presId="urn:microsoft.com/office/officeart/2005/8/layout/vList5"/>
    <dgm:cxn modelId="{B1A20009-1E33-4ECC-A906-13C8471AA88F}" type="presParOf" srcId="{AAE7A1E6-6847-453D-B55B-8A82BF138C1D}" destId="{BA17196B-F868-47B6-8B3A-AF10B07C22F7}" srcOrd="7" destOrd="0" presId="urn:microsoft.com/office/officeart/2005/8/layout/vList5"/>
    <dgm:cxn modelId="{E020058B-871E-458B-A346-0CEBCE6EB859}" type="presParOf" srcId="{AAE7A1E6-6847-453D-B55B-8A82BF138C1D}" destId="{90D253E2-5B7F-4BFB-9EE8-3015A75E9D85}" srcOrd="8" destOrd="0" presId="urn:microsoft.com/office/officeart/2005/8/layout/vList5"/>
    <dgm:cxn modelId="{D0F2BC94-9809-4521-A470-396E1513E91A}" type="presParOf" srcId="{90D253E2-5B7F-4BFB-9EE8-3015A75E9D85}" destId="{D5E0DE27-F494-4C5D-A442-D3181B9E2A34}" srcOrd="0" destOrd="0" presId="urn:microsoft.com/office/officeart/2005/8/layout/vList5"/>
    <dgm:cxn modelId="{B7BB5DE7-092F-45F2-A36A-76ACC99157ED}" type="presParOf" srcId="{90D253E2-5B7F-4BFB-9EE8-3015A75E9D85}" destId="{DA2E52C4-DD5C-41A9-B48D-D25D250049A3}"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6A553E-2745-4ABD-AFAB-82880E413804}" type="doc">
      <dgm:prSet loTypeId="urn:microsoft.com/office/officeart/2005/8/layout/vList6" loCatId="process" qsTypeId="urn:microsoft.com/office/officeart/2005/8/quickstyle/3d2" qsCatId="3D" csTypeId="urn:microsoft.com/office/officeart/2005/8/colors/colorful4" csCatId="colorful" phldr="1"/>
      <dgm:spPr/>
      <dgm:t>
        <a:bodyPr/>
        <a:lstStyle/>
        <a:p>
          <a:endParaRPr lang="en-GB"/>
        </a:p>
      </dgm:t>
    </dgm:pt>
    <dgm:pt modelId="{07020EAB-FC80-4504-B541-9300DD80C257}">
      <dgm:prSet phldrT="[Text]" custT="1"/>
      <dgm:spPr/>
      <dgm:t>
        <a:bodyPr/>
        <a:lstStyle/>
        <a:p>
          <a:r>
            <a:rPr lang="en-GB" sz="2000" b="1" cap="small" baseline="0" dirty="0" smtClean="0"/>
            <a:t>PART I</a:t>
          </a:r>
          <a:endParaRPr lang="en-GB" sz="2000" b="1" dirty="0"/>
        </a:p>
      </dgm:t>
    </dgm:pt>
    <dgm:pt modelId="{80CD0C3B-E9B4-4F1C-9B25-5931B792900F}" type="parTrans" cxnId="{A9E2648E-FC14-4543-A313-09F38447C95E}">
      <dgm:prSet/>
      <dgm:spPr/>
      <dgm:t>
        <a:bodyPr/>
        <a:lstStyle/>
        <a:p>
          <a:endParaRPr lang="en-GB"/>
        </a:p>
      </dgm:t>
    </dgm:pt>
    <dgm:pt modelId="{F3A77C2E-496E-47F0-A46A-B5924477C3F6}" type="sibTrans" cxnId="{A9E2648E-FC14-4543-A313-09F38447C95E}">
      <dgm:prSet/>
      <dgm:spPr/>
      <dgm:t>
        <a:bodyPr/>
        <a:lstStyle/>
        <a:p>
          <a:endParaRPr lang="en-GB"/>
        </a:p>
      </dgm:t>
    </dgm:pt>
    <dgm:pt modelId="{3D2CB99D-3313-4858-BE76-309A857A7F5D}">
      <dgm:prSet phldrT="[Text]" custT="1"/>
      <dgm:spPr/>
      <dgm:t>
        <a:bodyPr/>
        <a:lstStyle/>
        <a:p>
          <a:r>
            <a:rPr lang="en-GB" sz="2000" b="1" dirty="0" smtClean="0"/>
            <a:t>PART II</a:t>
          </a:r>
          <a:endParaRPr lang="en-GB" sz="2000" b="1" dirty="0"/>
        </a:p>
      </dgm:t>
    </dgm:pt>
    <dgm:pt modelId="{1174F74B-8818-4115-9C70-F7935491B532}" type="parTrans" cxnId="{66BE9228-CB56-44B0-8AC3-AF2F2F66A0D4}">
      <dgm:prSet/>
      <dgm:spPr/>
      <dgm:t>
        <a:bodyPr/>
        <a:lstStyle/>
        <a:p>
          <a:endParaRPr lang="en-GB"/>
        </a:p>
      </dgm:t>
    </dgm:pt>
    <dgm:pt modelId="{88FB1E1C-6B48-4D15-8D10-26F26A2579D6}" type="sibTrans" cxnId="{66BE9228-CB56-44B0-8AC3-AF2F2F66A0D4}">
      <dgm:prSet/>
      <dgm:spPr/>
      <dgm:t>
        <a:bodyPr/>
        <a:lstStyle/>
        <a:p>
          <a:endParaRPr lang="en-GB"/>
        </a:p>
      </dgm:t>
    </dgm:pt>
    <dgm:pt modelId="{60C65E33-95C8-47A7-A906-248B438A0AD7}">
      <dgm:prSet phldrT="[Text]" custT="1"/>
      <dgm:spPr/>
      <dgm:t>
        <a:bodyPr/>
        <a:lstStyle/>
        <a:p>
          <a:r>
            <a:rPr lang="en-GB" sz="2000" b="1" dirty="0" smtClean="0"/>
            <a:t>PART III</a:t>
          </a:r>
          <a:endParaRPr lang="en-GB" sz="2000" b="1" dirty="0"/>
        </a:p>
      </dgm:t>
    </dgm:pt>
    <dgm:pt modelId="{D5458CF1-BED9-494F-91EC-271EC80BB3EC}" type="parTrans" cxnId="{A6F5B7CC-4E0B-410A-99FC-BC741AF2BF06}">
      <dgm:prSet/>
      <dgm:spPr/>
      <dgm:t>
        <a:bodyPr/>
        <a:lstStyle/>
        <a:p>
          <a:endParaRPr lang="en-GB"/>
        </a:p>
      </dgm:t>
    </dgm:pt>
    <dgm:pt modelId="{21742340-C835-481A-B56B-8413F07BA029}" type="sibTrans" cxnId="{A6F5B7CC-4E0B-410A-99FC-BC741AF2BF06}">
      <dgm:prSet/>
      <dgm:spPr/>
      <dgm:t>
        <a:bodyPr/>
        <a:lstStyle/>
        <a:p>
          <a:endParaRPr lang="en-GB"/>
        </a:p>
      </dgm:t>
    </dgm:pt>
    <dgm:pt modelId="{6C22B749-64FF-489A-B201-C1F8B5C0CF56}">
      <dgm:prSet custT="1"/>
      <dgm:spPr/>
      <dgm:t>
        <a:bodyPr/>
        <a:lstStyle/>
        <a:p>
          <a:r>
            <a:rPr lang="en-GB" sz="2000" b="1" cap="small" baseline="0" dirty="0" smtClean="0"/>
            <a:t>PART IV</a:t>
          </a:r>
          <a:endParaRPr lang="en-GB" sz="2000" b="1" cap="small" baseline="0" dirty="0"/>
        </a:p>
      </dgm:t>
    </dgm:pt>
    <dgm:pt modelId="{173308E5-D07D-43EB-B632-9261B6643EB2}" type="parTrans" cxnId="{0C599FC9-8809-456A-A64C-F6AF13587C75}">
      <dgm:prSet/>
      <dgm:spPr/>
      <dgm:t>
        <a:bodyPr/>
        <a:lstStyle/>
        <a:p>
          <a:endParaRPr lang="en-GB"/>
        </a:p>
      </dgm:t>
    </dgm:pt>
    <dgm:pt modelId="{3841F388-4136-4241-960E-3457986D0464}" type="sibTrans" cxnId="{0C599FC9-8809-456A-A64C-F6AF13587C75}">
      <dgm:prSet/>
      <dgm:spPr/>
      <dgm:t>
        <a:bodyPr/>
        <a:lstStyle/>
        <a:p>
          <a:endParaRPr lang="en-GB"/>
        </a:p>
      </dgm:t>
    </dgm:pt>
    <dgm:pt modelId="{B2D1C2E5-D9D2-44D1-9B44-4E00613BB101}">
      <dgm:prSet custT="1"/>
      <dgm:spPr/>
      <dgm:t>
        <a:bodyPr/>
        <a:lstStyle/>
        <a:p>
          <a:r>
            <a:rPr lang="en-GB" sz="2000" b="1" dirty="0" smtClean="0"/>
            <a:t>PART V</a:t>
          </a:r>
          <a:endParaRPr lang="en-GB" sz="2000" b="1" dirty="0"/>
        </a:p>
      </dgm:t>
    </dgm:pt>
    <dgm:pt modelId="{7479BFD8-35D9-428E-A0EF-8DD39CD5CFA9}" type="parTrans" cxnId="{3EB05DD7-319F-456A-9957-655AAC66B324}">
      <dgm:prSet/>
      <dgm:spPr/>
      <dgm:t>
        <a:bodyPr/>
        <a:lstStyle/>
        <a:p>
          <a:endParaRPr lang="en-GB"/>
        </a:p>
      </dgm:t>
    </dgm:pt>
    <dgm:pt modelId="{42B90776-19E5-45FC-A562-2FBEF57AAAB1}" type="sibTrans" cxnId="{3EB05DD7-319F-456A-9957-655AAC66B324}">
      <dgm:prSet/>
      <dgm:spPr/>
      <dgm:t>
        <a:bodyPr/>
        <a:lstStyle/>
        <a:p>
          <a:endParaRPr lang="en-GB"/>
        </a:p>
      </dgm:t>
    </dgm:pt>
    <dgm:pt modelId="{3DBC672C-94CE-49E0-AA9A-AF588CE5A5B3}">
      <dgm:prSet custT="1"/>
      <dgm:spPr/>
      <dgm:t>
        <a:bodyPr/>
        <a:lstStyle/>
        <a:p>
          <a:r>
            <a:rPr lang="en-GB" sz="2000" b="1" dirty="0" smtClean="0"/>
            <a:t>PART VI</a:t>
          </a:r>
          <a:endParaRPr lang="en-GB" sz="2000" b="1" dirty="0"/>
        </a:p>
      </dgm:t>
    </dgm:pt>
    <dgm:pt modelId="{C2B44042-E88B-4E15-BBE2-F90D372BA6C3}" type="parTrans" cxnId="{10F71D6C-CE58-41FB-985B-C79400E79A0D}">
      <dgm:prSet/>
      <dgm:spPr/>
      <dgm:t>
        <a:bodyPr/>
        <a:lstStyle/>
        <a:p>
          <a:endParaRPr lang="en-GB"/>
        </a:p>
      </dgm:t>
    </dgm:pt>
    <dgm:pt modelId="{F7DB546A-E460-4E21-A1D2-E71FB634B87E}" type="sibTrans" cxnId="{10F71D6C-CE58-41FB-985B-C79400E79A0D}">
      <dgm:prSet/>
      <dgm:spPr/>
      <dgm:t>
        <a:bodyPr/>
        <a:lstStyle/>
        <a:p>
          <a:endParaRPr lang="en-GB"/>
        </a:p>
      </dgm:t>
    </dgm:pt>
    <dgm:pt modelId="{5F70F9A1-ADB5-4C37-9518-5975B4192427}">
      <dgm:prSet custT="1"/>
      <dgm:spPr/>
      <dgm:t>
        <a:bodyPr/>
        <a:lstStyle/>
        <a:p>
          <a:r>
            <a:rPr lang="en-GB" sz="2000" b="1" dirty="0" smtClean="0"/>
            <a:t>PART VII</a:t>
          </a:r>
          <a:endParaRPr lang="en-GB" sz="2000" b="1" dirty="0"/>
        </a:p>
      </dgm:t>
    </dgm:pt>
    <dgm:pt modelId="{67BD67DF-B987-4CAF-A235-1BDCCFA29896}" type="parTrans" cxnId="{59568AB5-7745-4C4E-A0CC-30CEA2147A26}">
      <dgm:prSet/>
      <dgm:spPr/>
      <dgm:t>
        <a:bodyPr/>
        <a:lstStyle/>
        <a:p>
          <a:endParaRPr lang="en-GB"/>
        </a:p>
      </dgm:t>
    </dgm:pt>
    <dgm:pt modelId="{AFE95ECA-9F08-42EF-8CED-F9AC7910246E}" type="sibTrans" cxnId="{59568AB5-7745-4C4E-A0CC-30CEA2147A26}">
      <dgm:prSet/>
      <dgm:spPr/>
      <dgm:t>
        <a:bodyPr/>
        <a:lstStyle/>
        <a:p>
          <a:endParaRPr lang="en-GB"/>
        </a:p>
      </dgm:t>
    </dgm:pt>
    <dgm:pt modelId="{35C64A2D-8EA6-4B3B-A00D-9FBCBFEBE5D8}">
      <dgm:prSet custT="1"/>
      <dgm:spPr/>
      <dgm:t>
        <a:bodyPr/>
        <a:lstStyle/>
        <a:p>
          <a:r>
            <a:rPr lang="en-GB" sz="2000" b="1" dirty="0" smtClean="0"/>
            <a:t>PART VIII</a:t>
          </a:r>
          <a:endParaRPr lang="en-GB" sz="2000" b="1" dirty="0"/>
        </a:p>
      </dgm:t>
    </dgm:pt>
    <dgm:pt modelId="{6833CEE8-5EDB-4432-8261-CE564067F552}" type="parTrans" cxnId="{3360E382-60E4-40F2-B293-5573E5CFB3F8}">
      <dgm:prSet/>
      <dgm:spPr/>
      <dgm:t>
        <a:bodyPr/>
        <a:lstStyle/>
        <a:p>
          <a:endParaRPr lang="en-GB"/>
        </a:p>
      </dgm:t>
    </dgm:pt>
    <dgm:pt modelId="{8F5AA343-899B-45D0-97EF-6C6C3C01CEDE}" type="sibTrans" cxnId="{3360E382-60E4-40F2-B293-5573E5CFB3F8}">
      <dgm:prSet/>
      <dgm:spPr/>
      <dgm:t>
        <a:bodyPr/>
        <a:lstStyle/>
        <a:p>
          <a:endParaRPr lang="en-GB"/>
        </a:p>
      </dgm:t>
    </dgm:pt>
    <dgm:pt modelId="{7067AC72-4B3B-4D46-A3EE-CA7444C32F8E}">
      <dgm:prSet custT="1"/>
      <dgm:spPr/>
      <dgm:t>
        <a:bodyPr anchor="ctr" anchorCtr="0"/>
        <a:lstStyle/>
        <a:p>
          <a:pPr algn="ctr"/>
          <a:r>
            <a:rPr lang="en-GB" sz="2400" b="1" cap="small" baseline="0" dirty="0" smtClean="0"/>
            <a:t>Preliminary </a:t>
          </a:r>
          <a:r>
            <a:rPr lang="en-GB" sz="2400" b="1" dirty="0" smtClean="0"/>
            <a:t>- Definitions etc.</a:t>
          </a:r>
          <a:endParaRPr lang="en-GB" sz="2400" dirty="0"/>
        </a:p>
      </dgm:t>
    </dgm:pt>
    <dgm:pt modelId="{01663422-7C2B-4F31-9564-A88F0BFAE722}" type="parTrans" cxnId="{26B2A9A9-D2B5-4B25-BCED-AA97E6224B6D}">
      <dgm:prSet/>
      <dgm:spPr/>
      <dgm:t>
        <a:bodyPr/>
        <a:lstStyle/>
        <a:p>
          <a:endParaRPr lang="en-GB"/>
        </a:p>
      </dgm:t>
    </dgm:pt>
    <dgm:pt modelId="{08390583-709E-45B6-BCFA-6DB3AED2FE35}" type="sibTrans" cxnId="{26B2A9A9-D2B5-4B25-BCED-AA97E6224B6D}">
      <dgm:prSet/>
      <dgm:spPr/>
      <dgm:t>
        <a:bodyPr/>
        <a:lstStyle/>
        <a:p>
          <a:endParaRPr lang="en-GB"/>
        </a:p>
      </dgm:t>
    </dgm:pt>
    <dgm:pt modelId="{5F64611A-D265-4E5D-8422-13A589DB25A7}">
      <dgm:prSet custT="1"/>
      <dgm:spPr/>
      <dgm:t>
        <a:bodyPr anchor="ctr" anchorCtr="1"/>
        <a:lstStyle/>
        <a:p>
          <a:pPr algn="ctr"/>
          <a:r>
            <a:rPr lang="en-GB" sz="2400" b="1" i="0" cap="small" baseline="0" dirty="0" smtClean="0"/>
            <a:t>Data Protection Office</a:t>
          </a:r>
          <a:endParaRPr lang="en-GB" sz="2400" b="1" i="0" cap="small" baseline="0" dirty="0"/>
        </a:p>
      </dgm:t>
    </dgm:pt>
    <dgm:pt modelId="{D62C4585-15AE-4974-A918-411C0CC42F2A}" type="sibTrans" cxnId="{3FA66E13-E1CC-46C9-9296-DDDBCF34522F}">
      <dgm:prSet/>
      <dgm:spPr/>
      <dgm:t>
        <a:bodyPr/>
        <a:lstStyle/>
        <a:p>
          <a:endParaRPr lang="en-GB"/>
        </a:p>
      </dgm:t>
    </dgm:pt>
    <dgm:pt modelId="{B7D2C11E-174E-45BA-9C3D-52337D7EA3C4}" type="parTrans" cxnId="{3FA66E13-E1CC-46C9-9296-DDDBCF34522F}">
      <dgm:prSet/>
      <dgm:spPr/>
      <dgm:t>
        <a:bodyPr/>
        <a:lstStyle/>
        <a:p>
          <a:endParaRPr lang="en-GB"/>
        </a:p>
      </dgm:t>
    </dgm:pt>
    <dgm:pt modelId="{37585649-6D3D-4A05-8F30-667594B2C27C}">
      <dgm:prSet custT="1"/>
      <dgm:spPr/>
      <dgm:t>
        <a:bodyPr anchor="ctr" anchorCtr="1"/>
        <a:lstStyle/>
        <a:p>
          <a:pPr algn="ctr"/>
          <a:r>
            <a:rPr lang="en-GB" sz="2400" b="1" cap="small" baseline="0" dirty="0" smtClean="0"/>
            <a:t>Powers of Commissioner</a:t>
          </a:r>
          <a:endParaRPr lang="en-GB" sz="2400" b="1" cap="small" baseline="0" dirty="0"/>
        </a:p>
      </dgm:t>
    </dgm:pt>
    <dgm:pt modelId="{29B6EE9F-BF87-410C-AF0C-D37182BF4722}" type="parTrans" cxnId="{2585EED2-ED2B-47D8-BEDA-B120CE7214A5}">
      <dgm:prSet/>
      <dgm:spPr/>
      <dgm:t>
        <a:bodyPr/>
        <a:lstStyle/>
        <a:p>
          <a:endParaRPr lang="en-GB"/>
        </a:p>
      </dgm:t>
    </dgm:pt>
    <dgm:pt modelId="{C499DB7F-8F82-4DF7-B49F-297867FDDF00}" type="sibTrans" cxnId="{2585EED2-ED2B-47D8-BEDA-B120CE7214A5}">
      <dgm:prSet/>
      <dgm:spPr/>
      <dgm:t>
        <a:bodyPr/>
        <a:lstStyle/>
        <a:p>
          <a:endParaRPr lang="en-GB"/>
        </a:p>
      </dgm:t>
    </dgm:pt>
    <dgm:pt modelId="{5D5B69B3-5CEA-4D5C-B5D7-0B45FA8F82DA}">
      <dgm:prSet custT="1"/>
      <dgm:spPr/>
      <dgm:t>
        <a:bodyPr anchor="ctr" anchorCtr="1"/>
        <a:lstStyle/>
        <a:p>
          <a:pPr algn="ctr"/>
          <a:r>
            <a:rPr lang="en-GB" sz="2400" b="1" cap="small" baseline="0" dirty="0" smtClean="0"/>
            <a:t>Obligation on Data Controllers : </a:t>
          </a:r>
          <a:r>
            <a:rPr lang="en-GB" sz="2000" b="1" cap="small" baseline="0" dirty="0" smtClean="0"/>
            <a:t>Sections 22 – 32</a:t>
          </a:r>
          <a:endParaRPr lang="en-GB" sz="2400" b="1" cap="small" baseline="0" dirty="0"/>
        </a:p>
      </dgm:t>
    </dgm:pt>
    <dgm:pt modelId="{BE94987D-EE89-48A1-BD7D-FE7BCB3D91B3}" type="parTrans" cxnId="{BB287A4F-45D9-4CDC-B677-759E2D79CA5C}">
      <dgm:prSet/>
      <dgm:spPr/>
      <dgm:t>
        <a:bodyPr/>
        <a:lstStyle/>
        <a:p>
          <a:endParaRPr lang="en-GB"/>
        </a:p>
      </dgm:t>
    </dgm:pt>
    <dgm:pt modelId="{CB9533D9-1D19-4D18-80EF-D2E5A5CE7462}" type="sibTrans" cxnId="{BB287A4F-45D9-4CDC-B677-759E2D79CA5C}">
      <dgm:prSet/>
      <dgm:spPr/>
      <dgm:t>
        <a:bodyPr/>
        <a:lstStyle/>
        <a:p>
          <a:endParaRPr lang="en-GB"/>
        </a:p>
      </dgm:t>
    </dgm:pt>
    <dgm:pt modelId="{5272F915-79B1-452B-9A42-CB33079FA86E}">
      <dgm:prSet custT="1"/>
      <dgm:spPr/>
      <dgm:t>
        <a:bodyPr anchor="ctr" anchorCtr="1"/>
        <a:lstStyle/>
        <a:p>
          <a:pPr algn="ctr"/>
          <a:r>
            <a:rPr lang="en-GB" sz="2400" b="1" cap="small" baseline="0" dirty="0" smtClean="0"/>
            <a:t>The Data Protection Register : </a:t>
          </a:r>
          <a:r>
            <a:rPr lang="en-GB" sz="2000" b="1" cap="small" baseline="0" dirty="0" smtClean="0"/>
            <a:t>Sections 33 – 40</a:t>
          </a:r>
          <a:endParaRPr lang="en-GB" sz="2000" b="1" cap="small" baseline="0" dirty="0"/>
        </a:p>
      </dgm:t>
    </dgm:pt>
    <dgm:pt modelId="{EDC600B3-0348-4776-844C-0FF279C687D8}" type="parTrans" cxnId="{A56C3D65-575F-41BA-AC6F-A4FCF40DB75E}">
      <dgm:prSet/>
      <dgm:spPr/>
      <dgm:t>
        <a:bodyPr/>
        <a:lstStyle/>
        <a:p>
          <a:endParaRPr lang="en-GB"/>
        </a:p>
      </dgm:t>
    </dgm:pt>
    <dgm:pt modelId="{79078FF2-B5A3-4190-90AC-FB05805D47CE}" type="sibTrans" cxnId="{A56C3D65-575F-41BA-AC6F-A4FCF40DB75E}">
      <dgm:prSet/>
      <dgm:spPr/>
      <dgm:t>
        <a:bodyPr/>
        <a:lstStyle/>
        <a:p>
          <a:endParaRPr lang="en-GB"/>
        </a:p>
      </dgm:t>
    </dgm:pt>
    <dgm:pt modelId="{0861B9DA-966F-434C-9302-1293C9518870}">
      <dgm:prSet custT="1"/>
      <dgm:spPr/>
      <dgm:t>
        <a:bodyPr anchor="ctr" anchorCtr="1"/>
        <a:lstStyle/>
        <a:p>
          <a:pPr algn="ctr"/>
          <a:r>
            <a:rPr lang="en-GB" sz="2400" b="1" cap="small" baseline="0" dirty="0" smtClean="0"/>
            <a:t>Rights of Data Subject : </a:t>
          </a:r>
          <a:r>
            <a:rPr lang="en-GB" sz="2000" b="1" cap="small" baseline="0" dirty="0" smtClean="0"/>
            <a:t>Sections 41 – 44</a:t>
          </a:r>
          <a:endParaRPr lang="en-GB" sz="2000" dirty="0"/>
        </a:p>
      </dgm:t>
    </dgm:pt>
    <dgm:pt modelId="{00320DEE-E683-44E1-9F6A-0458949DA2C7}" type="parTrans" cxnId="{444B7F5F-8C1E-4337-8038-574DEE7286F8}">
      <dgm:prSet/>
      <dgm:spPr/>
      <dgm:t>
        <a:bodyPr/>
        <a:lstStyle/>
        <a:p>
          <a:endParaRPr lang="en-GB"/>
        </a:p>
      </dgm:t>
    </dgm:pt>
    <dgm:pt modelId="{ABB257FD-7A2F-4CEF-A581-BF89C1C3B0A2}" type="sibTrans" cxnId="{444B7F5F-8C1E-4337-8038-574DEE7286F8}">
      <dgm:prSet/>
      <dgm:spPr/>
      <dgm:t>
        <a:bodyPr/>
        <a:lstStyle/>
        <a:p>
          <a:endParaRPr lang="en-GB"/>
        </a:p>
      </dgm:t>
    </dgm:pt>
    <dgm:pt modelId="{F63CC994-55AC-450B-82C9-A7702B01A2EE}">
      <dgm:prSet custT="1"/>
      <dgm:spPr/>
      <dgm:t>
        <a:bodyPr anchor="ctr" anchorCtr="1"/>
        <a:lstStyle/>
        <a:p>
          <a:r>
            <a:rPr lang="en-GB" sz="2400" b="1" cap="small" baseline="0" dirty="0" smtClean="0"/>
            <a:t>Exemptions: </a:t>
          </a:r>
          <a:r>
            <a:rPr lang="en-GB" sz="2000" b="1" cap="small" baseline="0" dirty="0" smtClean="0"/>
            <a:t>Sections 45 – 54</a:t>
          </a:r>
          <a:endParaRPr lang="en-GB" sz="2000" dirty="0"/>
        </a:p>
      </dgm:t>
    </dgm:pt>
    <dgm:pt modelId="{524584B7-9F78-40CB-B940-771BF4C6F8CD}" type="parTrans" cxnId="{88B7F3B1-37D9-40E6-AA16-9A1D7A20661D}">
      <dgm:prSet/>
      <dgm:spPr/>
      <dgm:t>
        <a:bodyPr/>
        <a:lstStyle/>
        <a:p>
          <a:endParaRPr lang="en-GB"/>
        </a:p>
      </dgm:t>
    </dgm:pt>
    <dgm:pt modelId="{E8FEB160-1A68-46A4-A826-B3D93631D431}" type="sibTrans" cxnId="{88B7F3B1-37D9-40E6-AA16-9A1D7A20661D}">
      <dgm:prSet/>
      <dgm:spPr/>
      <dgm:t>
        <a:bodyPr/>
        <a:lstStyle/>
        <a:p>
          <a:endParaRPr lang="en-GB"/>
        </a:p>
      </dgm:t>
    </dgm:pt>
    <dgm:pt modelId="{C8BD7136-94D9-4ED1-AEBA-E5DFDAE3A9A6}">
      <dgm:prSet custT="1"/>
      <dgm:spPr/>
      <dgm:t>
        <a:bodyPr anchor="ctr" anchorCtr="1"/>
        <a:lstStyle/>
        <a:p>
          <a:r>
            <a:rPr lang="en-GB" sz="2400" b="1" cap="small" baseline="0" dirty="0" smtClean="0"/>
            <a:t>Miscellaneous</a:t>
          </a:r>
          <a:endParaRPr lang="en-GB" sz="2400" b="1" cap="small" baseline="0" dirty="0"/>
        </a:p>
      </dgm:t>
    </dgm:pt>
    <dgm:pt modelId="{9BB4E36E-8932-4279-8D5C-D5F93EF4E3E2}" type="parTrans" cxnId="{422AAEBC-4C18-4B03-89FC-CB869801930E}">
      <dgm:prSet/>
      <dgm:spPr/>
      <dgm:t>
        <a:bodyPr/>
        <a:lstStyle/>
        <a:p>
          <a:endParaRPr lang="en-GB"/>
        </a:p>
      </dgm:t>
    </dgm:pt>
    <dgm:pt modelId="{D7879F26-DC30-4EFB-8305-6D3F700FD2C4}" type="sibTrans" cxnId="{422AAEBC-4C18-4B03-89FC-CB869801930E}">
      <dgm:prSet/>
      <dgm:spPr/>
      <dgm:t>
        <a:bodyPr/>
        <a:lstStyle/>
        <a:p>
          <a:endParaRPr lang="en-GB"/>
        </a:p>
      </dgm:t>
    </dgm:pt>
    <dgm:pt modelId="{E0AD3D0B-A46D-43B3-8931-731888A5C451}" type="pres">
      <dgm:prSet presAssocID="{236A553E-2745-4ABD-AFAB-82880E413804}" presName="Name0" presStyleCnt="0">
        <dgm:presLayoutVars>
          <dgm:dir/>
          <dgm:animLvl val="lvl"/>
          <dgm:resizeHandles/>
        </dgm:presLayoutVars>
      </dgm:prSet>
      <dgm:spPr/>
      <dgm:t>
        <a:bodyPr/>
        <a:lstStyle/>
        <a:p>
          <a:endParaRPr lang="en-GB"/>
        </a:p>
      </dgm:t>
    </dgm:pt>
    <dgm:pt modelId="{D032CF45-9DD4-4199-BF14-F06882537D2E}" type="pres">
      <dgm:prSet presAssocID="{07020EAB-FC80-4504-B541-9300DD80C257}" presName="linNode" presStyleCnt="0"/>
      <dgm:spPr/>
    </dgm:pt>
    <dgm:pt modelId="{985E4F52-1DAB-4492-8CC8-AB8DE2C9BE96}" type="pres">
      <dgm:prSet presAssocID="{07020EAB-FC80-4504-B541-9300DD80C257}" presName="parentShp" presStyleLbl="node1" presStyleIdx="0" presStyleCnt="8" custScaleX="156546">
        <dgm:presLayoutVars>
          <dgm:bulletEnabled val="1"/>
        </dgm:presLayoutVars>
      </dgm:prSet>
      <dgm:spPr>
        <a:prstGeom prst="homePlate">
          <a:avLst/>
        </a:prstGeom>
      </dgm:spPr>
      <dgm:t>
        <a:bodyPr/>
        <a:lstStyle/>
        <a:p>
          <a:endParaRPr lang="en-GB"/>
        </a:p>
      </dgm:t>
    </dgm:pt>
    <dgm:pt modelId="{96BEA944-63CE-4D7A-8B76-42BEE7B4A6F6}" type="pres">
      <dgm:prSet presAssocID="{07020EAB-FC80-4504-B541-9300DD80C257}" presName="childShp" presStyleLbl="bgAccFollowNode1" presStyleIdx="0" presStyleCnt="8" custScaleX="472060" custScaleY="79342" custLinFactNeighborX="-41643">
        <dgm:presLayoutVars>
          <dgm:bulletEnabled val="1"/>
        </dgm:presLayoutVars>
      </dgm:prSet>
      <dgm:spPr>
        <a:prstGeom prst="flowChartProcess">
          <a:avLst/>
        </a:prstGeom>
      </dgm:spPr>
      <dgm:t>
        <a:bodyPr/>
        <a:lstStyle/>
        <a:p>
          <a:endParaRPr lang="en-GB"/>
        </a:p>
      </dgm:t>
    </dgm:pt>
    <dgm:pt modelId="{07F29413-325D-4EA8-A4F2-7790BAAF7294}" type="pres">
      <dgm:prSet presAssocID="{F3A77C2E-496E-47F0-A46A-B5924477C3F6}" presName="spacing" presStyleCnt="0"/>
      <dgm:spPr/>
    </dgm:pt>
    <dgm:pt modelId="{CA575B1D-C272-4F14-BFEE-31CA724ED9A2}" type="pres">
      <dgm:prSet presAssocID="{3D2CB99D-3313-4858-BE76-309A857A7F5D}" presName="linNode" presStyleCnt="0"/>
      <dgm:spPr/>
    </dgm:pt>
    <dgm:pt modelId="{57B4E1FB-70CD-49BF-A76A-2CE549954B7C}" type="pres">
      <dgm:prSet presAssocID="{3D2CB99D-3313-4858-BE76-309A857A7F5D}" presName="parentShp" presStyleLbl="node1" presStyleIdx="1" presStyleCnt="8" custScaleX="85213">
        <dgm:presLayoutVars>
          <dgm:bulletEnabled val="1"/>
        </dgm:presLayoutVars>
      </dgm:prSet>
      <dgm:spPr>
        <a:prstGeom prst="homePlate">
          <a:avLst/>
        </a:prstGeom>
      </dgm:spPr>
      <dgm:t>
        <a:bodyPr/>
        <a:lstStyle/>
        <a:p>
          <a:endParaRPr lang="en-GB"/>
        </a:p>
      </dgm:t>
    </dgm:pt>
    <dgm:pt modelId="{5E9D2B4E-6CFA-42C7-ABD9-43732A7CF4B3}" type="pres">
      <dgm:prSet presAssocID="{3D2CB99D-3313-4858-BE76-309A857A7F5D}" presName="childShp" presStyleLbl="bgAccFollowNode1" presStyleIdx="1" presStyleCnt="8" custScaleX="248550" custScaleY="79342" custLinFactNeighborX="-21919" custLinFactNeighborY="-84">
        <dgm:presLayoutVars>
          <dgm:bulletEnabled val="1"/>
        </dgm:presLayoutVars>
      </dgm:prSet>
      <dgm:spPr>
        <a:prstGeom prst="flowChartProcess">
          <a:avLst/>
        </a:prstGeom>
      </dgm:spPr>
      <dgm:t>
        <a:bodyPr/>
        <a:lstStyle/>
        <a:p>
          <a:endParaRPr lang="en-GB"/>
        </a:p>
      </dgm:t>
    </dgm:pt>
    <dgm:pt modelId="{D7CBD8A9-8B00-47B9-B468-BF3AB40CD3EA}" type="pres">
      <dgm:prSet presAssocID="{88FB1E1C-6B48-4D15-8D10-26F26A2579D6}" presName="spacing" presStyleCnt="0"/>
      <dgm:spPr/>
    </dgm:pt>
    <dgm:pt modelId="{62123FC4-36F7-4FA3-A5C8-FBB3D4ED9B54}" type="pres">
      <dgm:prSet presAssocID="{60C65E33-95C8-47A7-A906-248B438A0AD7}" presName="linNode" presStyleCnt="0"/>
      <dgm:spPr/>
    </dgm:pt>
    <dgm:pt modelId="{6A1D8B28-5219-44C4-BA27-26D16DA1D1F3}" type="pres">
      <dgm:prSet presAssocID="{60C65E33-95C8-47A7-A906-248B438A0AD7}" presName="parentShp" presStyleLbl="node1" presStyleIdx="2" presStyleCnt="8" custScaleX="60971">
        <dgm:presLayoutVars>
          <dgm:bulletEnabled val="1"/>
        </dgm:presLayoutVars>
      </dgm:prSet>
      <dgm:spPr>
        <a:prstGeom prst="homePlate">
          <a:avLst/>
        </a:prstGeom>
      </dgm:spPr>
      <dgm:t>
        <a:bodyPr/>
        <a:lstStyle/>
        <a:p>
          <a:endParaRPr lang="en-GB"/>
        </a:p>
      </dgm:t>
    </dgm:pt>
    <dgm:pt modelId="{4AB948DD-6B10-47B5-BAA6-5A90485C03F2}" type="pres">
      <dgm:prSet presAssocID="{60C65E33-95C8-47A7-A906-248B438A0AD7}" presName="childShp" presStyleLbl="bgAccFollowNode1" presStyleIdx="2" presStyleCnt="8" custScaleX="172239" custScaleY="79342" custLinFactNeighborX="-15689">
        <dgm:presLayoutVars>
          <dgm:bulletEnabled val="1"/>
        </dgm:presLayoutVars>
      </dgm:prSet>
      <dgm:spPr>
        <a:prstGeom prst="flowChartProcess">
          <a:avLst/>
        </a:prstGeom>
      </dgm:spPr>
      <dgm:t>
        <a:bodyPr/>
        <a:lstStyle/>
        <a:p>
          <a:endParaRPr lang="en-GB"/>
        </a:p>
      </dgm:t>
    </dgm:pt>
    <dgm:pt modelId="{494542C3-DC80-43D5-9288-7AA46549A548}" type="pres">
      <dgm:prSet presAssocID="{21742340-C835-481A-B56B-8413F07BA029}" presName="spacing" presStyleCnt="0"/>
      <dgm:spPr/>
    </dgm:pt>
    <dgm:pt modelId="{47C06DBE-FF54-44EB-A509-A4FE1DB48C79}" type="pres">
      <dgm:prSet presAssocID="{6C22B749-64FF-489A-B201-C1F8B5C0CF56}" presName="linNode" presStyleCnt="0"/>
      <dgm:spPr/>
    </dgm:pt>
    <dgm:pt modelId="{6D4C8E2F-E368-46A0-919E-1923646AFB45}" type="pres">
      <dgm:prSet presAssocID="{6C22B749-64FF-489A-B201-C1F8B5C0CF56}" presName="parentShp" presStyleLbl="node1" presStyleIdx="3" presStyleCnt="8" custScaleX="49385" custLinFactNeighborX="-3990" custLinFactNeighborY="312">
        <dgm:presLayoutVars>
          <dgm:bulletEnabled val="1"/>
        </dgm:presLayoutVars>
      </dgm:prSet>
      <dgm:spPr>
        <a:prstGeom prst="homePlate">
          <a:avLst/>
        </a:prstGeom>
      </dgm:spPr>
      <dgm:t>
        <a:bodyPr/>
        <a:lstStyle/>
        <a:p>
          <a:endParaRPr lang="en-GB"/>
        </a:p>
      </dgm:t>
    </dgm:pt>
    <dgm:pt modelId="{CD3BE388-BA1C-444E-8F3F-911F8F2DE1DD}" type="pres">
      <dgm:prSet presAssocID="{6C22B749-64FF-489A-B201-C1F8B5C0CF56}" presName="childShp" presStyleLbl="bgAccFollowNode1" presStyleIdx="3" presStyleCnt="8" custScaleX="128908" custScaleY="57303" custLinFactNeighborX="-5841" custLinFactNeighborY="1003">
        <dgm:presLayoutVars>
          <dgm:bulletEnabled val="1"/>
        </dgm:presLayoutVars>
      </dgm:prSet>
      <dgm:spPr>
        <a:prstGeom prst="flowChartProcess">
          <a:avLst/>
        </a:prstGeom>
      </dgm:spPr>
      <dgm:t>
        <a:bodyPr/>
        <a:lstStyle/>
        <a:p>
          <a:endParaRPr lang="en-GB"/>
        </a:p>
      </dgm:t>
    </dgm:pt>
    <dgm:pt modelId="{C25526C2-5545-47C2-98F4-AB78E6591D41}" type="pres">
      <dgm:prSet presAssocID="{3841F388-4136-4241-960E-3457986D0464}" presName="spacing" presStyleCnt="0"/>
      <dgm:spPr/>
    </dgm:pt>
    <dgm:pt modelId="{DEDD2D6A-9917-4FA9-BC6E-0D3CE0E10F6D}" type="pres">
      <dgm:prSet presAssocID="{B2D1C2E5-D9D2-44D1-9B44-4E00613BB101}" presName="linNode" presStyleCnt="0"/>
      <dgm:spPr/>
    </dgm:pt>
    <dgm:pt modelId="{CC06354C-FA0E-4832-AB70-EC6DC462DD63}" type="pres">
      <dgm:prSet presAssocID="{B2D1C2E5-D9D2-44D1-9B44-4E00613BB101}" presName="parentShp" presStyleLbl="node1" presStyleIdx="4" presStyleCnt="8" custScaleX="56741">
        <dgm:presLayoutVars>
          <dgm:bulletEnabled val="1"/>
        </dgm:presLayoutVars>
      </dgm:prSet>
      <dgm:spPr>
        <a:prstGeom prst="homePlate">
          <a:avLst/>
        </a:prstGeom>
      </dgm:spPr>
      <dgm:t>
        <a:bodyPr/>
        <a:lstStyle/>
        <a:p>
          <a:endParaRPr lang="en-GB"/>
        </a:p>
      </dgm:t>
    </dgm:pt>
    <dgm:pt modelId="{E3709628-88FA-456D-922D-F472ABEA44B4}" type="pres">
      <dgm:prSet presAssocID="{B2D1C2E5-D9D2-44D1-9B44-4E00613BB101}" presName="childShp" presStyleLbl="bgAccFollowNode1" presStyleIdx="4" presStyleCnt="8" custScaleX="157629" custScaleY="79342" custLinFactNeighborX="-14372">
        <dgm:presLayoutVars>
          <dgm:bulletEnabled val="1"/>
        </dgm:presLayoutVars>
      </dgm:prSet>
      <dgm:spPr>
        <a:prstGeom prst="flowChartProcess">
          <a:avLst/>
        </a:prstGeom>
      </dgm:spPr>
      <dgm:t>
        <a:bodyPr/>
        <a:lstStyle/>
        <a:p>
          <a:endParaRPr lang="en-GB"/>
        </a:p>
      </dgm:t>
    </dgm:pt>
    <dgm:pt modelId="{F02CDDD3-67E6-4B35-A488-616C4DC00389}" type="pres">
      <dgm:prSet presAssocID="{42B90776-19E5-45FC-A562-2FBEF57AAAB1}" presName="spacing" presStyleCnt="0"/>
      <dgm:spPr/>
    </dgm:pt>
    <dgm:pt modelId="{83884CA7-7A59-4FD4-910E-9FBAD92C0623}" type="pres">
      <dgm:prSet presAssocID="{3DBC672C-94CE-49E0-AA9A-AF588CE5A5B3}" presName="linNode" presStyleCnt="0"/>
      <dgm:spPr/>
    </dgm:pt>
    <dgm:pt modelId="{0D5AF4D4-3816-4158-BA54-F8D58FB3E2D7}" type="pres">
      <dgm:prSet presAssocID="{3DBC672C-94CE-49E0-AA9A-AF588CE5A5B3}" presName="parentShp" presStyleLbl="node1" presStyleIdx="5" presStyleCnt="8" custScaleX="47169" custScaleY="115188" custLinFactNeighborX="-1654" custLinFactNeighborY="-616">
        <dgm:presLayoutVars>
          <dgm:bulletEnabled val="1"/>
        </dgm:presLayoutVars>
      </dgm:prSet>
      <dgm:spPr>
        <a:prstGeom prst="homePlate">
          <a:avLst/>
        </a:prstGeom>
      </dgm:spPr>
      <dgm:t>
        <a:bodyPr/>
        <a:lstStyle/>
        <a:p>
          <a:endParaRPr lang="en-GB"/>
        </a:p>
      </dgm:t>
    </dgm:pt>
    <dgm:pt modelId="{07552541-F243-4134-9C15-91CFD56FD06B}" type="pres">
      <dgm:prSet presAssocID="{3DBC672C-94CE-49E0-AA9A-AF588CE5A5B3}" presName="childShp" presStyleLbl="bgAccFollowNode1" presStyleIdx="5" presStyleCnt="8" custScaleX="132075" custScaleY="79342" custLinFactNeighborX="-12124" custLinFactNeighborY="1399">
        <dgm:presLayoutVars>
          <dgm:bulletEnabled val="1"/>
        </dgm:presLayoutVars>
      </dgm:prSet>
      <dgm:spPr>
        <a:prstGeom prst="flowChartProcess">
          <a:avLst/>
        </a:prstGeom>
      </dgm:spPr>
      <dgm:t>
        <a:bodyPr/>
        <a:lstStyle/>
        <a:p>
          <a:endParaRPr lang="en-GB"/>
        </a:p>
      </dgm:t>
    </dgm:pt>
    <dgm:pt modelId="{E5C514DF-0E1C-4810-B021-044A6EE634BF}" type="pres">
      <dgm:prSet presAssocID="{F7DB546A-E460-4E21-A1D2-E71FB634B87E}" presName="spacing" presStyleCnt="0"/>
      <dgm:spPr/>
    </dgm:pt>
    <dgm:pt modelId="{14C1A427-E645-4008-B346-CE5B3CCEC361}" type="pres">
      <dgm:prSet presAssocID="{5F70F9A1-ADB5-4C37-9518-5975B4192427}" presName="linNode" presStyleCnt="0"/>
      <dgm:spPr/>
    </dgm:pt>
    <dgm:pt modelId="{F5DF2DA2-10B5-45AD-A545-7BCA24CF8A2B}" type="pres">
      <dgm:prSet presAssocID="{5F70F9A1-ADB5-4C37-9518-5975B4192427}" presName="parentShp" presStyleLbl="node1" presStyleIdx="6" presStyleCnt="8" custScaleX="49224" custScaleY="118647" custLinFactNeighborX="-3227" custLinFactNeighborY="96">
        <dgm:presLayoutVars>
          <dgm:bulletEnabled val="1"/>
        </dgm:presLayoutVars>
      </dgm:prSet>
      <dgm:spPr>
        <a:prstGeom prst="homePlate">
          <a:avLst/>
        </a:prstGeom>
      </dgm:spPr>
      <dgm:t>
        <a:bodyPr/>
        <a:lstStyle/>
        <a:p>
          <a:endParaRPr lang="en-GB"/>
        </a:p>
      </dgm:t>
    </dgm:pt>
    <dgm:pt modelId="{05A93964-26A3-4BF3-B80D-4A6A551DBDB4}" type="pres">
      <dgm:prSet presAssocID="{5F70F9A1-ADB5-4C37-9518-5975B4192427}" presName="childShp" presStyleLbl="bgAccFollowNode1" presStyleIdx="6" presStyleCnt="8" custScaleX="132075" custScaleY="79342" custLinFactNeighborX="-12010">
        <dgm:presLayoutVars>
          <dgm:bulletEnabled val="1"/>
        </dgm:presLayoutVars>
      </dgm:prSet>
      <dgm:spPr>
        <a:prstGeom prst="flowChartProcess">
          <a:avLst/>
        </a:prstGeom>
      </dgm:spPr>
      <dgm:t>
        <a:bodyPr/>
        <a:lstStyle/>
        <a:p>
          <a:endParaRPr lang="en-GB"/>
        </a:p>
      </dgm:t>
    </dgm:pt>
    <dgm:pt modelId="{CFEA7620-DC31-4A19-82B0-AB24B4D8949C}" type="pres">
      <dgm:prSet presAssocID="{AFE95ECA-9F08-42EF-8CED-F9AC7910246E}" presName="spacing" presStyleCnt="0"/>
      <dgm:spPr/>
    </dgm:pt>
    <dgm:pt modelId="{6467232D-74FF-45FD-A66C-3A4832F1C232}" type="pres">
      <dgm:prSet presAssocID="{35C64A2D-8EA6-4B3B-A00D-9FBCBFEBE5D8}" presName="linNode" presStyleCnt="0"/>
      <dgm:spPr/>
    </dgm:pt>
    <dgm:pt modelId="{A2EAEF8F-27D1-4936-A805-8ED587AE5FD6}" type="pres">
      <dgm:prSet presAssocID="{35C64A2D-8EA6-4B3B-A00D-9FBCBFEBE5D8}" presName="parentShp" presStyleLbl="node1" presStyleIdx="7" presStyleCnt="8" custScaleX="51980" custScaleY="100359" custLinFactNeighborX="-3227" custLinFactNeighborY="-2650">
        <dgm:presLayoutVars>
          <dgm:bulletEnabled val="1"/>
        </dgm:presLayoutVars>
      </dgm:prSet>
      <dgm:spPr>
        <a:prstGeom prst="homePlate">
          <a:avLst/>
        </a:prstGeom>
      </dgm:spPr>
      <dgm:t>
        <a:bodyPr/>
        <a:lstStyle/>
        <a:p>
          <a:endParaRPr lang="en-GB"/>
        </a:p>
      </dgm:t>
    </dgm:pt>
    <dgm:pt modelId="{21BC3CA6-F4D7-4753-A196-B427D85E3A68}" type="pres">
      <dgm:prSet presAssocID="{35C64A2D-8EA6-4B3B-A00D-9FBCBFEBE5D8}" presName="childShp" presStyleLbl="bgAccFollowNode1" presStyleIdx="7" presStyleCnt="8" custScaleX="132075" custScaleY="79342" custLinFactNeighborX="-12010">
        <dgm:presLayoutVars>
          <dgm:bulletEnabled val="1"/>
        </dgm:presLayoutVars>
      </dgm:prSet>
      <dgm:spPr>
        <a:prstGeom prst="flowChartProcess">
          <a:avLst/>
        </a:prstGeom>
      </dgm:spPr>
      <dgm:t>
        <a:bodyPr/>
        <a:lstStyle/>
        <a:p>
          <a:endParaRPr lang="en-GB"/>
        </a:p>
      </dgm:t>
    </dgm:pt>
  </dgm:ptLst>
  <dgm:cxnLst>
    <dgm:cxn modelId="{10F71D6C-CE58-41FB-985B-C79400E79A0D}" srcId="{236A553E-2745-4ABD-AFAB-82880E413804}" destId="{3DBC672C-94CE-49E0-AA9A-AF588CE5A5B3}" srcOrd="5" destOrd="0" parTransId="{C2B44042-E88B-4E15-BBE2-F90D372BA6C3}" sibTransId="{F7DB546A-E460-4E21-A1D2-E71FB634B87E}"/>
    <dgm:cxn modelId="{536D8B27-A358-4470-BA47-FF9289BA2AC4}" type="presOf" srcId="{35C64A2D-8EA6-4B3B-A00D-9FBCBFEBE5D8}" destId="{A2EAEF8F-27D1-4936-A805-8ED587AE5FD6}" srcOrd="0" destOrd="0" presId="urn:microsoft.com/office/officeart/2005/8/layout/vList6"/>
    <dgm:cxn modelId="{26B2A9A9-D2B5-4B25-BCED-AA97E6224B6D}" srcId="{07020EAB-FC80-4504-B541-9300DD80C257}" destId="{7067AC72-4B3B-4D46-A3EE-CA7444C32F8E}" srcOrd="0" destOrd="0" parTransId="{01663422-7C2B-4F31-9564-A88F0BFAE722}" sibTransId="{08390583-709E-45B6-BCFA-6DB3AED2FE35}"/>
    <dgm:cxn modelId="{C36F3F15-D20F-48F9-9183-6F6A013705A2}" type="presOf" srcId="{37585649-6D3D-4A05-8F30-667594B2C27C}" destId="{4AB948DD-6B10-47B5-BAA6-5A90485C03F2}" srcOrd="0" destOrd="0" presId="urn:microsoft.com/office/officeart/2005/8/layout/vList6"/>
    <dgm:cxn modelId="{A6F5B7CC-4E0B-410A-99FC-BC741AF2BF06}" srcId="{236A553E-2745-4ABD-AFAB-82880E413804}" destId="{60C65E33-95C8-47A7-A906-248B438A0AD7}" srcOrd="2" destOrd="0" parTransId="{D5458CF1-BED9-494F-91EC-271EC80BB3EC}" sibTransId="{21742340-C835-481A-B56B-8413F07BA029}"/>
    <dgm:cxn modelId="{B75F718C-8E84-4C12-9FC8-24AFB0B13125}" type="presOf" srcId="{3DBC672C-94CE-49E0-AA9A-AF588CE5A5B3}" destId="{0D5AF4D4-3816-4158-BA54-F8D58FB3E2D7}" srcOrd="0" destOrd="0" presId="urn:microsoft.com/office/officeart/2005/8/layout/vList6"/>
    <dgm:cxn modelId="{B9CCDA8C-C16A-4C4B-ABFF-0BA25F69A4C8}" type="presOf" srcId="{236A553E-2745-4ABD-AFAB-82880E413804}" destId="{E0AD3D0B-A46D-43B3-8931-731888A5C451}" srcOrd="0" destOrd="0" presId="urn:microsoft.com/office/officeart/2005/8/layout/vList6"/>
    <dgm:cxn modelId="{B50D19AA-7915-4C15-BA4A-AFD3D8D3F9C6}" type="presOf" srcId="{5D5B69B3-5CEA-4D5C-B5D7-0B45FA8F82DA}" destId="{CD3BE388-BA1C-444E-8F3F-911F8F2DE1DD}" srcOrd="0" destOrd="0" presId="urn:microsoft.com/office/officeart/2005/8/layout/vList6"/>
    <dgm:cxn modelId="{444B7F5F-8C1E-4337-8038-574DEE7286F8}" srcId="{3DBC672C-94CE-49E0-AA9A-AF588CE5A5B3}" destId="{0861B9DA-966F-434C-9302-1293C9518870}" srcOrd="0" destOrd="0" parTransId="{00320DEE-E683-44E1-9F6A-0458949DA2C7}" sibTransId="{ABB257FD-7A2F-4CEF-A581-BF89C1C3B0A2}"/>
    <dgm:cxn modelId="{A56C3D65-575F-41BA-AC6F-A4FCF40DB75E}" srcId="{B2D1C2E5-D9D2-44D1-9B44-4E00613BB101}" destId="{5272F915-79B1-452B-9A42-CB33079FA86E}" srcOrd="0" destOrd="0" parTransId="{EDC600B3-0348-4776-844C-0FF279C687D8}" sibTransId="{79078FF2-B5A3-4190-90AC-FB05805D47CE}"/>
    <dgm:cxn modelId="{2DBC150D-6B4A-4F7B-A4E1-B9225315E67F}" type="presOf" srcId="{3D2CB99D-3313-4858-BE76-309A857A7F5D}" destId="{57B4E1FB-70CD-49BF-A76A-2CE549954B7C}" srcOrd="0" destOrd="0" presId="urn:microsoft.com/office/officeart/2005/8/layout/vList6"/>
    <dgm:cxn modelId="{2585EED2-ED2B-47D8-BEDA-B120CE7214A5}" srcId="{60C65E33-95C8-47A7-A906-248B438A0AD7}" destId="{37585649-6D3D-4A05-8F30-667594B2C27C}" srcOrd="0" destOrd="0" parTransId="{29B6EE9F-BF87-410C-AF0C-D37182BF4722}" sibTransId="{C499DB7F-8F82-4DF7-B49F-297867FDDF00}"/>
    <dgm:cxn modelId="{59568AB5-7745-4C4E-A0CC-30CEA2147A26}" srcId="{236A553E-2745-4ABD-AFAB-82880E413804}" destId="{5F70F9A1-ADB5-4C37-9518-5975B4192427}" srcOrd="6" destOrd="0" parTransId="{67BD67DF-B987-4CAF-A235-1BDCCFA29896}" sibTransId="{AFE95ECA-9F08-42EF-8CED-F9AC7910246E}"/>
    <dgm:cxn modelId="{EF8BF1C5-1697-4184-A68C-F11CDF335958}" type="presOf" srcId="{5F70F9A1-ADB5-4C37-9518-5975B4192427}" destId="{F5DF2DA2-10B5-45AD-A545-7BCA24CF8A2B}" srcOrd="0" destOrd="0" presId="urn:microsoft.com/office/officeart/2005/8/layout/vList6"/>
    <dgm:cxn modelId="{7E2211FE-54CA-4414-9447-3E59B5E302A9}" type="presOf" srcId="{C8BD7136-94D9-4ED1-AEBA-E5DFDAE3A9A6}" destId="{21BC3CA6-F4D7-4753-A196-B427D85E3A68}" srcOrd="0" destOrd="0" presId="urn:microsoft.com/office/officeart/2005/8/layout/vList6"/>
    <dgm:cxn modelId="{0C599FC9-8809-456A-A64C-F6AF13587C75}" srcId="{236A553E-2745-4ABD-AFAB-82880E413804}" destId="{6C22B749-64FF-489A-B201-C1F8B5C0CF56}" srcOrd="3" destOrd="0" parTransId="{173308E5-D07D-43EB-B632-9261B6643EB2}" sibTransId="{3841F388-4136-4241-960E-3457986D0464}"/>
    <dgm:cxn modelId="{182122EE-5257-4A09-A61F-BBD309E9251B}" type="presOf" srcId="{F63CC994-55AC-450B-82C9-A7702B01A2EE}" destId="{05A93964-26A3-4BF3-B80D-4A6A551DBDB4}" srcOrd="0" destOrd="0" presId="urn:microsoft.com/office/officeart/2005/8/layout/vList6"/>
    <dgm:cxn modelId="{3EB05DD7-319F-456A-9957-655AAC66B324}" srcId="{236A553E-2745-4ABD-AFAB-82880E413804}" destId="{B2D1C2E5-D9D2-44D1-9B44-4E00613BB101}" srcOrd="4" destOrd="0" parTransId="{7479BFD8-35D9-428E-A0EF-8DD39CD5CFA9}" sibTransId="{42B90776-19E5-45FC-A562-2FBEF57AAAB1}"/>
    <dgm:cxn modelId="{7DF1D16A-DAE5-48CF-8708-FF98D4DA7DBD}" type="presOf" srcId="{5272F915-79B1-452B-9A42-CB33079FA86E}" destId="{E3709628-88FA-456D-922D-F472ABEA44B4}" srcOrd="0" destOrd="0" presId="urn:microsoft.com/office/officeart/2005/8/layout/vList6"/>
    <dgm:cxn modelId="{422AAEBC-4C18-4B03-89FC-CB869801930E}" srcId="{35C64A2D-8EA6-4B3B-A00D-9FBCBFEBE5D8}" destId="{C8BD7136-94D9-4ED1-AEBA-E5DFDAE3A9A6}" srcOrd="0" destOrd="0" parTransId="{9BB4E36E-8932-4279-8D5C-D5F93EF4E3E2}" sibTransId="{D7879F26-DC30-4EFB-8305-6D3F700FD2C4}"/>
    <dgm:cxn modelId="{F58478B0-8854-4343-8DC6-6F0B27AD62C1}" type="presOf" srcId="{5F64611A-D265-4E5D-8422-13A589DB25A7}" destId="{5E9D2B4E-6CFA-42C7-ABD9-43732A7CF4B3}" srcOrd="0" destOrd="0" presId="urn:microsoft.com/office/officeart/2005/8/layout/vList6"/>
    <dgm:cxn modelId="{78ABC922-B441-4BEE-B5FA-E00B1CFBAAF7}" type="presOf" srcId="{60C65E33-95C8-47A7-A906-248B438A0AD7}" destId="{6A1D8B28-5219-44C4-BA27-26D16DA1D1F3}" srcOrd="0" destOrd="0" presId="urn:microsoft.com/office/officeart/2005/8/layout/vList6"/>
    <dgm:cxn modelId="{C1DABF96-2FE6-4BFE-BD63-3791CF3E6404}" type="presOf" srcId="{0861B9DA-966F-434C-9302-1293C9518870}" destId="{07552541-F243-4134-9C15-91CFD56FD06B}" srcOrd="0" destOrd="0" presId="urn:microsoft.com/office/officeart/2005/8/layout/vList6"/>
    <dgm:cxn modelId="{E9F38904-3B7D-4B8B-BFF0-07148FD1543F}" type="presOf" srcId="{B2D1C2E5-D9D2-44D1-9B44-4E00613BB101}" destId="{CC06354C-FA0E-4832-AB70-EC6DC462DD63}" srcOrd="0" destOrd="0" presId="urn:microsoft.com/office/officeart/2005/8/layout/vList6"/>
    <dgm:cxn modelId="{53C8985D-B82D-4C14-A33F-CD632C1EC643}" type="presOf" srcId="{07020EAB-FC80-4504-B541-9300DD80C257}" destId="{985E4F52-1DAB-4492-8CC8-AB8DE2C9BE96}" srcOrd="0" destOrd="0" presId="urn:microsoft.com/office/officeart/2005/8/layout/vList6"/>
    <dgm:cxn modelId="{88B7F3B1-37D9-40E6-AA16-9A1D7A20661D}" srcId="{5F70F9A1-ADB5-4C37-9518-5975B4192427}" destId="{F63CC994-55AC-450B-82C9-A7702B01A2EE}" srcOrd="0" destOrd="0" parTransId="{524584B7-9F78-40CB-B940-771BF4C6F8CD}" sibTransId="{E8FEB160-1A68-46A4-A826-B3D93631D431}"/>
    <dgm:cxn modelId="{4C032CCD-33E8-4469-8FB5-374A34D75646}" type="presOf" srcId="{6C22B749-64FF-489A-B201-C1F8B5C0CF56}" destId="{6D4C8E2F-E368-46A0-919E-1923646AFB45}" srcOrd="0" destOrd="0" presId="urn:microsoft.com/office/officeart/2005/8/layout/vList6"/>
    <dgm:cxn modelId="{A9E2648E-FC14-4543-A313-09F38447C95E}" srcId="{236A553E-2745-4ABD-AFAB-82880E413804}" destId="{07020EAB-FC80-4504-B541-9300DD80C257}" srcOrd="0" destOrd="0" parTransId="{80CD0C3B-E9B4-4F1C-9B25-5931B792900F}" sibTransId="{F3A77C2E-496E-47F0-A46A-B5924477C3F6}"/>
    <dgm:cxn modelId="{3FA66E13-E1CC-46C9-9296-DDDBCF34522F}" srcId="{3D2CB99D-3313-4858-BE76-309A857A7F5D}" destId="{5F64611A-D265-4E5D-8422-13A589DB25A7}" srcOrd="0" destOrd="0" parTransId="{B7D2C11E-174E-45BA-9C3D-52337D7EA3C4}" sibTransId="{D62C4585-15AE-4974-A918-411C0CC42F2A}"/>
    <dgm:cxn modelId="{3360E382-60E4-40F2-B293-5573E5CFB3F8}" srcId="{236A553E-2745-4ABD-AFAB-82880E413804}" destId="{35C64A2D-8EA6-4B3B-A00D-9FBCBFEBE5D8}" srcOrd="7" destOrd="0" parTransId="{6833CEE8-5EDB-4432-8261-CE564067F552}" sibTransId="{8F5AA343-899B-45D0-97EF-6C6C3C01CEDE}"/>
    <dgm:cxn modelId="{66BE9228-CB56-44B0-8AC3-AF2F2F66A0D4}" srcId="{236A553E-2745-4ABD-AFAB-82880E413804}" destId="{3D2CB99D-3313-4858-BE76-309A857A7F5D}" srcOrd="1" destOrd="0" parTransId="{1174F74B-8818-4115-9C70-F7935491B532}" sibTransId="{88FB1E1C-6B48-4D15-8D10-26F26A2579D6}"/>
    <dgm:cxn modelId="{BB287A4F-45D9-4CDC-B677-759E2D79CA5C}" srcId="{6C22B749-64FF-489A-B201-C1F8B5C0CF56}" destId="{5D5B69B3-5CEA-4D5C-B5D7-0B45FA8F82DA}" srcOrd="0" destOrd="0" parTransId="{BE94987D-EE89-48A1-BD7D-FE7BCB3D91B3}" sibTransId="{CB9533D9-1D19-4D18-80EF-D2E5A5CE7462}"/>
    <dgm:cxn modelId="{EE1CA338-97B6-414E-A6C3-661A7DA8D78C}" type="presOf" srcId="{7067AC72-4B3B-4D46-A3EE-CA7444C32F8E}" destId="{96BEA944-63CE-4D7A-8B76-42BEE7B4A6F6}" srcOrd="0" destOrd="0" presId="urn:microsoft.com/office/officeart/2005/8/layout/vList6"/>
    <dgm:cxn modelId="{3020923C-8AF4-4D1E-812F-CD8FBE91CF8C}" type="presParOf" srcId="{E0AD3D0B-A46D-43B3-8931-731888A5C451}" destId="{D032CF45-9DD4-4199-BF14-F06882537D2E}" srcOrd="0" destOrd="0" presId="urn:microsoft.com/office/officeart/2005/8/layout/vList6"/>
    <dgm:cxn modelId="{6324C1D5-F14E-4DB5-BFA0-5F224AE79A6C}" type="presParOf" srcId="{D032CF45-9DD4-4199-BF14-F06882537D2E}" destId="{985E4F52-1DAB-4492-8CC8-AB8DE2C9BE96}" srcOrd="0" destOrd="0" presId="urn:microsoft.com/office/officeart/2005/8/layout/vList6"/>
    <dgm:cxn modelId="{9BC1FC69-C17B-462F-B9B2-C33FB0D4F4E8}" type="presParOf" srcId="{D032CF45-9DD4-4199-BF14-F06882537D2E}" destId="{96BEA944-63CE-4D7A-8B76-42BEE7B4A6F6}" srcOrd="1" destOrd="0" presId="urn:microsoft.com/office/officeart/2005/8/layout/vList6"/>
    <dgm:cxn modelId="{609C69C2-D6B6-4E02-A8F4-A7ED8C3264E0}" type="presParOf" srcId="{E0AD3D0B-A46D-43B3-8931-731888A5C451}" destId="{07F29413-325D-4EA8-A4F2-7790BAAF7294}" srcOrd="1" destOrd="0" presId="urn:microsoft.com/office/officeart/2005/8/layout/vList6"/>
    <dgm:cxn modelId="{EE2A86CC-9A16-4213-A1DC-EE785483351B}" type="presParOf" srcId="{E0AD3D0B-A46D-43B3-8931-731888A5C451}" destId="{CA575B1D-C272-4F14-BFEE-31CA724ED9A2}" srcOrd="2" destOrd="0" presId="urn:microsoft.com/office/officeart/2005/8/layout/vList6"/>
    <dgm:cxn modelId="{897A573D-2794-4313-9BC5-09E1BD36FEED}" type="presParOf" srcId="{CA575B1D-C272-4F14-BFEE-31CA724ED9A2}" destId="{57B4E1FB-70CD-49BF-A76A-2CE549954B7C}" srcOrd="0" destOrd="0" presId="urn:microsoft.com/office/officeart/2005/8/layout/vList6"/>
    <dgm:cxn modelId="{35DD4BD3-EE2A-4A81-AF11-136C2465C760}" type="presParOf" srcId="{CA575B1D-C272-4F14-BFEE-31CA724ED9A2}" destId="{5E9D2B4E-6CFA-42C7-ABD9-43732A7CF4B3}" srcOrd="1" destOrd="0" presId="urn:microsoft.com/office/officeart/2005/8/layout/vList6"/>
    <dgm:cxn modelId="{3FFDBCBC-2280-4C7A-A77F-63926DDE79C3}" type="presParOf" srcId="{E0AD3D0B-A46D-43B3-8931-731888A5C451}" destId="{D7CBD8A9-8B00-47B9-B468-BF3AB40CD3EA}" srcOrd="3" destOrd="0" presId="urn:microsoft.com/office/officeart/2005/8/layout/vList6"/>
    <dgm:cxn modelId="{94A7DFE4-DDEE-4C97-8C89-B4BE68CD8C9F}" type="presParOf" srcId="{E0AD3D0B-A46D-43B3-8931-731888A5C451}" destId="{62123FC4-36F7-4FA3-A5C8-FBB3D4ED9B54}" srcOrd="4" destOrd="0" presId="urn:microsoft.com/office/officeart/2005/8/layout/vList6"/>
    <dgm:cxn modelId="{833CC508-3EEC-4451-8E5E-32A0CE8236BB}" type="presParOf" srcId="{62123FC4-36F7-4FA3-A5C8-FBB3D4ED9B54}" destId="{6A1D8B28-5219-44C4-BA27-26D16DA1D1F3}" srcOrd="0" destOrd="0" presId="urn:microsoft.com/office/officeart/2005/8/layout/vList6"/>
    <dgm:cxn modelId="{A26E17B7-7A42-4B03-A259-9DE17334186F}" type="presParOf" srcId="{62123FC4-36F7-4FA3-A5C8-FBB3D4ED9B54}" destId="{4AB948DD-6B10-47B5-BAA6-5A90485C03F2}" srcOrd="1" destOrd="0" presId="urn:microsoft.com/office/officeart/2005/8/layout/vList6"/>
    <dgm:cxn modelId="{F5D3A6C8-294F-4F40-B7B3-0FA08A8FD05E}" type="presParOf" srcId="{E0AD3D0B-A46D-43B3-8931-731888A5C451}" destId="{494542C3-DC80-43D5-9288-7AA46549A548}" srcOrd="5" destOrd="0" presId="urn:microsoft.com/office/officeart/2005/8/layout/vList6"/>
    <dgm:cxn modelId="{47EEFA2B-FBD5-4011-987C-07C05A6DA80E}" type="presParOf" srcId="{E0AD3D0B-A46D-43B3-8931-731888A5C451}" destId="{47C06DBE-FF54-44EB-A509-A4FE1DB48C79}" srcOrd="6" destOrd="0" presId="urn:microsoft.com/office/officeart/2005/8/layout/vList6"/>
    <dgm:cxn modelId="{D37E20DF-4252-446C-8F96-8BF70380B568}" type="presParOf" srcId="{47C06DBE-FF54-44EB-A509-A4FE1DB48C79}" destId="{6D4C8E2F-E368-46A0-919E-1923646AFB45}" srcOrd="0" destOrd="0" presId="urn:microsoft.com/office/officeart/2005/8/layout/vList6"/>
    <dgm:cxn modelId="{81AD4CEF-49D1-430B-AA3C-E8A0896EBE27}" type="presParOf" srcId="{47C06DBE-FF54-44EB-A509-A4FE1DB48C79}" destId="{CD3BE388-BA1C-444E-8F3F-911F8F2DE1DD}" srcOrd="1" destOrd="0" presId="urn:microsoft.com/office/officeart/2005/8/layout/vList6"/>
    <dgm:cxn modelId="{7E0A6C69-918B-424B-B0B3-6F1A4CC6B209}" type="presParOf" srcId="{E0AD3D0B-A46D-43B3-8931-731888A5C451}" destId="{C25526C2-5545-47C2-98F4-AB78E6591D41}" srcOrd="7" destOrd="0" presId="urn:microsoft.com/office/officeart/2005/8/layout/vList6"/>
    <dgm:cxn modelId="{0F2309F9-2B3C-4A3C-998D-CC601A6A070A}" type="presParOf" srcId="{E0AD3D0B-A46D-43B3-8931-731888A5C451}" destId="{DEDD2D6A-9917-4FA9-BC6E-0D3CE0E10F6D}" srcOrd="8" destOrd="0" presId="urn:microsoft.com/office/officeart/2005/8/layout/vList6"/>
    <dgm:cxn modelId="{7C800607-0C8A-45C5-AF8F-7162BF4D91D3}" type="presParOf" srcId="{DEDD2D6A-9917-4FA9-BC6E-0D3CE0E10F6D}" destId="{CC06354C-FA0E-4832-AB70-EC6DC462DD63}" srcOrd="0" destOrd="0" presId="urn:microsoft.com/office/officeart/2005/8/layout/vList6"/>
    <dgm:cxn modelId="{A182A4A6-3C14-46D8-8B61-13CA7E813872}" type="presParOf" srcId="{DEDD2D6A-9917-4FA9-BC6E-0D3CE0E10F6D}" destId="{E3709628-88FA-456D-922D-F472ABEA44B4}" srcOrd="1" destOrd="0" presId="urn:microsoft.com/office/officeart/2005/8/layout/vList6"/>
    <dgm:cxn modelId="{2464AD1D-D8E5-4DFC-B3DC-DF88AED23FBD}" type="presParOf" srcId="{E0AD3D0B-A46D-43B3-8931-731888A5C451}" destId="{F02CDDD3-67E6-4B35-A488-616C4DC00389}" srcOrd="9" destOrd="0" presId="urn:microsoft.com/office/officeart/2005/8/layout/vList6"/>
    <dgm:cxn modelId="{AECC4CB9-34A7-4903-B1D7-25FE1B58163B}" type="presParOf" srcId="{E0AD3D0B-A46D-43B3-8931-731888A5C451}" destId="{83884CA7-7A59-4FD4-910E-9FBAD92C0623}" srcOrd="10" destOrd="0" presId="urn:microsoft.com/office/officeart/2005/8/layout/vList6"/>
    <dgm:cxn modelId="{97CD0D5F-124A-4AE9-86DE-BEC133CD5E43}" type="presParOf" srcId="{83884CA7-7A59-4FD4-910E-9FBAD92C0623}" destId="{0D5AF4D4-3816-4158-BA54-F8D58FB3E2D7}" srcOrd="0" destOrd="0" presId="urn:microsoft.com/office/officeart/2005/8/layout/vList6"/>
    <dgm:cxn modelId="{AFED5EE8-96E9-4263-85DC-B0E72ED897AE}" type="presParOf" srcId="{83884CA7-7A59-4FD4-910E-9FBAD92C0623}" destId="{07552541-F243-4134-9C15-91CFD56FD06B}" srcOrd="1" destOrd="0" presId="urn:microsoft.com/office/officeart/2005/8/layout/vList6"/>
    <dgm:cxn modelId="{7E848030-ECFE-40B1-A551-C89D945E4553}" type="presParOf" srcId="{E0AD3D0B-A46D-43B3-8931-731888A5C451}" destId="{E5C514DF-0E1C-4810-B021-044A6EE634BF}" srcOrd="11" destOrd="0" presId="urn:microsoft.com/office/officeart/2005/8/layout/vList6"/>
    <dgm:cxn modelId="{B84A0DD7-FCB1-46A2-86AD-5C1A4E2314F1}" type="presParOf" srcId="{E0AD3D0B-A46D-43B3-8931-731888A5C451}" destId="{14C1A427-E645-4008-B346-CE5B3CCEC361}" srcOrd="12" destOrd="0" presId="urn:microsoft.com/office/officeart/2005/8/layout/vList6"/>
    <dgm:cxn modelId="{7DB270FD-B95B-44E6-999E-793D63221DE1}" type="presParOf" srcId="{14C1A427-E645-4008-B346-CE5B3CCEC361}" destId="{F5DF2DA2-10B5-45AD-A545-7BCA24CF8A2B}" srcOrd="0" destOrd="0" presId="urn:microsoft.com/office/officeart/2005/8/layout/vList6"/>
    <dgm:cxn modelId="{4D709B36-1B22-4902-919F-F1B59BD3973C}" type="presParOf" srcId="{14C1A427-E645-4008-B346-CE5B3CCEC361}" destId="{05A93964-26A3-4BF3-B80D-4A6A551DBDB4}" srcOrd="1" destOrd="0" presId="urn:microsoft.com/office/officeart/2005/8/layout/vList6"/>
    <dgm:cxn modelId="{7D642A39-78EF-47CA-9728-85074C23E574}" type="presParOf" srcId="{E0AD3D0B-A46D-43B3-8931-731888A5C451}" destId="{CFEA7620-DC31-4A19-82B0-AB24B4D8949C}" srcOrd="13" destOrd="0" presId="urn:microsoft.com/office/officeart/2005/8/layout/vList6"/>
    <dgm:cxn modelId="{01B8CC7A-3DE0-4792-A8E2-6C841D89ACB6}" type="presParOf" srcId="{E0AD3D0B-A46D-43B3-8931-731888A5C451}" destId="{6467232D-74FF-45FD-A66C-3A4832F1C232}" srcOrd="14" destOrd="0" presId="urn:microsoft.com/office/officeart/2005/8/layout/vList6"/>
    <dgm:cxn modelId="{14CE5697-DC35-4E6E-8589-0C297A1CA20A}" type="presParOf" srcId="{6467232D-74FF-45FD-A66C-3A4832F1C232}" destId="{A2EAEF8F-27D1-4936-A805-8ED587AE5FD6}" srcOrd="0" destOrd="0" presId="urn:microsoft.com/office/officeart/2005/8/layout/vList6"/>
    <dgm:cxn modelId="{ED5303F6-534E-4B07-969A-D249C53BDE2B}" type="presParOf" srcId="{6467232D-74FF-45FD-A66C-3A4832F1C232}" destId="{21BC3CA6-F4D7-4753-A196-B427D85E3A68}" srcOrd="1" destOrd="0" presId="urn:microsoft.com/office/officeart/2005/8/layout/vList6"/>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1C21D6F-F240-412E-A95F-3054E465652A}" type="doc">
      <dgm:prSet loTypeId="urn:microsoft.com/office/officeart/2005/8/layout/radial4" loCatId="relationship" qsTypeId="urn:microsoft.com/office/officeart/2005/8/quickstyle/simple1" qsCatId="simple" csTypeId="urn:microsoft.com/office/officeart/2005/8/colors/colorful1#1" csCatId="colorful" phldr="1"/>
      <dgm:spPr/>
      <dgm:t>
        <a:bodyPr/>
        <a:lstStyle/>
        <a:p>
          <a:endParaRPr lang="en-GB"/>
        </a:p>
      </dgm:t>
    </dgm:pt>
    <dgm:pt modelId="{2705369A-C81D-402A-9399-4FE18A5303DC}">
      <dgm:prSet phldrT="[Text]" custT="1"/>
      <dgm:spPr/>
      <dgm:t>
        <a:bodyPr/>
        <a:lstStyle/>
        <a:p>
          <a:r>
            <a:rPr lang="en-GB" sz="2800" i="1" u="none" dirty="0" smtClean="0"/>
            <a:t>Sensitive</a:t>
          </a:r>
          <a:r>
            <a:rPr lang="en-GB" sz="2800" i="1" u="sng" dirty="0" smtClean="0"/>
            <a:t> </a:t>
          </a:r>
          <a:r>
            <a:rPr lang="en-GB" sz="2800" i="1" u="none" dirty="0" smtClean="0"/>
            <a:t>Personal</a:t>
          </a:r>
          <a:r>
            <a:rPr lang="en-GB" sz="2800" i="1" u="sng" dirty="0" smtClean="0"/>
            <a:t> </a:t>
          </a:r>
          <a:r>
            <a:rPr lang="en-GB" sz="2800" i="1" u="none" dirty="0" smtClean="0"/>
            <a:t>Data</a:t>
          </a:r>
          <a:endParaRPr lang="en-GB" sz="2800" i="1" u="none" dirty="0"/>
        </a:p>
      </dgm:t>
    </dgm:pt>
    <dgm:pt modelId="{1F5AAC8E-A0C4-4940-8103-7B464C9964A2}" type="parTrans" cxnId="{C5CA6644-658F-41B5-BF75-B0F99D4D5C6A}">
      <dgm:prSet/>
      <dgm:spPr/>
      <dgm:t>
        <a:bodyPr/>
        <a:lstStyle/>
        <a:p>
          <a:endParaRPr lang="en-GB"/>
        </a:p>
      </dgm:t>
    </dgm:pt>
    <dgm:pt modelId="{3B8CADF7-EF4A-44DF-8D8F-D80BA0FB4735}" type="sibTrans" cxnId="{C5CA6644-658F-41B5-BF75-B0F99D4D5C6A}">
      <dgm:prSet/>
      <dgm:spPr/>
      <dgm:t>
        <a:bodyPr/>
        <a:lstStyle/>
        <a:p>
          <a:endParaRPr lang="en-GB"/>
        </a:p>
      </dgm:t>
    </dgm:pt>
    <dgm:pt modelId="{C312F6F2-C52F-4276-9515-251DC980CA6F}">
      <dgm:prSet phldrT="[Text]" custT="1"/>
      <dgm:spPr/>
      <dgm:t>
        <a:bodyPr/>
        <a:lstStyle/>
        <a:p>
          <a:r>
            <a:rPr lang="en-GB" sz="2000" dirty="0" smtClean="0"/>
            <a:t>Racial / Ethnic Origin</a:t>
          </a:r>
          <a:endParaRPr lang="en-GB" sz="2000" dirty="0"/>
        </a:p>
      </dgm:t>
    </dgm:pt>
    <dgm:pt modelId="{C753DEC3-920C-4DB2-B719-C07EE6BE0EC5}" type="parTrans" cxnId="{5C8861CE-A36F-4D28-BAF1-9E6CCCB8F239}">
      <dgm:prSet/>
      <dgm:spPr/>
      <dgm:t>
        <a:bodyPr/>
        <a:lstStyle/>
        <a:p>
          <a:endParaRPr lang="en-GB"/>
        </a:p>
      </dgm:t>
    </dgm:pt>
    <dgm:pt modelId="{1F1AFC7F-DAFA-4930-97AF-EFBDC167DFB6}" type="sibTrans" cxnId="{5C8861CE-A36F-4D28-BAF1-9E6CCCB8F239}">
      <dgm:prSet/>
      <dgm:spPr/>
      <dgm:t>
        <a:bodyPr/>
        <a:lstStyle/>
        <a:p>
          <a:endParaRPr lang="en-GB"/>
        </a:p>
      </dgm:t>
    </dgm:pt>
    <dgm:pt modelId="{598BD749-3FF2-4939-A2BA-6365C4EF878F}">
      <dgm:prSet phldrT="[Text]" custT="1"/>
      <dgm:spPr/>
      <dgm:t>
        <a:bodyPr/>
        <a:lstStyle/>
        <a:p>
          <a:r>
            <a:rPr lang="en-GB" sz="2000" dirty="0" smtClean="0"/>
            <a:t>Political Opinion / Adherence </a:t>
          </a:r>
          <a:endParaRPr lang="en-GB" sz="2000" dirty="0"/>
        </a:p>
      </dgm:t>
    </dgm:pt>
    <dgm:pt modelId="{E8ABFF8E-0F79-4E72-A123-20E03752BE91}" type="parTrans" cxnId="{83594B27-E6EF-4ACB-9AC9-0FAA52F84721}">
      <dgm:prSet/>
      <dgm:spPr/>
      <dgm:t>
        <a:bodyPr/>
        <a:lstStyle/>
        <a:p>
          <a:endParaRPr lang="en-GB"/>
        </a:p>
      </dgm:t>
    </dgm:pt>
    <dgm:pt modelId="{8698FCE7-613B-4EC6-B5CD-833937BA5204}" type="sibTrans" cxnId="{83594B27-E6EF-4ACB-9AC9-0FAA52F84721}">
      <dgm:prSet/>
      <dgm:spPr/>
      <dgm:t>
        <a:bodyPr/>
        <a:lstStyle/>
        <a:p>
          <a:endParaRPr lang="en-GB"/>
        </a:p>
      </dgm:t>
    </dgm:pt>
    <dgm:pt modelId="{1570A6A1-9CEE-4CB8-95F6-85ACF9C34B5D}">
      <dgm:prSet phldrT="[Text]" custT="1"/>
      <dgm:spPr/>
      <dgm:t>
        <a:bodyPr/>
        <a:lstStyle/>
        <a:p>
          <a:r>
            <a:rPr lang="en-GB" sz="2000" dirty="0" smtClean="0"/>
            <a:t>Religious / Similar Belief</a:t>
          </a:r>
          <a:endParaRPr lang="en-GB" sz="2000" dirty="0"/>
        </a:p>
      </dgm:t>
    </dgm:pt>
    <dgm:pt modelId="{78488165-7DC9-4688-A571-E1E48720C738}" type="parTrans" cxnId="{90537D32-039F-4FE0-9402-60C5F6115A60}">
      <dgm:prSet/>
      <dgm:spPr/>
      <dgm:t>
        <a:bodyPr/>
        <a:lstStyle/>
        <a:p>
          <a:endParaRPr lang="en-GB"/>
        </a:p>
      </dgm:t>
    </dgm:pt>
    <dgm:pt modelId="{73DC081B-41FB-4326-9630-B7DEB467D0EB}" type="sibTrans" cxnId="{90537D32-039F-4FE0-9402-60C5F6115A60}">
      <dgm:prSet/>
      <dgm:spPr/>
      <dgm:t>
        <a:bodyPr/>
        <a:lstStyle/>
        <a:p>
          <a:endParaRPr lang="en-GB"/>
        </a:p>
      </dgm:t>
    </dgm:pt>
    <dgm:pt modelId="{8C588E07-974E-49AF-83B4-8AFBA3E32041}">
      <dgm:prSet custT="1"/>
      <dgm:spPr/>
      <dgm:t>
        <a:bodyPr/>
        <a:lstStyle/>
        <a:p>
          <a:r>
            <a:rPr lang="en-GB" sz="2000" dirty="0" smtClean="0"/>
            <a:t>Membership to Trade Union</a:t>
          </a:r>
          <a:endParaRPr lang="en-GB" sz="2000" dirty="0"/>
        </a:p>
      </dgm:t>
    </dgm:pt>
    <dgm:pt modelId="{C2882426-B9E8-45B0-BBA2-00C74E6B570A}" type="parTrans" cxnId="{4DDC5FED-9E9C-4339-8F3D-B68433284D06}">
      <dgm:prSet/>
      <dgm:spPr/>
      <dgm:t>
        <a:bodyPr/>
        <a:lstStyle/>
        <a:p>
          <a:endParaRPr lang="en-GB"/>
        </a:p>
      </dgm:t>
    </dgm:pt>
    <dgm:pt modelId="{28706360-635C-4488-8295-C360D0AD8B15}" type="sibTrans" cxnId="{4DDC5FED-9E9C-4339-8F3D-B68433284D06}">
      <dgm:prSet/>
      <dgm:spPr/>
      <dgm:t>
        <a:bodyPr/>
        <a:lstStyle/>
        <a:p>
          <a:endParaRPr lang="en-GB"/>
        </a:p>
      </dgm:t>
    </dgm:pt>
    <dgm:pt modelId="{49893AAA-F2F4-4B45-8188-BD401EEB2645}">
      <dgm:prSet custT="1"/>
      <dgm:spPr/>
      <dgm:t>
        <a:bodyPr/>
        <a:lstStyle/>
        <a:p>
          <a:r>
            <a:rPr lang="en-GB" sz="2000" dirty="0" smtClean="0"/>
            <a:t>Physical / Mental Health </a:t>
          </a:r>
          <a:endParaRPr lang="en-GB" sz="2000" dirty="0"/>
        </a:p>
      </dgm:t>
    </dgm:pt>
    <dgm:pt modelId="{4689120C-0753-4592-B324-2B43B394BA65}" type="parTrans" cxnId="{493B082C-44A2-44BF-B574-8922350EB1C0}">
      <dgm:prSet/>
      <dgm:spPr/>
      <dgm:t>
        <a:bodyPr/>
        <a:lstStyle/>
        <a:p>
          <a:endParaRPr lang="en-GB"/>
        </a:p>
      </dgm:t>
    </dgm:pt>
    <dgm:pt modelId="{82441750-118A-4FD5-8452-5DEA9219ACF4}" type="sibTrans" cxnId="{493B082C-44A2-44BF-B574-8922350EB1C0}">
      <dgm:prSet/>
      <dgm:spPr/>
      <dgm:t>
        <a:bodyPr/>
        <a:lstStyle/>
        <a:p>
          <a:endParaRPr lang="en-GB"/>
        </a:p>
      </dgm:t>
    </dgm:pt>
    <dgm:pt modelId="{FC477189-5265-43F7-AF4D-343D21C7D2B3}">
      <dgm:prSet custT="1"/>
      <dgm:spPr/>
      <dgm:t>
        <a:bodyPr/>
        <a:lstStyle/>
        <a:p>
          <a:r>
            <a:rPr lang="en-GB" sz="2000" dirty="0" smtClean="0"/>
            <a:t>Sexual Preferences / Practices</a:t>
          </a:r>
          <a:endParaRPr lang="en-GB" sz="2000" dirty="0"/>
        </a:p>
      </dgm:t>
    </dgm:pt>
    <dgm:pt modelId="{CDFC4B29-D28A-4385-A97E-A522A2A73268}" type="parTrans" cxnId="{75EE97A5-BD15-40DF-A811-B606F21B5445}">
      <dgm:prSet/>
      <dgm:spPr/>
      <dgm:t>
        <a:bodyPr/>
        <a:lstStyle/>
        <a:p>
          <a:endParaRPr lang="en-GB"/>
        </a:p>
      </dgm:t>
    </dgm:pt>
    <dgm:pt modelId="{CBD26528-8CCD-4859-B4BF-67C628104E83}" type="sibTrans" cxnId="{75EE97A5-BD15-40DF-A811-B606F21B5445}">
      <dgm:prSet/>
      <dgm:spPr/>
      <dgm:t>
        <a:bodyPr/>
        <a:lstStyle/>
        <a:p>
          <a:endParaRPr lang="en-GB"/>
        </a:p>
      </dgm:t>
    </dgm:pt>
    <dgm:pt modelId="{0461FBDD-9618-4467-82B8-6CCBA61E3061}">
      <dgm:prSet/>
      <dgm:spPr/>
      <dgm:t>
        <a:bodyPr/>
        <a:lstStyle/>
        <a:p>
          <a:r>
            <a:rPr lang="en-GB" dirty="0" smtClean="0"/>
            <a:t>Criminal Convictions</a:t>
          </a:r>
          <a:endParaRPr lang="en-GB" dirty="0"/>
        </a:p>
      </dgm:t>
    </dgm:pt>
    <dgm:pt modelId="{0E0C4DB3-CB4C-4C5E-A048-59BD2A17E14A}" type="parTrans" cxnId="{547E4184-E233-4158-AA89-03BB103C9160}">
      <dgm:prSet/>
      <dgm:spPr/>
      <dgm:t>
        <a:bodyPr/>
        <a:lstStyle/>
        <a:p>
          <a:endParaRPr lang="en-GB"/>
        </a:p>
      </dgm:t>
    </dgm:pt>
    <dgm:pt modelId="{3FC45A06-7ED3-4476-92EB-8D0430A5A36F}" type="sibTrans" cxnId="{547E4184-E233-4158-AA89-03BB103C9160}">
      <dgm:prSet/>
      <dgm:spPr/>
      <dgm:t>
        <a:bodyPr/>
        <a:lstStyle/>
        <a:p>
          <a:endParaRPr lang="en-GB"/>
        </a:p>
      </dgm:t>
    </dgm:pt>
    <dgm:pt modelId="{1F1D242C-D0A0-4E6C-AC3A-7E8861F716E2}" type="pres">
      <dgm:prSet presAssocID="{21C21D6F-F240-412E-A95F-3054E465652A}" presName="cycle" presStyleCnt="0">
        <dgm:presLayoutVars>
          <dgm:chMax val="1"/>
          <dgm:dir/>
          <dgm:animLvl val="ctr"/>
          <dgm:resizeHandles val="exact"/>
        </dgm:presLayoutVars>
      </dgm:prSet>
      <dgm:spPr/>
      <dgm:t>
        <a:bodyPr/>
        <a:lstStyle/>
        <a:p>
          <a:endParaRPr lang="en-GB"/>
        </a:p>
      </dgm:t>
    </dgm:pt>
    <dgm:pt modelId="{1E7262DF-C80A-4ED8-9E30-A763C25D97C1}" type="pres">
      <dgm:prSet presAssocID="{2705369A-C81D-402A-9399-4FE18A5303DC}" presName="centerShape" presStyleLbl="node0" presStyleIdx="0" presStyleCnt="1"/>
      <dgm:spPr/>
      <dgm:t>
        <a:bodyPr/>
        <a:lstStyle/>
        <a:p>
          <a:endParaRPr lang="en-GB"/>
        </a:p>
      </dgm:t>
    </dgm:pt>
    <dgm:pt modelId="{3B757BEC-C779-4605-8A69-3B9EAF5D3F47}" type="pres">
      <dgm:prSet presAssocID="{C753DEC3-920C-4DB2-B719-C07EE6BE0EC5}" presName="parTrans" presStyleLbl="bgSibTrans2D1" presStyleIdx="0" presStyleCnt="7"/>
      <dgm:spPr/>
      <dgm:t>
        <a:bodyPr/>
        <a:lstStyle/>
        <a:p>
          <a:endParaRPr lang="en-GB"/>
        </a:p>
      </dgm:t>
    </dgm:pt>
    <dgm:pt modelId="{7B890FE8-4B96-4A4E-B8A8-CB6B35DD54E3}" type="pres">
      <dgm:prSet presAssocID="{C312F6F2-C52F-4276-9515-251DC980CA6F}" presName="node" presStyleLbl="node1" presStyleIdx="0" presStyleCnt="7">
        <dgm:presLayoutVars>
          <dgm:bulletEnabled val="1"/>
        </dgm:presLayoutVars>
      </dgm:prSet>
      <dgm:spPr/>
      <dgm:t>
        <a:bodyPr/>
        <a:lstStyle/>
        <a:p>
          <a:endParaRPr lang="en-GB"/>
        </a:p>
      </dgm:t>
    </dgm:pt>
    <dgm:pt modelId="{0F0B9B8D-8C44-4F68-A7DF-29F15CCF8A45}" type="pres">
      <dgm:prSet presAssocID="{E8ABFF8E-0F79-4E72-A123-20E03752BE91}" presName="parTrans" presStyleLbl="bgSibTrans2D1" presStyleIdx="1" presStyleCnt="7"/>
      <dgm:spPr/>
      <dgm:t>
        <a:bodyPr/>
        <a:lstStyle/>
        <a:p>
          <a:endParaRPr lang="en-GB"/>
        </a:p>
      </dgm:t>
    </dgm:pt>
    <dgm:pt modelId="{68400BE2-1981-496E-91B6-51FC463427F5}" type="pres">
      <dgm:prSet presAssocID="{598BD749-3FF2-4939-A2BA-6365C4EF878F}" presName="node" presStyleLbl="node1" presStyleIdx="1" presStyleCnt="7">
        <dgm:presLayoutVars>
          <dgm:bulletEnabled val="1"/>
        </dgm:presLayoutVars>
      </dgm:prSet>
      <dgm:spPr/>
      <dgm:t>
        <a:bodyPr/>
        <a:lstStyle/>
        <a:p>
          <a:endParaRPr lang="en-GB"/>
        </a:p>
      </dgm:t>
    </dgm:pt>
    <dgm:pt modelId="{101C241D-0661-4DF5-8C37-3CC2022F5AAD}" type="pres">
      <dgm:prSet presAssocID="{78488165-7DC9-4688-A571-E1E48720C738}" presName="parTrans" presStyleLbl="bgSibTrans2D1" presStyleIdx="2" presStyleCnt="7"/>
      <dgm:spPr/>
      <dgm:t>
        <a:bodyPr/>
        <a:lstStyle/>
        <a:p>
          <a:endParaRPr lang="en-GB"/>
        </a:p>
      </dgm:t>
    </dgm:pt>
    <dgm:pt modelId="{1C55DFDE-9897-4921-85E6-2A6F37897D01}" type="pres">
      <dgm:prSet presAssocID="{1570A6A1-9CEE-4CB8-95F6-85ACF9C34B5D}" presName="node" presStyleLbl="node1" presStyleIdx="2" presStyleCnt="7">
        <dgm:presLayoutVars>
          <dgm:bulletEnabled val="1"/>
        </dgm:presLayoutVars>
      </dgm:prSet>
      <dgm:spPr/>
      <dgm:t>
        <a:bodyPr/>
        <a:lstStyle/>
        <a:p>
          <a:endParaRPr lang="en-GB"/>
        </a:p>
      </dgm:t>
    </dgm:pt>
    <dgm:pt modelId="{C40A5D1B-6967-402A-BF39-62E7BFEEF53A}" type="pres">
      <dgm:prSet presAssocID="{C2882426-B9E8-45B0-BBA2-00C74E6B570A}" presName="parTrans" presStyleLbl="bgSibTrans2D1" presStyleIdx="3" presStyleCnt="7"/>
      <dgm:spPr/>
      <dgm:t>
        <a:bodyPr/>
        <a:lstStyle/>
        <a:p>
          <a:endParaRPr lang="en-GB"/>
        </a:p>
      </dgm:t>
    </dgm:pt>
    <dgm:pt modelId="{552021A4-8FB0-41F6-80E9-E80E0CB39EBC}" type="pres">
      <dgm:prSet presAssocID="{8C588E07-974E-49AF-83B4-8AFBA3E32041}" presName="node" presStyleLbl="node1" presStyleIdx="3" presStyleCnt="7" custScaleX="115277">
        <dgm:presLayoutVars>
          <dgm:bulletEnabled val="1"/>
        </dgm:presLayoutVars>
      </dgm:prSet>
      <dgm:spPr/>
      <dgm:t>
        <a:bodyPr/>
        <a:lstStyle/>
        <a:p>
          <a:endParaRPr lang="en-GB"/>
        </a:p>
      </dgm:t>
    </dgm:pt>
    <dgm:pt modelId="{156FEAA7-DFB0-4AE7-B524-4C1266C0990A}" type="pres">
      <dgm:prSet presAssocID="{4689120C-0753-4592-B324-2B43B394BA65}" presName="parTrans" presStyleLbl="bgSibTrans2D1" presStyleIdx="4" presStyleCnt="7"/>
      <dgm:spPr/>
      <dgm:t>
        <a:bodyPr/>
        <a:lstStyle/>
        <a:p>
          <a:endParaRPr lang="en-GB"/>
        </a:p>
      </dgm:t>
    </dgm:pt>
    <dgm:pt modelId="{D54CE416-8CE9-4902-94FB-7FDE13567A65}" type="pres">
      <dgm:prSet presAssocID="{49893AAA-F2F4-4B45-8188-BD401EEB2645}" presName="node" presStyleLbl="node1" presStyleIdx="4" presStyleCnt="7">
        <dgm:presLayoutVars>
          <dgm:bulletEnabled val="1"/>
        </dgm:presLayoutVars>
      </dgm:prSet>
      <dgm:spPr/>
      <dgm:t>
        <a:bodyPr/>
        <a:lstStyle/>
        <a:p>
          <a:endParaRPr lang="en-GB"/>
        </a:p>
      </dgm:t>
    </dgm:pt>
    <dgm:pt modelId="{B9A3A774-F7DB-44FC-8C52-275A647EC49B}" type="pres">
      <dgm:prSet presAssocID="{CDFC4B29-D28A-4385-A97E-A522A2A73268}" presName="parTrans" presStyleLbl="bgSibTrans2D1" presStyleIdx="5" presStyleCnt="7"/>
      <dgm:spPr/>
      <dgm:t>
        <a:bodyPr/>
        <a:lstStyle/>
        <a:p>
          <a:endParaRPr lang="en-GB"/>
        </a:p>
      </dgm:t>
    </dgm:pt>
    <dgm:pt modelId="{E13EAC9C-3407-42EE-9502-BE3F7B8E3DFF}" type="pres">
      <dgm:prSet presAssocID="{FC477189-5265-43F7-AF4D-343D21C7D2B3}" presName="node" presStyleLbl="node1" presStyleIdx="5" presStyleCnt="7">
        <dgm:presLayoutVars>
          <dgm:bulletEnabled val="1"/>
        </dgm:presLayoutVars>
      </dgm:prSet>
      <dgm:spPr/>
      <dgm:t>
        <a:bodyPr/>
        <a:lstStyle/>
        <a:p>
          <a:endParaRPr lang="en-GB"/>
        </a:p>
      </dgm:t>
    </dgm:pt>
    <dgm:pt modelId="{5138551C-E42C-4E98-81C3-4415B40EDFBA}" type="pres">
      <dgm:prSet presAssocID="{0E0C4DB3-CB4C-4C5E-A048-59BD2A17E14A}" presName="parTrans" presStyleLbl="bgSibTrans2D1" presStyleIdx="6" presStyleCnt="7"/>
      <dgm:spPr/>
      <dgm:t>
        <a:bodyPr/>
        <a:lstStyle/>
        <a:p>
          <a:endParaRPr lang="en-GB"/>
        </a:p>
      </dgm:t>
    </dgm:pt>
    <dgm:pt modelId="{3E435928-F1B0-497E-BB16-7F8EDE0BD1FB}" type="pres">
      <dgm:prSet presAssocID="{0461FBDD-9618-4467-82B8-6CCBA61E3061}" presName="node" presStyleLbl="node1" presStyleIdx="6" presStyleCnt="7">
        <dgm:presLayoutVars>
          <dgm:bulletEnabled val="1"/>
        </dgm:presLayoutVars>
      </dgm:prSet>
      <dgm:spPr/>
      <dgm:t>
        <a:bodyPr/>
        <a:lstStyle/>
        <a:p>
          <a:endParaRPr lang="en-GB"/>
        </a:p>
      </dgm:t>
    </dgm:pt>
  </dgm:ptLst>
  <dgm:cxnLst>
    <dgm:cxn modelId="{27556D13-D351-43CB-B716-8F575559F19C}" type="presOf" srcId="{2705369A-C81D-402A-9399-4FE18A5303DC}" destId="{1E7262DF-C80A-4ED8-9E30-A763C25D97C1}" srcOrd="0" destOrd="0" presId="urn:microsoft.com/office/officeart/2005/8/layout/radial4"/>
    <dgm:cxn modelId="{547E4184-E233-4158-AA89-03BB103C9160}" srcId="{2705369A-C81D-402A-9399-4FE18A5303DC}" destId="{0461FBDD-9618-4467-82B8-6CCBA61E3061}" srcOrd="6" destOrd="0" parTransId="{0E0C4DB3-CB4C-4C5E-A048-59BD2A17E14A}" sibTransId="{3FC45A06-7ED3-4476-92EB-8D0430A5A36F}"/>
    <dgm:cxn modelId="{75EE97A5-BD15-40DF-A811-B606F21B5445}" srcId="{2705369A-C81D-402A-9399-4FE18A5303DC}" destId="{FC477189-5265-43F7-AF4D-343D21C7D2B3}" srcOrd="5" destOrd="0" parTransId="{CDFC4B29-D28A-4385-A97E-A522A2A73268}" sibTransId="{CBD26528-8CCD-4859-B4BF-67C628104E83}"/>
    <dgm:cxn modelId="{4DDC5FED-9E9C-4339-8F3D-B68433284D06}" srcId="{2705369A-C81D-402A-9399-4FE18A5303DC}" destId="{8C588E07-974E-49AF-83B4-8AFBA3E32041}" srcOrd="3" destOrd="0" parTransId="{C2882426-B9E8-45B0-BBA2-00C74E6B570A}" sibTransId="{28706360-635C-4488-8295-C360D0AD8B15}"/>
    <dgm:cxn modelId="{90537D32-039F-4FE0-9402-60C5F6115A60}" srcId="{2705369A-C81D-402A-9399-4FE18A5303DC}" destId="{1570A6A1-9CEE-4CB8-95F6-85ACF9C34B5D}" srcOrd="2" destOrd="0" parTransId="{78488165-7DC9-4688-A571-E1E48720C738}" sibTransId="{73DC081B-41FB-4326-9630-B7DEB467D0EB}"/>
    <dgm:cxn modelId="{BDD6314F-FA00-436A-8E54-4812093B7E4D}" type="presOf" srcId="{4689120C-0753-4592-B324-2B43B394BA65}" destId="{156FEAA7-DFB0-4AE7-B524-4C1266C0990A}" srcOrd="0" destOrd="0" presId="urn:microsoft.com/office/officeart/2005/8/layout/radial4"/>
    <dgm:cxn modelId="{83594B27-E6EF-4ACB-9AC9-0FAA52F84721}" srcId="{2705369A-C81D-402A-9399-4FE18A5303DC}" destId="{598BD749-3FF2-4939-A2BA-6365C4EF878F}" srcOrd="1" destOrd="0" parTransId="{E8ABFF8E-0F79-4E72-A123-20E03752BE91}" sibTransId="{8698FCE7-613B-4EC6-B5CD-833937BA5204}"/>
    <dgm:cxn modelId="{876CC81F-9BB3-4EB9-9E28-8E5566D53836}" type="presOf" srcId="{FC477189-5265-43F7-AF4D-343D21C7D2B3}" destId="{E13EAC9C-3407-42EE-9502-BE3F7B8E3DFF}" srcOrd="0" destOrd="0" presId="urn:microsoft.com/office/officeart/2005/8/layout/radial4"/>
    <dgm:cxn modelId="{1FA37F51-F07C-4FAB-878E-788463A9C7ED}" type="presOf" srcId="{C312F6F2-C52F-4276-9515-251DC980CA6F}" destId="{7B890FE8-4B96-4A4E-B8A8-CB6B35DD54E3}" srcOrd="0" destOrd="0" presId="urn:microsoft.com/office/officeart/2005/8/layout/radial4"/>
    <dgm:cxn modelId="{A9EC46B5-9A64-485E-BE91-D2A82C9C48A7}" type="presOf" srcId="{0461FBDD-9618-4467-82B8-6CCBA61E3061}" destId="{3E435928-F1B0-497E-BB16-7F8EDE0BD1FB}" srcOrd="0" destOrd="0" presId="urn:microsoft.com/office/officeart/2005/8/layout/radial4"/>
    <dgm:cxn modelId="{7E2A5327-04C7-45A1-8942-D3DABA5A6E8C}" type="presOf" srcId="{598BD749-3FF2-4939-A2BA-6365C4EF878F}" destId="{68400BE2-1981-496E-91B6-51FC463427F5}" srcOrd="0" destOrd="0" presId="urn:microsoft.com/office/officeart/2005/8/layout/radial4"/>
    <dgm:cxn modelId="{58AB62EE-975F-4D1C-825A-6B18DD52BD1D}" type="presOf" srcId="{C753DEC3-920C-4DB2-B719-C07EE6BE0EC5}" destId="{3B757BEC-C779-4605-8A69-3B9EAF5D3F47}" srcOrd="0" destOrd="0" presId="urn:microsoft.com/office/officeart/2005/8/layout/radial4"/>
    <dgm:cxn modelId="{25A99B52-57A1-4321-A46C-1C03B1A070CA}" type="presOf" srcId="{78488165-7DC9-4688-A571-E1E48720C738}" destId="{101C241D-0661-4DF5-8C37-3CC2022F5AAD}" srcOrd="0" destOrd="0" presId="urn:microsoft.com/office/officeart/2005/8/layout/radial4"/>
    <dgm:cxn modelId="{493B082C-44A2-44BF-B574-8922350EB1C0}" srcId="{2705369A-C81D-402A-9399-4FE18A5303DC}" destId="{49893AAA-F2F4-4B45-8188-BD401EEB2645}" srcOrd="4" destOrd="0" parTransId="{4689120C-0753-4592-B324-2B43B394BA65}" sibTransId="{82441750-118A-4FD5-8452-5DEA9219ACF4}"/>
    <dgm:cxn modelId="{1E4150D0-F517-4D1E-AE7E-78A7C4F5E5DB}" type="presOf" srcId="{21C21D6F-F240-412E-A95F-3054E465652A}" destId="{1F1D242C-D0A0-4E6C-AC3A-7E8861F716E2}" srcOrd="0" destOrd="0" presId="urn:microsoft.com/office/officeart/2005/8/layout/radial4"/>
    <dgm:cxn modelId="{78371C04-70D5-45CD-BD29-3D72EAA8C930}" type="presOf" srcId="{1570A6A1-9CEE-4CB8-95F6-85ACF9C34B5D}" destId="{1C55DFDE-9897-4921-85E6-2A6F37897D01}" srcOrd="0" destOrd="0" presId="urn:microsoft.com/office/officeart/2005/8/layout/radial4"/>
    <dgm:cxn modelId="{B9981A86-3F16-44A9-93C3-7097C53E56CA}" type="presOf" srcId="{CDFC4B29-D28A-4385-A97E-A522A2A73268}" destId="{B9A3A774-F7DB-44FC-8C52-275A647EC49B}" srcOrd="0" destOrd="0" presId="urn:microsoft.com/office/officeart/2005/8/layout/radial4"/>
    <dgm:cxn modelId="{9E6AD505-FD20-4939-9A78-D4F3B3AFAE7B}" type="presOf" srcId="{8C588E07-974E-49AF-83B4-8AFBA3E32041}" destId="{552021A4-8FB0-41F6-80E9-E80E0CB39EBC}" srcOrd="0" destOrd="0" presId="urn:microsoft.com/office/officeart/2005/8/layout/radial4"/>
    <dgm:cxn modelId="{DFE7B7E3-BFA2-4DD7-B375-3E3EDB229AB0}" type="presOf" srcId="{0E0C4DB3-CB4C-4C5E-A048-59BD2A17E14A}" destId="{5138551C-E42C-4E98-81C3-4415B40EDFBA}" srcOrd="0" destOrd="0" presId="urn:microsoft.com/office/officeart/2005/8/layout/radial4"/>
    <dgm:cxn modelId="{5C8861CE-A36F-4D28-BAF1-9E6CCCB8F239}" srcId="{2705369A-C81D-402A-9399-4FE18A5303DC}" destId="{C312F6F2-C52F-4276-9515-251DC980CA6F}" srcOrd="0" destOrd="0" parTransId="{C753DEC3-920C-4DB2-B719-C07EE6BE0EC5}" sibTransId="{1F1AFC7F-DAFA-4930-97AF-EFBDC167DFB6}"/>
    <dgm:cxn modelId="{77B91829-4A54-4457-9504-6C14AE018F62}" type="presOf" srcId="{C2882426-B9E8-45B0-BBA2-00C74E6B570A}" destId="{C40A5D1B-6967-402A-BF39-62E7BFEEF53A}" srcOrd="0" destOrd="0" presId="urn:microsoft.com/office/officeart/2005/8/layout/radial4"/>
    <dgm:cxn modelId="{4A28E2C2-20DE-4917-B070-272CD6B7DFB3}" type="presOf" srcId="{49893AAA-F2F4-4B45-8188-BD401EEB2645}" destId="{D54CE416-8CE9-4902-94FB-7FDE13567A65}" srcOrd="0" destOrd="0" presId="urn:microsoft.com/office/officeart/2005/8/layout/radial4"/>
    <dgm:cxn modelId="{C5CA6644-658F-41B5-BF75-B0F99D4D5C6A}" srcId="{21C21D6F-F240-412E-A95F-3054E465652A}" destId="{2705369A-C81D-402A-9399-4FE18A5303DC}" srcOrd="0" destOrd="0" parTransId="{1F5AAC8E-A0C4-4940-8103-7B464C9964A2}" sibTransId="{3B8CADF7-EF4A-44DF-8D8F-D80BA0FB4735}"/>
    <dgm:cxn modelId="{32608975-D04C-4C59-B1D8-E0ABC0E4E0D1}" type="presOf" srcId="{E8ABFF8E-0F79-4E72-A123-20E03752BE91}" destId="{0F0B9B8D-8C44-4F68-A7DF-29F15CCF8A45}" srcOrd="0" destOrd="0" presId="urn:microsoft.com/office/officeart/2005/8/layout/radial4"/>
    <dgm:cxn modelId="{8DD99376-9837-4D67-9603-937D776C332B}" type="presParOf" srcId="{1F1D242C-D0A0-4E6C-AC3A-7E8861F716E2}" destId="{1E7262DF-C80A-4ED8-9E30-A763C25D97C1}" srcOrd="0" destOrd="0" presId="urn:microsoft.com/office/officeart/2005/8/layout/radial4"/>
    <dgm:cxn modelId="{188F4337-027C-40A7-872C-3B503DD76E76}" type="presParOf" srcId="{1F1D242C-D0A0-4E6C-AC3A-7E8861F716E2}" destId="{3B757BEC-C779-4605-8A69-3B9EAF5D3F47}" srcOrd="1" destOrd="0" presId="urn:microsoft.com/office/officeart/2005/8/layout/radial4"/>
    <dgm:cxn modelId="{DFFD4140-AD32-4563-A5D3-944CA6AAB555}" type="presParOf" srcId="{1F1D242C-D0A0-4E6C-AC3A-7E8861F716E2}" destId="{7B890FE8-4B96-4A4E-B8A8-CB6B35DD54E3}" srcOrd="2" destOrd="0" presId="urn:microsoft.com/office/officeart/2005/8/layout/radial4"/>
    <dgm:cxn modelId="{A8A6E171-28F6-48A6-9D45-07C17EFC71C9}" type="presParOf" srcId="{1F1D242C-D0A0-4E6C-AC3A-7E8861F716E2}" destId="{0F0B9B8D-8C44-4F68-A7DF-29F15CCF8A45}" srcOrd="3" destOrd="0" presId="urn:microsoft.com/office/officeart/2005/8/layout/radial4"/>
    <dgm:cxn modelId="{878F9C0C-5240-4473-B78C-1F71469EC42D}" type="presParOf" srcId="{1F1D242C-D0A0-4E6C-AC3A-7E8861F716E2}" destId="{68400BE2-1981-496E-91B6-51FC463427F5}" srcOrd="4" destOrd="0" presId="urn:microsoft.com/office/officeart/2005/8/layout/radial4"/>
    <dgm:cxn modelId="{E4887DF5-87A6-46F1-8377-2533870F6B1E}" type="presParOf" srcId="{1F1D242C-D0A0-4E6C-AC3A-7E8861F716E2}" destId="{101C241D-0661-4DF5-8C37-3CC2022F5AAD}" srcOrd="5" destOrd="0" presId="urn:microsoft.com/office/officeart/2005/8/layout/radial4"/>
    <dgm:cxn modelId="{CCDD6368-76B1-4C37-93C7-B1D3FC89DF01}" type="presParOf" srcId="{1F1D242C-D0A0-4E6C-AC3A-7E8861F716E2}" destId="{1C55DFDE-9897-4921-85E6-2A6F37897D01}" srcOrd="6" destOrd="0" presId="urn:microsoft.com/office/officeart/2005/8/layout/radial4"/>
    <dgm:cxn modelId="{625E3398-2539-4406-9272-7E9AFF991AC2}" type="presParOf" srcId="{1F1D242C-D0A0-4E6C-AC3A-7E8861F716E2}" destId="{C40A5D1B-6967-402A-BF39-62E7BFEEF53A}" srcOrd="7" destOrd="0" presId="urn:microsoft.com/office/officeart/2005/8/layout/radial4"/>
    <dgm:cxn modelId="{EAC38399-B153-409E-8CC4-3293A424343F}" type="presParOf" srcId="{1F1D242C-D0A0-4E6C-AC3A-7E8861F716E2}" destId="{552021A4-8FB0-41F6-80E9-E80E0CB39EBC}" srcOrd="8" destOrd="0" presId="urn:microsoft.com/office/officeart/2005/8/layout/radial4"/>
    <dgm:cxn modelId="{319C4ECE-7E75-4FB8-BBE2-B2F8FFCA1581}" type="presParOf" srcId="{1F1D242C-D0A0-4E6C-AC3A-7E8861F716E2}" destId="{156FEAA7-DFB0-4AE7-B524-4C1266C0990A}" srcOrd="9" destOrd="0" presId="urn:microsoft.com/office/officeart/2005/8/layout/radial4"/>
    <dgm:cxn modelId="{373C92EC-1BB1-40C0-815F-4F29D724A7B4}" type="presParOf" srcId="{1F1D242C-D0A0-4E6C-AC3A-7E8861F716E2}" destId="{D54CE416-8CE9-4902-94FB-7FDE13567A65}" srcOrd="10" destOrd="0" presId="urn:microsoft.com/office/officeart/2005/8/layout/radial4"/>
    <dgm:cxn modelId="{BD14B3CA-49ED-4BD4-AEAF-B4E4912C18FA}" type="presParOf" srcId="{1F1D242C-D0A0-4E6C-AC3A-7E8861F716E2}" destId="{B9A3A774-F7DB-44FC-8C52-275A647EC49B}" srcOrd="11" destOrd="0" presId="urn:microsoft.com/office/officeart/2005/8/layout/radial4"/>
    <dgm:cxn modelId="{E9B63E4D-0AD5-4997-865D-BF971EB730C1}" type="presParOf" srcId="{1F1D242C-D0A0-4E6C-AC3A-7E8861F716E2}" destId="{E13EAC9C-3407-42EE-9502-BE3F7B8E3DFF}" srcOrd="12" destOrd="0" presId="urn:microsoft.com/office/officeart/2005/8/layout/radial4"/>
    <dgm:cxn modelId="{B665DD9D-B916-4176-88E3-0C65811E6F27}" type="presParOf" srcId="{1F1D242C-D0A0-4E6C-AC3A-7E8861F716E2}" destId="{5138551C-E42C-4E98-81C3-4415B40EDFBA}" srcOrd="13" destOrd="0" presId="urn:microsoft.com/office/officeart/2005/8/layout/radial4"/>
    <dgm:cxn modelId="{0A0EF4AC-505A-451A-A4C4-86F6063ED69B}" type="presParOf" srcId="{1F1D242C-D0A0-4E6C-AC3A-7E8861F716E2}" destId="{3E435928-F1B0-497E-BB16-7F8EDE0BD1FB}" srcOrd="14" destOrd="0" presId="urn:microsoft.com/office/officeart/2005/8/layout/radial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FA3FC86-6EFB-4F77-8E57-46FFA9EA3BE8}"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en-GB"/>
        </a:p>
      </dgm:t>
    </dgm:pt>
    <dgm:pt modelId="{CE5D3899-D12D-46AA-A0B7-F61164C334F8}">
      <dgm:prSet phldrT="[Text]"/>
      <dgm:spPr/>
      <dgm:t>
        <a:bodyPr/>
        <a:lstStyle/>
        <a:p>
          <a:r>
            <a:rPr lang="en-US" b="0" i="0" dirty="0" smtClean="0"/>
            <a:t>RECRUITMENT PROCESS</a:t>
          </a:r>
          <a:endParaRPr lang="en-GB" b="0" i="0" dirty="0"/>
        </a:p>
      </dgm:t>
    </dgm:pt>
    <dgm:pt modelId="{B1C8BEBE-BFE7-4FC9-8CE2-346E8695A913}" type="parTrans" cxnId="{174F8B8E-3435-44A2-B9F7-5FA1327809F2}">
      <dgm:prSet/>
      <dgm:spPr/>
      <dgm:t>
        <a:bodyPr/>
        <a:lstStyle/>
        <a:p>
          <a:endParaRPr lang="en-GB" b="0"/>
        </a:p>
      </dgm:t>
    </dgm:pt>
    <dgm:pt modelId="{C790566F-9D5D-4CFA-AD84-294BE9786777}" type="sibTrans" cxnId="{174F8B8E-3435-44A2-B9F7-5FA1327809F2}">
      <dgm:prSet/>
      <dgm:spPr/>
      <dgm:t>
        <a:bodyPr/>
        <a:lstStyle/>
        <a:p>
          <a:endParaRPr lang="en-GB" b="0"/>
        </a:p>
      </dgm:t>
    </dgm:pt>
    <dgm:pt modelId="{6F45987C-76A9-4F49-A2E4-C417E25C931B}">
      <dgm:prSet phldrT="[Text]"/>
      <dgm:spPr/>
      <dgm:t>
        <a:bodyPr/>
        <a:lstStyle/>
        <a:p>
          <a:r>
            <a:rPr lang="en-GB" b="0" smtClean="0"/>
            <a:t>	- INFORMATION</a:t>
          </a:r>
          <a:r>
            <a:rPr lang="en-GB" b="0" baseline="0" smtClean="0"/>
            <a:t> </a:t>
          </a:r>
          <a:r>
            <a:rPr lang="en-GB" b="0" baseline="0" dirty="0" smtClean="0"/>
            <a:t>ABOUT WORKERS’ HEALTH</a:t>
          </a:r>
          <a:endParaRPr lang="en-GB" b="0" dirty="0"/>
        </a:p>
      </dgm:t>
    </dgm:pt>
    <dgm:pt modelId="{F0841787-88FD-4C4E-861D-54BE075ADA5E}" type="parTrans" cxnId="{6E2F3167-FE1F-47E2-A21D-F870BBD4EDB9}">
      <dgm:prSet/>
      <dgm:spPr/>
      <dgm:t>
        <a:bodyPr/>
        <a:lstStyle/>
        <a:p>
          <a:endParaRPr lang="en-GB" b="0"/>
        </a:p>
      </dgm:t>
    </dgm:pt>
    <dgm:pt modelId="{59554453-BDA8-42DE-9D90-237D1FFBDAAC}" type="sibTrans" cxnId="{6E2F3167-FE1F-47E2-A21D-F870BBD4EDB9}">
      <dgm:prSet/>
      <dgm:spPr/>
      <dgm:t>
        <a:bodyPr/>
        <a:lstStyle/>
        <a:p>
          <a:endParaRPr lang="en-GB" b="0"/>
        </a:p>
      </dgm:t>
    </dgm:pt>
    <dgm:pt modelId="{FC011703-DD85-4080-944B-326A0225BFB7}">
      <dgm:prSet phldrT="[Text]"/>
      <dgm:spPr/>
      <dgm:t>
        <a:bodyPr/>
        <a:lstStyle/>
        <a:p>
          <a:r>
            <a:rPr lang="en-US" b="0" smtClean="0"/>
            <a:t>	- MONITORING </a:t>
          </a:r>
          <a:r>
            <a:rPr lang="en-US" b="0" dirty="0" smtClean="0"/>
            <a:t>AT WORK</a:t>
          </a:r>
          <a:endParaRPr lang="en-GB" b="0" dirty="0"/>
        </a:p>
      </dgm:t>
    </dgm:pt>
    <dgm:pt modelId="{2E5835AD-A905-49BB-8C24-CDCF04C9DF87}" type="parTrans" cxnId="{DC089B77-4D33-487C-9C7F-812D96502709}">
      <dgm:prSet/>
      <dgm:spPr/>
      <dgm:t>
        <a:bodyPr/>
        <a:lstStyle/>
        <a:p>
          <a:endParaRPr lang="en-GB" b="0"/>
        </a:p>
      </dgm:t>
    </dgm:pt>
    <dgm:pt modelId="{7279EF9B-D654-4DC4-9509-45AA3E670218}" type="sibTrans" cxnId="{DC089B77-4D33-487C-9C7F-812D96502709}">
      <dgm:prSet/>
      <dgm:spPr/>
      <dgm:t>
        <a:bodyPr/>
        <a:lstStyle/>
        <a:p>
          <a:endParaRPr lang="en-GB" b="0"/>
        </a:p>
      </dgm:t>
    </dgm:pt>
    <dgm:pt modelId="{E7B4887F-6C41-4D7A-99AB-83BF5D594C83}">
      <dgm:prSet phldrT="[Text]"/>
      <dgm:spPr/>
      <dgm:t>
        <a:bodyPr/>
        <a:lstStyle/>
        <a:p>
          <a:r>
            <a:rPr lang="en-US" b="0" dirty="0" smtClean="0"/>
            <a:t>	- DISCLOSURE AND DATA SHARING</a:t>
          </a:r>
          <a:endParaRPr lang="en-GB" b="0" dirty="0"/>
        </a:p>
      </dgm:t>
    </dgm:pt>
    <dgm:pt modelId="{B012AF8E-7197-4D30-98DF-16F0D640E53F}" type="parTrans" cxnId="{C49D1358-4120-49F2-87C3-2689D6C32A97}">
      <dgm:prSet/>
      <dgm:spPr/>
      <dgm:t>
        <a:bodyPr/>
        <a:lstStyle/>
        <a:p>
          <a:endParaRPr lang="en-GB" b="0"/>
        </a:p>
      </dgm:t>
    </dgm:pt>
    <dgm:pt modelId="{D11ED34D-9927-450D-8D9E-4E241C0A73BF}" type="sibTrans" cxnId="{C49D1358-4120-49F2-87C3-2689D6C32A97}">
      <dgm:prSet/>
      <dgm:spPr/>
      <dgm:t>
        <a:bodyPr/>
        <a:lstStyle/>
        <a:p>
          <a:endParaRPr lang="en-GB" b="0"/>
        </a:p>
      </dgm:t>
    </dgm:pt>
    <dgm:pt modelId="{AB46C745-9634-43F6-BB19-7B7F6550C489}">
      <dgm:prSet phldrT="[Text]"/>
      <dgm:spPr/>
      <dgm:t>
        <a:bodyPr/>
        <a:lstStyle/>
        <a:p>
          <a:r>
            <a:rPr lang="en-US" b="0" i="0" dirty="0" smtClean="0"/>
            <a:t>EMPLOYEES’ RECORDS</a:t>
          </a:r>
          <a:endParaRPr lang="en-GB" b="0" i="0" dirty="0"/>
        </a:p>
      </dgm:t>
    </dgm:pt>
    <dgm:pt modelId="{1D554DE0-A3D5-499B-9C25-3DBE662ADC8C}" type="parTrans" cxnId="{368B35F8-5699-4F66-BB13-08ED69FAE767}">
      <dgm:prSet/>
      <dgm:spPr/>
      <dgm:t>
        <a:bodyPr/>
        <a:lstStyle/>
        <a:p>
          <a:endParaRPr lang="en-GB"/>
        </a:p>
      </dgm:t>
    </dgm:pt>
    <dgm:pt modelId="{B13C1F4D-F1A2-442A-96B8-BC15B9CACAA4}" type="sibTrans" cxnId="{368B35F8-5699-4F66-BB13-08ED69FAE767}">
      <dgm:prSet/>
      <dgm:spPr/>
      <dgm:t>
        <a:bodyPr/>
        <a:lstStyle/>
        <a:p>
          <a:endParaRPr lang="en-GB"/>
        </a:p>
      </dgm:t>
    </dgm:pt>
    <dgm:pt modelId="{8659069A-7367-48ED-BAFD-E3A12CF29529}">
      <dgm:prSet phldrT="[Text]"/>
      <dgm:spPr/>
      <dgm:t>
        <a:bodyPr/>
        <a:lstStyle/>
        <a:p>
          <a:r>
            <a:rPr lang="en-GB" b="0" dirty="0" smtClean="0"/>
            <a:t>RIGHTS OF WORKERS</a:t>
          </a:r>
          <a:endParaRPr lang="en-GB" b="0" dirty="0"/>
        </a:p>
      </dgm:t>
    </dgm:pt>
    <dgm:pt modelId="{13836630-A719-47D7-93FF-92647223F14F}" type="parTrans" cxnId="{23A1191B-254F-43A4-98D6-7C1EE291A94C}">
      <dgm:prSet/>
      <dgm:spPr/>
      <dgm:t>
        <a:bodyPr/>
        <a:lstStyle/>
        <a:p>
          <a:endParaRPr lang="en-US"/>
        </a:p>
      </dgm:t>
    </dgm:pt>
    <dgm:pt modelId="{D04A5EF7-EAF6-4775-9B80-933CD30EC60A}" type="sibTrans" cxnId="{23A1191B-254F-43A4-98D6-7C1EE291A94C}">
      <dgm:prSet/>
      <dgm:spPr/>
      <dgm:t>
        <a:bodyPr/>
        <a:lstStyle/>
        <a:p>
          <a:endParaRPr lang="en-US"/>
        </a:p>
      </dgm:t>
    </dgm:pt>
    <dgm:pt modelId="{D8617AB2-4488-457F-8E2F-D8D81F32F3A2}" type="pres">
      <dgm:prSet presAssocID="{0FA3FC86-6EFB-4F77-8E57-46FFA9EA3BE8}" presName="Name0" presStyleCnt="0">
        <dgm:presLayoutVars>
          <dgm:chMax/>
          <dgm:chPref/>
          <dgm:dir/>
        </dgm:presLayoutVars>
      </dgm:prSet>
      <dgm:spPr/>
      <dgm:t>
        <a:bodyPr/>
        <a:lstStyle/>
        <a:p>
          <a:endParaRPr lang="en-GB"/>
        </a:p>
      </dgm:t>
    </dgm:pt>
    <dgm:pt modelId="{707A55B0-CD4C-40FD-92DD-81A8CC941F5B}" type="pres">
      <dgm:prSet presAssocID="{CE5D3899-D12D-46AA-A0B7-F61164C334F8}" presName="parenttextcomposite" presStyleCnt="0"/>
      <dgm:spPr/>
    </dgm:pt>
    <dgm:pt modelId="{09110228-8023-4217-9BE0-BD6871DE5C91}" type="pres">
      <dgm:prSet presAssocID="{CE5D3899-D12D-46AA-A0B7-F61164C334F8}" presName="parenttext" presStyleLbl="revTx" presStyleIdx="0" presStyleCnt="6">
        <dgm:presLayoutVars>
          <dgm:chMax/>
          <dgm:chPref val="2"/>
          <dgm:bulletEnabled val="1"/>
        </dgm:presLayoutVars>
      </dgm:prSet>
      <dgm:spPr/>
      <dgm:t>
        <a:bodyPr/>
        <a:lstStyle/>
        <a:p>
          <a:endParaRPr lang="en-GB"/>
        </a:p>
      </dgm:t>
    </dgm:pt>
    <dgm:pt modelId="{A89657E1-C7AA-48F2-B4CA-E3C3B15C8CFE}" type="pres">
      <dgm:prSet presAssocID="{CE5D3899-D12D-46AA-A0B7-F61164C334F8}" presName="parallelogramComposite" presStyleCnt="0"/>
      <dgm:spPr/>
    </dgm:pt>
    <dgm:pt modelId="{AE356F75-99DE-49F3-AB42-B2FA3FD207A7}" type="pres">
      <dgm:prSet presAssocID="{CE5D3899-D12D-46AA-A0B7-F61164C334F8}" presName="parallelogram1" presStyleLbl="alignNode1" presStyleIdx="0" presStyleCnt="42"/>
      <dgm:spPr/>
    </dgm:pt>
    <dgm:pt modelId="{701AE878-E4F0-420D-B7F4-88BCAE4DE8EE}" type="pres">
      <dgm:prSet presAssocID="{CE5D3899-D12D-46AA-A0B7-F61164C334F8}" presName="parallelogram2" presStyleLbl="alignNode1" presStyleIdx="1" presStyleCnt="42"/>
      <dgm:spPr/>
    </dgm:pt>
    <dgm:pt modelId="{C0083B6B-F908-4E0B-8F67-41544E214A81}" type="pres">
      <dgm:prSet presAssocID="{CE5D3899-D12D-46AA-A0B7-F61164C334F8}" presName="parallelogram3" presStyleLbl="alignNode1" presStyleIdx="2" presStyleCnt="42"/>
      <dgm:spPr/>
    </dgm:pt>
    <dgm:pt modelId="{5FAD854A-4DFC-4BB0-877D-8A9D9EAF2393}" type="pres">
      <dgm:prSet presAssocID="{CE5D3899-D12D-46AA-A0B7-F61164C334F8}" presName="parallelogram4" presStyleLbl="alignNode1" presStyleIdx="3" presStyleCnt="42"/>
      <dgm:spPr/>
    </dgm:pt>
    <dgm:pt modelId="{68C62528-4598-4D73-A158-6603692ECC28}" type="pres">
      <dgm:prSet presAssocID="{CE5D3899-D12D-46AA-A0B7-F61164C334F8}" presName="parallelogram5" presStyleLbl="alignNode1" presStyleIdx="4" presStyleCnt="42"/>
      <dgm:spPr/>
    </dgm:pt>
    <dgm:pt modelId="{731DA98F-B913-4891-A921-DEE718DF12DA}" type="pres">
      <dgm:prSet presAssocID="{CE5D3899-D12D-46AA-A0B7-F61164C334F8}" presName="parallelogram6" presStyleLbl="alignNode1" presStyleIdx="5" presStyleCnt="42"/>
      <dgm:spPr/>
    </dgm:pt>
    <dgm:pt modelId="{D7809639-6DC8-45B8-A047-558A76D222FE}" type="pres">
      <dgm:prSet presAssocID="{CE5D3899-D12D-46AA-A0B7-F61164C334F8}" presName="parallelogram7" presStyleLbl="alignNode1" presStyleIdx="6" presStyleCnt="42"/>
      <dgm:spPr/>
    </dgm:pt>
    <dgm:pt modelId="{C8539681-7E2E-480E-8A91-55B5C110E476}" type="pres">
      <dgm:prSet presAssocID="{C790566F-9D5D-4CFA-AD84-294BE9786777}" presName="sibTrans" presStyleCnt="0"/>
      <dgm:spPr/>
    </dgm:pt>
    <dgm:pt modelId="{83717553-424B-438C-99D4-B985E2E9209B}" type="pres">
      <dgm:prSet presAssocID="{AB46C745-9634-43F6-BB19-7B7F6550C489}" presName="parenttextcomposite" presStyleCnt="0"/>
      <dgm:spPr/>
    </dgm:pt>
    <dgm:pt modelId="{9897BC61-1DFA-4A72-8979-F5D11BC6B5EC}" type="pres">
      <dgm:prSet presAssocID="{AB46C745-9634-43F6-BB19-7B7F6550C489}" presName="parenttext" presStyleLbl="revTx" presStyleIdx="1" presStyleCnt="6">
        <dgm:presLayoutVars>
          <dgm:chMax/>
          <dgm:chPref val="2"/>
          <dgm:bulletEnabled val="1"/>
        </dgm:presLayoutVars>
      </dgm:prSet>
      <dgm:spPr/>
      <dgm:t>
        <a:bodyPr/>
        <a:lstStyle/>
        <a:p>
          <a:endParaRPr lang="en-GB"/>
        </a:p>
      </dgm:t>
    </dgm:pt>
    <dgm:pt modelId="{71893E8B-DF7E-4945-9A9F-B7F221D47962}" type="pres">
      <dgm:prSet presAssocID="{AB46C745-9634-43F6-BB19-7B7F6550C489}" presName="parallelogramComposite" presStyleCnt="0"/>
      <dgm:spPr/>
    </dgm:pt>
    <dgm:pt modelId="{517CAC81-A6F6-484A-B5DB-21EAE3044461}" type="pres">
      <dgm:prSet presAssocID="{AB46C745-9634-43F6-BB19-7B7F6550C489}" presName="parallelogram1" presStyleLbl="alignNode1" presStyleIdx="7" presStyleCnt="42"/>
      <dgm:spPr/>
    </dgm:pt>
    <dgm:pt modelId="{DB03FDD8-1523-4F87-BAE8-CD5F1E06CA18}" type="pres">
      <dgm:prSet presAssocID="{AB46C745-9634-43F6-BB19-7B7F6550C489}" presName="parallelogram2" presStyleLbl="alignNode1" presStyleIdx="8" presStyleCnt="42"/>
      <dgm:spPr/>
    </dgm:pt>
    <dgm:pt modelId="{38A2568A-9DB1-49BC-90A4-2B240F9B5C48}" type="pres">
      <dgm:prSet presAssocID="{AB46C745-9634-43F6-BB19-7B7F6550C489}" presName="parallelogram3" presStyleLbl="alignNode1" presStyleIdx="9" presStyleCnt="42"/>
      <dgm:spPr/>
    </dgm:pt>
    <dgm:pt modelId="{2056A881-68EF-4A43-9C5F-67EDA7AB61C5}" type="pres">
      <dgm:prSet presAssocID="{AB46C745-9634-43F6-BB19-7B7F6550C489}" presName="parallelogram4" presStyleLbl="alignNode1" presStyleIdx="10" presStyleCnt="42"/>
      <dgm:spPr/>
    </dgm:pt>
    <dgm:pt modelId="{C4D546B8-CAC7-4C82-B276-5A197BA50A84}" type="pres">
      <dgm:prSet presAssocID="{AB46C745-9634-43F6-BB19-7B7F6550C489}" presName="parallelogram5" presStyleLbl="alignNode1" presStyleIdx="11" presStyleCnt="42"/>
      <dgm:spPr/>
    </dgm:pt>
    <dgm:pt modelId="{3C99CF74-ECA7-4164-AC14-A962CEEDCBAF}" type="pres">
      <dgm:prSet presAssocID="{AB46C745-9634-43F6-BB19-7B7F6550C489}" presName="parallelogram6" presStyleLbl="alignNode1" presStyleIdx="12" presStyleCnt="42"/>
      <dgm:spPr/>
    </dgm:pt>
    <dgm:pt modelId="{3DDEA249-702C-4B64-9C30-5939AD397D9E}" type="pres">
      <dgm:prSet presAssocID="{AB46C745-9634-43F6-BB19-7B7F6550C489}" presName="parallelogram7" presStyleLbl="alignNode1" presStyleIdx="13" presStyleCnt="42"/>
      <dgm:spPr/>
    </dgm:pt>
    <dgm:pt modelId="{73ACB1C0-0556-40B7-9F02-9F1E51E15273}" type="pres">
      <dgm:prSet presAssocID="{B13C1F4D-F1A2-442A-96B8-BC15B9CACAA4}" presName="sibTrans" presStyleCnt="0"/>
      <dgm:spPr/>
    </dgm:pt>
    <dgm:pt modelId="{1FBD1A0F-948B-451E-B995-0EFFBDE9AC30}" type="pres">
      <dgm:prSet presAssocID="{6F45987C-76A9-4F49-A2E4-C417E25C931B}" presName="parenttextcomposite" presStyleCnt="0"/>
      <dgm:spPr/>
    </dgm:pt>
    <dgm:pt modelId="{2AA6D7C7-8ED4-46E1-A31A-801AD443E179}" type="pres">
      <dgm:prSet presAssocID="{6F45987C-76A9-4F49-A2E4-C417E25C931B}" presName="parenttext" presStyleLbl="revTx" presStyleIdx="2" presStyleCnt="6">
        <dgm:presLayoutVars>
          <dgm:chMax/>
          <dgm:chPref val="2"/>
          <dgm:bulletEnabled val="1"/>
        </dgm:presLayoutVars>
      </dgm:prSet>
      <dgm:spPr/>
      <dgm:t>
        <a:bodyPr/>
        <a:lstStyle/>
        <a:p>
          <a:endParaRPr lang="en-GB"/>
        </a:p>
      </dgm:t>
    </dgm:pt>
    <dgm:pt modelId="{078005F5-DDD2-45DB-B196-7AF0816FEF99}" type="pres">
      <dgm:prSet presAssocID="{6F45987C-76A9-4F49-A2E4-C417E25C931B}" presName="parallelogramComposite" presStyleCnt="0"/>
      <dgm:spPr/>
    </dgm:pt>
    <dgm:pt modelId="{CBB06DAF-FD33-42BC-B1F0-624F545F9878}" type="pres">
      <dgm:prSet presAssocID="{6F45987C-76A9-4F49-A2E4-C417E25C931B}" presName="parallelogram1" presStyleLbl="alignNode1" presStyleIdx="14" presStyleCnt="42"/>
      <dgm:spPr>
        <a:prstGeom prst="mathMinus">
          <a:avLst/>
        </a:prstGeom>
      </dgm:spPr>
      <dgm:t>
        <a:bodyPr/>
        <a:lstStyle/>
        <a:p>
          <a:endParaRPr lang="en-US"/>
        </a:p>
      </dgm:t>
    </dgm:pt>
    <dgm:pt modelId="{04310A8C-EBD9-4957-9323-99C15F442480}" type="pres">
      <dgm:prSet presAssocID="{6F45987C-76A9-4F49-A2E4-C417E25C931B}" presName="parallelogram2" presStyleLbl="alignNode1" presStyleIdx="15" presStyleCnt="42"/>
      <dgm:spPr>
        <a:prstGeom prst="mathMinus">
          <a:avLst/>
        </a:prstGeom>
      </dgm:spPr>
      <dgm:t>
        <a:bodyPr/>
        <a:lstStyle/>
        <a:p>
          <a:endParaRPr lang="en-US"/>
        </a:p>
      </dgm:t>
    </dgm:pt>
    <dgm:pt modelId="{65D9CC30-4BD4-40DF-9913-341AE67E1B38}" type="pres">
      <dgm:prSet presAssocID="{6F45987C-76A9-4F49-A2E4-C417E25C931B}" presName="parallelogram3" presStyleLbl="alignNode1" presStyleIdx="16" presStyleCnt="42"/>
      <dgm:spPr>
        <a:prstGeom prst="mathMinus">
          <a:avLst/>
        </a:prstGeom>
      </dgm:spPr>
      <dgm:t>
        <a:bodyPr/>
        <a:lstStyle/>
        <a:p>
          <a:endParaRPr lang="en-US"/>
        </a:p>
      </dgm:t>
    </dgm:pt>
    <dgm:pt modelId="{44713372-19FB-4BAC-9CBA-4A2DC79B3AC7}" type="pres">
      <dgm:prSet presAssocID="{6F45987C-76A9-4F49-A2E4-C417E25C931B}" presName="parallelogram4" presStyleLbl="alignNode1" presStyleIdx="17" presStyleCnt="42"/>
      <dgm:spPr>
        <a:prstGeom prst="mathMinus">
          <a:avLst/>
        </a:prstGeom>
      </dgm:spPr>
      <dgm:t>
        <a:bodyPr/>
        <a:lstStyle/>
        <a:p>
          <a:endParaRPr lang="en-US"/>
        </a:p>
      </dgm:t>
    </dgm:pt>
    <dgm:pt modelId="{67DD8BF1-608F-4026-B2AE-A0128F9D2FA3}" type="pres">
      <dgm:prSet presAssocID="{6F45987C-76A9-4F49-A2E4-C417E25C931B}" presName="parallelogram5" presStyleLbl="alignNode1" presStyleIdx="18" presStyleCnt="42"/>
      <dgm:spPr>
        <a:prstGeom prst="mathMinus">
          <a:avLst/>
        </a:prstGeom>
      </dgm:spPr>
      <dgm:t>
        <a:bodyPr/>
        <a:lstStyle/>
        <a:p>
          <a:endParaRPr lang="en-US"/>
        </a:p>
      </dgm:t>
    </dgm:pt>
    <dgm:pt modelId="{887EF620-416D-45B6-8FA4-CE499688BA16}" type="pres">
      <dgm:prSet presAssocID="{6F45987C-76A9-4F49-A2E4-C417E25C931B}" presName="parallelogram6" presStyleLbl="alignNode1" presStyleIdx="19" presStyleCnt="42"/>
      <dgm:spPr>
        <a:prstGeom prst="mathMinus">
          <a:avLst/>
        </a:prstGeom>
      </dgm:spPr>
      <dgm:t>
        <a:bodyPr/>
        <a:lstStyle/>
        <a:p>
          <a:endParaRPr lang="en-US"/>
        </a:p>
      </dgm:t>
    </dgm:pt>
    <dgm:pt modelId="{5DF206A5-DC3D-4C00-B34E-1E569D76A70C}" type="pres">
      <dgm:prSet presAssocID="{6F45987C-76A9-4F49-A2E4-C417E25C931B}" presName="parallelogram7" presStyleLbl="alignNode1" presStyleIdx="20" presStyleCnt="42"/>
      <dgm:spPr>
        <a:prstGeom prst="mathMinus">
          <a:avLst/>
        </a:prstGeom>
      </dgm:spPr>
      <dgm:t>
        <a:bodyPr/>
        <a:lstStyle/>
        <a:p>
          <a:endParaRPr lang="en-US"/>
        </a:p>
      </dgm:t>
    </dgm:pt>
    <dgm:pt modelId="{3F457F3D-851B-45E3-8B90-2EBA06F7537B}" type="pres">
      <dgm:prSet presAssocID="{59554453-BDA8-42DE-9D90-237D1FFBDAAC}" presName="sibTrans" presStyleCnt="0"/>
      <dgm:spPr/>
    </dgm:pt>
    <dgm:pt modelId="{5567654F-87FC-4360-B23D-E77305A0C36F}" type="pres">
      <dgm:prSet presAssocID="{FC011703-DD85-4080-944B-326A0225BFB7}" presName="parenttextcomposite" presStyleCnt="0"/>
      <dgm:spPr/>
    </dgm:pt>
    <dgm:pt modelId="{B4230651-9727-48AB-B5AF-59F31A388657}" type="pres">
      <dgm:prSet presAssocID="{FC011703-DD85-4080-944B-326A0225BFB7}" presName="parenttext" presStyleLbl="revTx" presStyleIdx="3" presStyleCnt="6">
        <dgm:presLayoutVars>
          <dgm:chMax/>
          <dgm:chPref val="2"/>
          <dgm:bulletEnabled val="1"/>
        </dgm:presLayoutVars>
      </dgm:prSet>
      <dgm:spPr/>
      <dgm:t>
        <a:bodyPr/>
        <a:lstStyle/>
        <a:p>
          <a:endParaRPr lang="en-GB"/>
        </a:p>
      </dgm:t>
    </dgm:pt>
    <dgm:pt modelId="{6109EF84-3183-40AD-A10B-E50046305B4C}" type="pres">
      <dgm:prSet presAssocID="{FC011703-DD85-4080-944B-326A0225BFB7}" presName="parallelogramComposite" presStyleCnt="0"/>
      <dgm:spPr/>
    </dgm:pt>
    <dgm:pt modelId="{AC868EE2-9847-49FC-98E7-75B762B2197F}" type="pres">
      <dgm:prSet presAssocID="{FC011703-DD85-4080-944B-326A0225BFB7}" presName="parallelogram1" presStyleLbl="alignNode1" presStyleIdx="21" presStyleCnt="42"/>
      <dgm:spPr>
        <a:prstGeom prst="mathMinus">
          <a:avLst/>
        </a:prstGeom>
      </dgm:spPr>
      <dgm:t>
        <a:bodyPr/>
        <a:lstStyle/>
        <a:p>
          <a:endParaRPr lang="en-US"/>
        </a:p>
      </dgm:t>
    </dgm:pt>
    <dgm:pt modelId="{735FD5DA-8E2D-46D5-B8F7-2824FC519A0B}" type="pres">
      <dgm:prSet presAssocID="{FC011703-DD85-4080-944B-326A0225BFB7}" presName="parallelogram2" presStyleLbl="alignNode1" presStyleIdx="22" presStyleCnt="42"/>
      <dgm:spPr>
        <a:prstGeom prst="mathMinus">
          <a:avLst/>
        </a:prstGeom>
      </dgm:spPr>
      <dgm:t>
        <a:bodyPr/>
        <a:lstStyle/>
        <a:p>
          <a:endParaRPr lang="en-US"/>
        </a:p>
      </dgm:t>
    </dgm:pt>
    <dgm:pt modelId="{F6646F6C-C772-45C2-9638-DB43FE6938D0}" type="pres">
      <dgm:prSet presAssocID="{FC011703-DD85-4080-944B-326A0225BFB7}" presName="parallelogram3" presStyleLbl="alignNode1" presStyleIdx="23" presStyleCnt="42"/>
      <dgm:spPr>
        <a:prstGeom prst="mathMinus">
          <a:avLst/>
        </a:prstGeom>
      </dgm:spPr>
      <dgm:t>
        <a:bodyPr/>
        <a:lstStyle/>
        <a:p>
          <a:endParaRPr lang="en-US"/>
        </a:p>
      </dgm:t>
    </dgm:pt>
    <dgm:pt modelId="{56ADD817-5C66-45E9-A108-818E0FBAD19B}" type="pres">
      <dgm:prSet presAssocID="{FC011703-DD85-4080-944B-326A0225BFB7}" presName="parallelogram4" presStyleLbl="alignNode1" presStyleIdx="24" presStyleCnt="42"/>
      <dgm:spPr>
        <a:prstGeom prst="mathMinus">
          <a:avLst/>
        </a:prstGeom>
      </dgm:spPr>
      <dgm:t>
        <a:bodyPr/>
        <a:lstStyle/>
        <a:p>
          <a:endParaRPr lang="en-US"/>
        </a:p>
      </dgm:t>
    </dgm:pt>
    <dgm:pt modelId="{0DF06C22-2CB9-4938-B91C-32EB4A7F65A8}" type="pres">
      <dgm:prSet presAssocID="{FC011703-DD85-4080-944B-326A0225BFB7}" presName="parallelogram5" presStyleLbl="alignNode1" presStyleIdx="25" presStyleCnt="42"/>
      <dgm:spPr>
        <a:prstGeom prst="mathMinus">
          <a:avLst/>
        </a:prstGeom>
      </dgm:spPr>
      <dgm:t>
        <a:bodyPr/>
        <a:lstStyle/>
        <a:p>
          <a:endParaRPr lang="en-US"/>
        </a:p>
      </dgm:t>
    </dgm:pt>
    <dgm:pt modelId="{C3E55DCA-3AA6-47C5-91CA-503213050475}" type="pres">
      <dgm:prSet presAssocID="{FC011703-DD85-4080-944B-326A0225BFB7}" presName="parallelogram6" presStyleLbl="alignNode1" presStyleIdx="26" presStyleCnt="42"/>
      <dgm:spPr>
        <a:prstGeom prst="mathMinus">
          <a:avLst/>
        </a:prstGeom>
      </dgm:spPr>
      <dgm:t>
        <a:bodyPr/>
        <a:lstStyle/>
        <a:p>
          <a:endParaRPr lang="en-US"/>
        </a:p>
      </dgm:t>
    </dgm:pt>
    <dgm:pt modelId="{6859C32E-AF9F-4FBD-A803-CFB942D569AA}" type="pres">
      <dgm:prSet presAssocID="{FC011703-DD85-4080-944B-326A0225BFB7}" presName="parallelogram7" presStyleLbl="alignNode1" presStyleIdx="27" presStyleCnt="42"/>
      <dgm:spPr>
        <a:prstGeom prst="mathMinus">
          <a:avLst/>
        </a:prstGeom>
      </dgm:spPr>
      <dgm:t>
        <a:bodyPr/>
        <a:lstStyle/>
        <a:p>
          <a:endParaRPr lang="en-US"/>
        </a:p>
      </dgm:t>
    </dgm:pt>
    <dgm:pt modelId="{F22B8D6F-1C64-4F20-B98D-089FBA6C99A2}" type="pres">
      <dgm:prSet presAssocID="{7279EF9B-D654-4DC4-9509-45AA3E670218}" presName="sibTrans" presStyleCnt="0"/>
      <dgm:spPr/>
    </dgm:pt>
    <dgm:pt modelId="{3BF4DF0F-2715-4F32-8413-40EA5667FBDF}" type="pres">
      <dgm:prSet presAssocID="{E7B4887F-6C41-4D7A-99AB-83BF5D594C83}" presName="parenttextcomposite" presStyleCnt="0"/>
      <dgm:spPr/>
    </dgm:pt>
    <dgm:pt modelId="{1E0FF0F9-C5F4-4C89-AD83-1399B63AC229}" type="pres">
      <dgm:prSet presAssocID="{E7B4887F-6C41-4D7A-99AB-83BF5D594C83}" presName="parenttext" presStyleLbl="revTx" presStyleIdx="4" presStyleCnt="6">
        <dgm:presLayoutVars>
          <dgm:chMax/>
          <dgm:chPref val="2"/>
          <dgm:bulletEnabled val="1"/>
        </dgm:presLayoutVars>
      </dgm:prSet>
      <dgm:spPr/>
      <dgm:t>
        <a:bodyPr/>
        <a:lstStyle/>
        <a:p>
          <a:endParaRPr lang="en-GB"/>
        </a:p>
      </dgm:t>
    </dgm:pt>
    <dgm:pt modelId="{7DB10402-88EA-4A8F-9E0B-C07A50429AA7}" type="pres">
      <dgm:prSet presAssocID="{E7B4887F-6C41-4D7A-99AB-83BF5D594C83}" presName="parallelogramComposite" presStyleCnt="0"/>
      <dgm:spPr/>
    </dgm:pt>
    <dgm:pt modelId="{433386E5-1C9D-4798-950F-4669926ED829}" type="pres">
      <dgm:prSet presAssocID="{E7B4887F-6C41-4D7A-99AB-83BF5D594C83}" presName="parallelogram1" presStyleLbl="alignNode1" presStyleIdx="28" presStyleCnt="42"/>
      <dgm:spPr>
        <a:prstGeom prst="mathMinus">
          <a:avLst/>
        </a:prstGeom>
      </dgm:spPr>
      <dgm:t>
        <a:bodyPr/>
        <a:lstStyle/>
        <a:p>
          <a:endParaRPr lang="en-US"/>
        </a:p>
      </dgm:t>
    </dgm:pt>
    <dgm:pt modelId="{821D4B2D-3946-4A5E-B4F5-366578D04EFF}" type="pres">
      <dgm:prSet presAssocID="{E7B4887F-6C41-4D7A-99AB-83BF5D594C83}" presName="parallelogram2" presStyleLbl="alignNode1" presStyleIdx="29" presStyleCnt="42"/>
      <dgm:spPr>
        <a:prstGeom prst="mathMinus">
          <a:avLst/>
        </a:prstGeom>
      </dgm:spPr>
      <dgm:t>
        <a:bodyPr/>
        <a:lstStyle/>
        <a:p>
          <a:endParaRPr lang="en-US"/>
        </a:p>
      </dgm:t>
    </dgm:pt>
    <dgm:pt modelId="{98490466-8D9C-4E29-8EE9-54F9C4041FE6}" type="pres">
      <dgm:prSet presAssocID="{E7B4887F-6C41-4D7A-99AB-83BF5D594C83}" presName="parallelogram3" presStyleLbl="alignNode1" presStyleIdx="30" presStyleCnt="42"/>
      <dgm:spPr>
        <a:prstGeom prst="mathMinus">
          <a:avLst/>
        </a:prstGeom>
      </dgm:spPr>
      <dgm:t>
        <a:bodyPr/>
        <a:lstStyle/>
        <a:p>
          <a:endParaRPr lang="en-US"/>
        </a:p>
      </dgm:t>
    </dgm:pt>
    <dgm:pt modelId="{7B199E03-A76C-428E-910C-4BA697B39427}" type="pres">
      <dgm:prSet presAssocID="{E7B4887F-6C41-4D7A-99AB-83BF5D594C83}" presName="parallelogram4" presStyleLbl="alignNode1" presStyleIdx="31" presStyleCnt="42"/>
      <dgm:spPr>
        <a:prstGeom prst="mathMinus">
          <a:avLst/>
        </a:prstGeom>
      </dgm:spPr>
      <dgm:t>
        <a:bodyPr/>
        <a:lstStyle/>
        <a:p>
          <a:endParaRPr lang="en-US"/>
        </a:p>
      </dgm:t>
    </dgm:pt>
    <dgm:pt modelId="{23E4255F-3F42-4869-93FA-30FDFE45E783}" type="pres">
      <dgm:prSet presAssocID="{E7B4887F-6C41-4D7A-99AB-83BF5D594C83}" presName="parallelogram5" presStyleLbl="alignNode1" presStyleIdx="32" presStyleCnt="42"/>
      <dgm:spPr>
        <a:prstGeom prst="mathMinus">
          <a:avLst/>
        </a:prstGeom>
      </dgm:spPr>
      <dgm:t>
        <a:bodyPr/>
        <a:lstStyle/>
        <a:p>
          <a:endParaRPr lang="en-US"/>
        </a:p>
      </dgm:t>
    </dgm:pt>
    <dgm:pt modelId="{6DAE1B75-63CF-4715-A433-445F4C0A70E3}" type="pres">
      <dgm:prSet presAssocID="{E7B4887F-6C41-4D7A-99AB-83BF5D594C83}" presName="parallelogram6" presStyleLbl="alignNode1" presStyleIdx="33" presStyleCnt="42"/>
      <dgm:spPr>
        <a:prstGeom prst="mathMinus">
          <a:avLst/>
        </a:prstGeom>
      </dgm:spPr>
      <dgm:t>
        <a:bodyPr/>
        <a:lstStyle/>
        <a:p>
          <a:endParaRPr lang="en-US"/>
        </a:p>
      </dgm:t>
    </dgm:pt>
    <dgm:pt modelId="{73220FDE-A4A9-4D68-BDA5-AEA0A376CCA6}" type="pres">
      <dgm:prSet presAssocID="{E7B4887F-6C41-4D7A-99AB-83BF5D594C83}" presName="parallelogram7" presStyleLbl="alignNode1" presStyleIdx="34" presStyleCnt="42"/>
      <dgm:spPr>
        <a:prstGeom prst="mathMinus">
          <a:avLst/>
        </a:prstGeom>
      </dgm:spPr>
      <dgm:t>
        <a:bodyPr/>
        <a:lstStyle/>
        <a:p>
          <a:endParaRPr lang="en-US"/>
        </a:p>
      </dgm:t>
    </dgm:pt>
    <dgm:pt modelId="{04DB1147-25A0-4F3B-81B4-C296E79CA114}" type="pres">
      <dgm:prSet presAssocID="{D11ED34D-9927-450D-8D9E-4E241C0A73BF}" presName="sibTrans" presStyleCnt="0"/>
      <dgm:spPr/>
    </dgm:pt>
    <dgm:pt modelId="{E7FAFC9E-607F-4985-9126-26C4394FF613}" type="pres">
      <dgm:prSet presAssocID="{8659069A-7367-48ED-BAFD-E3A12CF29529}" presName="parenttextcomposite" presStyleCnt="0"/>
      <dgm:spPr/>
    </dgm:pt>
    <dgm:pt modelId="{9C4362CF-CB17-4E8A-8CA5-D98311574E5C}" type="pres">
      <dgm:prSet presAssocID="{8659069A-7367-48ED-BAFD-E3A12CF29529}" presName="parenttext" presStyleLbl="revTx" presStyleIdx="5" presStyleCnt="6">
        <dgm:presLayoutVars>
          <dgm:chMax/>
          <dgm:chPref val="2"/>
          <dgm:bulletEnabled val="1"/>
        </dgm:presLayoutVars>
      </dgm:prSet>
      <dgm:spPr/>
      <dgm:t>
        <a:bodyPr/>
        <a:lstStyle/>
        <a:p>
          <a:endParaRPr lang="en-US"/>
        </a:p>
      </dgm:t>
    </dgm:pt>
    <dgm:pt modelId="{B2134AC7-E743-4C33-8817-378E6D14227E}" type="pres">
      <dgm:prSet presAssocID="{8659069A-7367-48ED-BAFD-E3A12CF29529}" presName="parallelogramComposite" presStyleCnt="0"/>
      <dgm:spPr/>
    </dgm:pt>
    <dgm:pt modelId="{DE8978E5-1679-4FEA-8544-638B7824FAC1}" type="pres">
      <dgm:prSet presAssocID="{8659069A-7367-48ED-BAFD-E3A12CF29529}" presName="parallelogram1" presStyleLbl="alignNode1" presStyleIdx="35" presStyleCnt="42"/>
      <dgm:spPr/>
    </dgm:pt>
    <dgm:pt modelId="{042BAFAC-BCA6-40CE-B97F-E021B140A6B5}" type="pres">
      <dgm:prSet presAssocID="{8659069A-7367-48ED-BAFD-E3A12CF29529}" presName="parallelogram2" presStyleLbl="alignNode1" presStyleIdx="36" presStyleCnt="42"/>
      <dgm:spPr/>
    </dgm:pt>
    <dgm:pt modelId="{10364C0D-74CF-485D-9DC0-B9B3241AB7A8}" type="pres">
      <dgm:prSet presAssocID="{8659069A-7367-48ED-BAFD-E3A12CF29529}" presName="parallelogram3" presStyleLbl="alignNode1" presStyleIdx="37" presStyleCnt="42"/>
      <dgm:spPr/>
    </dgm:pt>
    <dgm:pt modelId="{73482CAC-A283-41DB-86EB-823764AC0F07}" type="pres">
      <dgm:prSet presAssocID="{8659069A-7367-48ED-BAFD-E3A12CF29529}" presName="parallelogram4" presStyleLbl="alignNode1" presStyleIdx="38" presStyleCnt="42"/>
      <dgm:spPr/>
    </dgm:pt>
    <dgm:pt modelId="{F607C023-B75C-4424-9C43-071DA749F16E}" type="pres">
      <dgm:prSet presAssocID="{8659069A-7367-48ED-BAFD-E3A12CF29529}" presName="parallelogram5" presStyleLbl="alignNode1" presStyleIdx="39" presStyleCnt="42"/>
      <dgm:spPr/>
    </dgm:pt>
    <dgm:pt modelId="{FB2EDADA-740B-4C0C-ADE9-54478C3D9A3D}" type="pres">
      <dgm:prSet presAssocID="{8659069A-7367-48ED-BAFD-E3A12CF29529}" presName="parallelogram6" presStyleLbl="alignNode1" presStyleIdx="40" presStyleCnt="42"/>
      <dgm:spPr/>
    </dgm:pt>
    <dgm:pt modelId="{13E017FE-72B4-4AC9-90DD-642A281358EC}" type="pres">
      <dgm:prSet presAssocID="{8659069A-7367-48ED-BAFD-E3A12CF29529}" presName="parallelogram7" presStyleLbl="alignNode1" presStyleIdx="41" presStyleCnt="42"/>
      <dgm:spPr/>
    </dgm:pt>
  </dgm:ptLst>
  <dgm:cxnLst>
    <dgm:cxn modelId="{368B35F8-5699-4F66-BB13-08ED69FAE767}" srcId="{0FA3FC86-6EFB-4F77-8E57-46FFA9EA3BE8}" destId="{AB46C745-9634-43F6-BB19-7B7F6550C489}" srcOrd="1" destOrd="0" parTransId="{1D554DE0-A3D5-499B-9C25-3DBE662ADC8C}" sibTransId="{B13C1F4D-F1A2-442A-96B8-BC15B9CACAA4}"/>
    <dgm:cxn modelId="{23A1191B-254F-43A4-98D6-7C1EE291A94C}" srcId="{0FA3FC86-6EFB-4F77-8E57-46FFA9EA3BE8}" destId="{8659069A-7367-48ED-BAFD-E3A12CF29529}" srcOrd="5" destOrd="0" parTransId="{13836630-A719-47D7-93FF-92647223F14F}" sibTransId="{D04A5EF7-EAF6-4775-9B80-933CD30EC60A}"/>
    <dgm:cxn modelId="{C49D1358-4120-49F2-87C3-2689D6C32A97}" srcId="{0FA3FC86-6EFB-4F77-8E57-46FFA9EA3BE8}" destId="{E7B4887F-6C41-4D7A-99AB-83BF5D594C83}" srcOrd="4" destOrd="0" parTransId="{B012AF8E-7197-4D30-98DF-16F0D640E53F}" sibTransId="{D11ED34D-9927-450D-8D9E-4E241C0A73BF}"/>
    <dgm:cxn modelId="{4BB018BC-33C4-4D8B-847A-ADC5494D33CB}" type="presOf" srcId="{AB46C745-9634-43F6-BB19-7B7F6550C489}" destId="{9897BC61-1DFA-4A72-8979-F5D11BC6B5EC}" srcOrd="0" destOrd="0" presId="urn:microsoft.com/office/officeart/2008/layout/VerticalAccentList"/>
    <dgm:cxn modelId="{DC089B77-4D33-487C-9C7F-812D96502709}" srcId="{0FA3FC86-6EFB-4F77-8E57-46FFA9EA3BE8}" destId="{FC011703-DD85-4080-944B-326A0225BFB7}" srcOrd="3" destOrd="0" parTransId="{2E5835AD-A905-49BB-8C24-CDCF04C9DF87}" sibTransId="{7279EF9B-D654-4DC4-9509-45AA3E670218}"/>
    <dgm:cxn modelId="{6E2F3167-FE1F-47E2-A21D-F870BBD4EDB9}" srcId="{0FA3FC86-6EFB-4F77-8E57-46FFA9EA3BE8}" destId="{6F45987C-76A9-4F49-A2E4-C417E25C931B}" srcOrd="2" destOrd="0" parTransId="{F0841787-88FD-4C4E-861D-54BE075ADA5E}" sibTransId="{59554453-BDA8-42DE-9D90-237D1FFBDAAC}"/>
    <dgm:cxn modelId="{E212683A-B74C-4ECB-8E38-3FEEF843AB46}" type="presOf" srcId="{0FA3FC86-6EFB-4F77-8E57-46FFA9EA3BE8}" destId="{D8617AB2-4488-457F-8E2F-D8D81F32F3A2}" srcOrd="0" destOrd="0" presId="urn:microsoft.com/office/officeart/2008/layout/VerticalAccentList"/>
    <dgm:cxn modelId="{8E8338F2-6CF3-4BEF-97EB-2CF9F845B813}" type="presOf" srcId="{CE5D3899-D12D-46AA-A0B7-F61164C334F8}" destId="{09110228-8023-4217-9BE0-BD6871DE5C91}" srcOrd="0" destOrd="0" presId="urn:microsoft.com/office/officeart/2008/layout/VerticalAccentList"/>
    <dgm:cxn modelId="{4F0B5284-6C0D-4EFB-84B3-4DFE18FA9028}" type="presOf" srcId="{E7B4887F-6C41-4D7A-99AB-83BF5D594C83}" destId="{1E0FF0F9-C5F4-4C89-AD83-1399B63AC229}" srcOrd="0" destOrd="0" presId="urn:microsoft.com/office/officeart/2008/layout/VerticalAccentList"/>
    <dgm:cxn modelId="{DD31FC16-B04D-4AA2-B3EF-03654FB3D148}" type="presOf" srcId="{8659069A-7367-48ED-BAFD-E3A12CF29529}" destId="{9C4362CF-CB17-4E8A-8CA5-D98311574E5C}" srcOrd="0" destOrd="0" presId="urn:microsoft.com/office/officeart/2008/layout/VerticalAccentList"/>
    <dgm:cxn modelId="{174F8B8E-3435-44A2-B9F7-5FA1327809F2}" srcId="{0FA3FC86-6EFB-4F77-8E57-46FFA9EA3BE8}" destId="{CE5D3899-D12D-46AA-A0B7-F61164C334F8}" srcOrd="0" destOrd="0" parTransId="{B1C8BEBE-BFE7-4FC9-8CE2-346E8695A913}" sibTransId="{C790566F-9D5D-4CFA-AD84-294BE9786777}"/>
    <dgm:cxn modelId="{9CAF9BBE-13A6-4937-9CFB-B1C4EBCCFBA6}" type="presOf" srcId="{FC011703-DD85-4080-944B-326A0225BFB7}" destId="{B4230651-9727-48AB-B5AF-59F31A388657}" srcOrd="0" destOrd="0" presId="urn:microsoft.com/office/officeart/2008/layout/VerticalAccentList"/>
    <dgm:cxn modelId="{0F722C90-8C35-41F9-8ADF-F82D3B6AEABE}" type="presOf" srcId="{6F45987C-76A9-4F49-A2E4-C417E25C931B}" destId="{2AA6D7C7-8ED4-46E1-A31A-801AD443E179}" srcOrd="0" destOrd="0" presId="urn:microsoft.com/office/officeart/2008/layout/VerticalAccentList"/>
    <dgm:cxn modelId="{075474CB-6912-4C49-B576-8D4491123AD4}" type="presParOf" srcId="{D8617AB2-4488-457F-8E2F-D8D81F32F3A2}" destId="{707A55B0-CD4C-40FD-92DD-81A8CC941F5B}" srcOrd="0" destOrd="0" presId="urn:microsoft.com/office/officeart/2008/layout/VerticalAccentList"/>
    <dgm:cxn modelId="{0FE8395D-2658-4091-AA17-3EEEC2DFEEFC}" type="presParOf" srcId="{707A55B0-CD4C-40FD-92DD-81A8CC941F5B}" destId="{09110228-8023-4217-9BE0-BD6871DE5C91}" srcOrd="0" destOrd="0" presId="urn:microsoft.com/office/officeart/2008/layout/VerticalAccentList"/>
    <dgm:cxn modelId="{ADF4AB3B-E8CD-432C-83FC-F98EDB210767}" type="presParOf" srcId="{D8617AB2-4488-457F-8E2F-D8D81F32F3A2}" destId="{A89657E1-C7AA-48F2-B4CA-E3C3B15C8CFE}" srcOrd="1" destOrd="0" presId="urn:microsoft.com/office/officeart/2008/layout/VerticalAccentList"/>
    <dgm:cxn modelId="{064D4A6A-8094-43E0-8332-B548A85BBC0A}" type="presParOf" srcId="{A89657E1-C7AA-48F2-B4CA-E3C3B15C8CFE}" destId="{AE356F75-99DE-49F3-AB42-B2FA3FD207A7}" srcOrd="0" destOrd="0" presId="urn:microsoft.com/office/officeart/2008/layout/VerticalAccentList"/>
    <dgm:cxn modelId="{02DD4CC4-960A-443E-B37C-2A5B5501CA38}" type="presParOf" srcId="{A89657E1-C7AA-48F2-B4CA-E3C3B15C8CFE}" destId="{701AE878-E4F0-420D-B7F4-88BCAE4DE8EE}" srcOrd="1" destOrd="0" presId="urn:microsoft.com/office/officeart/2008/layout/VerticalAccentList"/>
    <dgm:cxn modelId="{544F68C7-C0E0-4C69-AE96-2B1B50791225}" type="presParOf" srcId="{A89657E1-C7AA-48F2-B4CA-E3C3B15C8CFE}" destId="{C0083B6B-F908-4E0B-8F67-41544E214A81}" srcOrd="2" destOrd="0" presId="urn:microsoft.com/office/officeart/2008/layout/VerticalAccentList"/>
    <dgm:cxn modelId="{0325462B-E3BD-40FD-8819-D4E26011DA55}" type="presParOf" srcId="{A89657E1-C7AA-48F2-B4CA-E3C3B15C8CFE}" destId="{5FAD854A-4DFC-4BB0-877D-8A9D9EAF2393}" srcOrd="3" destOrd="0" presId="urn:microsoft.com/office/officeart/2008/layout/VerticalAccentList"/>
    <dgm:cxn modelId="{2B7A2278-E563-4B4A-8528-DCA148E89810}" type="presParOf" srcId="{A89657E1-C7AA-48F2-B4CA-E3C3B15C8CFE}" destId="{68C62528-4598-4D73-A158-6603692ECC28}" srcOrd="4" destOrd="0" presId="urn:microsoft.com/office/officeart/2008/layout/VerticalAccentList"/>
    <dgm:cxn modelId="{A53717BA-6C60-4117-BA93-48E1FA988744}" type="presParOf" srcId="{A89657E1-C7AA-48F2-B4CA-E3C3B15C8CFE}" destId="{731DA98F-B913-4891-A921-DEE718DF12DA}" srcOrd="5" destOrd="0" presId="urn:microsoft.com/office/officeart/2008/layout/VerticalAccentList"/>
    <dgm:cxn modelId="{821246DC-8A60-4E9E-81DA-94793CC20450}" type="presParOf" srcId="{A89657E1-C7AA-48F2-B4CA-E3C3B15C8CFE}" destId="{D7809639-6DC8-45B8-A047-558A76D222FE}" srcOrd="6" destOrd="0" presId="urn:microsoft.com/office/officeart/2008/layout/VerticalAccentList"/>
    <dgm:cxn modelId="{C5C94869-F0DB-41AF-BAE5-49761D8B9894}" type="presParOf" srcId="{D8617AB2-4488-457F-8E2F-D8D81F32F3A2}" destId="{C8539681-7E2E-480E-8A91-55B5C110E476}" srcOrd="2" destOrd="0" presId="urn:microsoft.com/office/officeart/2008/layout/VerticalAccentList"/>
    <dgm:cxn modelId="{BBC28F5B-5F68-408A-A461-BE2BF0C83987}" type="presParOf" srcId="{D8617AB2-4488-457F-8E2F-D8D81F32F3A2}" destId="{83717553-424B-438C-99D4-B985E2E9209B}" srcOrd="3" destOrd="0" presId="urn:microsoft.com/office/officeart/2008/layout/VerticalAccentList"/>
    <dgm:cxn modelId="{4C3C32AC-9B86-4783-AF10-9B9DE331374D}" type="presParOf" srcId="{83717553-424B-438C-99D4-B985E2E9209B}" destId="{9897BC61-1DFA-4A72-8979-F5D11BC6B5EC}" srcOrd="0" destOrd="0" presId="urn:microsoft.com/office/officeart/2008/layout/VerticalAccentList"/>
    <dgm:cxn modelId="{E7C710A0-7E46-4326-B580-46BC5A99E912}" type="presParOf" srcId="{D8617AB2-4488-457F-8E2F-D8D81F32F3A2}" destId="{71893E8B-DF7E-4945-9A9F-B7F221D47962}" srcOrd="4" destOrd="0" presId="urn:microsoft.com/office/officeart/2008/layout/VerticalAccentList"/>
    <dgm:cxn modelId="{50A64554-1E16-4EBB-A79F-80DE1E45E734}" type="presParOf" srcId="{71893E8B-DF7E-4945-9A9F-B7F221D47962}" destId="{517CAC81-A6F6-484A-B5DB-21EAE3044461}" srcOrd="0" destOrd="0" presId="urn:microsoft.com/office/officeart/2008/layout/VerticalAccentList"/>
    <dgm:cxn modelId="{515BF599-24B5-4286-905A-DCDEAA5D4190}" type="presParOf" srcId="{71893E8B-DF7E-4945-9A9F-B7F221D47962}" destId="{DB03FDD8-1523-4F87-BAE8-CD5F1E06CA18}" srcOrd="1" destOrd="0" presId="urn:microsoft.com/office/officeart/2008/layout/VerticalAccentList"/>
    <dgm:cxn modelId="{75BF052C-F763-40B9-AF63-2502A67913BC}" type="presParOf" srcId="{71893E8B-DF7E-4945-9A9F-B7F221D47962}" destId="{38A2568A-9DB1-49BC-90A4-2B240F9B5C48}" srcOrd="2" destOrd="0" presId="urn:microsoft.com/office/officeart/2008/layout/VerticalAccentList"/>
    <dgm:cxn modelId="{6E156F49-EC45-469E-B249-0CE9CF1458D9}" type="presParOf" srcId="{71893E8B-DF7E-4945-9A9F-B7F221D47962}" destId="{2056A881-68EF-4A43-9C5F-67EDA7AB61C5}" srcOrd="3" destOrd="0" presId="urn:microsoft.com/office/officeart/2008/layout/VerticalAccentList"/>
    <dgm:cxn modelId="{FCB99A95-F107-4107-97C1-292B8D5F0068}" type="presParOf" srcId="{71893E8B-DF7E-4945-9A9F-B7F221D47962}" destId="{C4D546B8-CAC7-4C82-B276-5A197BA50A84}" srcOrd="4" destOrd="0" presId="urn:microsoft.com/office/officeart/2008/layout/VerticalAccentList"/>
    <dgm:cxn modelId="{81177B2D-8699-4802-980D-C9B39ED81784}" type="presParOf" srcId="{71893E8B-DF7E-4945-9A9F-B7F221D47962}" destId="{3C99CF74-ECA7-4164-AC14-A962CEEDCBAF}" srcOrd="5" destOrd="0" presId="urn:microsoft.com/office/officeart/2008/layout/VerticalAccentList"/>
    <dgm:cxn modelId="{C1127FBF-30FE-4881-9B82-DB6686057891}" type="presParOf" srcId="{71893E8B-DF7E-4945-9A9F-B7F221D47962}" destId="{3DDEA249-702C-4B64-9C30-5939AD397D9E}" srcOrd="6" destOrd="0" presId="urn:microsoft.com/office/officeart/2008/layout/VerticalAccentList"/>
    <dgm:cxn modelId="{16088EBB-7A9E-4C2C-9919-0E38A11ECDFD}" type="presParOf" srcId="{D8617AB2-4488-457F-8E2F-D8D81F32F3A2}" destId="{73ACB1C0-0556-40B7-9F02-9F1E51E15273}" srcOrd="5" destOrd="0" presId="urn:microsoft.com/office/officeart/2008/layout/VerticalAccentList"/>
    <dgm:cxn modelId="{CECCCEFC-CD3D-4916-9C57-90DB3A2F61F8}" type="presParOf" srcId="{D8617AB2-4488-457F-8E2F-D8D81F32F3A2}" destId="{1FBD1A0F-948B-451E-B995-0EFFBDE9AC30}" srcOrd="6" destOrd="0" presId="urn:microsoft.com/office/officeart/2008/layout/VerticalAccentList"/>
    <dgm:cxn modelId="{89F94B66-0766-4E92-9EB3-0F6B3205FDAE}" type="presParOf" srcId="{1FBD1A0F-948B-451E-B995-0EFFBDE9AC30}" destId="{2AA6D7C7-8ED4-46E1-A31A-801AD443E179}" srcOrd="0" destOrd="0" presId="urn:microsoft.com/office/officeart/2008/layout/VerticalAccentList"/>
    <dgm:cxn modelId="{CEB9697F-82B0-42F0-AB1E-9C1A6EF6EC29}" type="presParOf" srcId="{D8617AB2-4488-457F-8E2F-D8D81F32F3A2}" destId="{078005F5-DDD2-45DB-B196-7AF0816FEF99}" srcOrd="7" destOrd="0" presId="urn:microsoft.com/office/officeart/2008/layout/VerticalAccentList"/>
    <dgm:cxn modelId="{A19CEBC2-A9EA-4D8D-BE24-0EC3668F7639}" type="presParOf" srcId="{078005F5-DDD2-45DB-B196-7AF0816FEF99}" destId="{CBB06DAF-FD33-42BC-B1F0-624F545F9878}" srcOrd="0" destOrd="0" presId="urn:microsoft.com/office/officeart/2008/layout/VerticalAccentList"/>
    <dgm:cxn modelId="{CEC38E7A-B279-4E18-88FD-8BFF5586E626}" type="presParOf" srcId="{078005F5-DDD2-45DB-B196-7AF0816FEF99}" destId="{04310A8C-EBD9-4957-9323-99C15F442480}" srcOrd="1" destOrd="0" presId="urn:microsoft.com/office/officeart/2008/layout/VerticalAccentList"/>
    <dgm:cxn modelId="{D21EE4B8-E4FC-479E-892B-F6539FE3F490}" type="presParOf" srcId="{078005F5-DDD2-45DB-B196-7AF0816FEF99}" destId="{65D9CC30-4BD4-40DF-9913-341AE67E1B38}" srcOrd="2" destOrd="0" presId="urn:microsoft.com/office/officeart/2008/layout/VerticalAccentList"/>
    <dgm:cxn modelId="{72CBD0A1-0AED-4184-8F9F-A14E623EA000}" type="presParOf" srcId="{078005F5-DDD2-45DB-B196-7AF0816FEF99}" destId="{44713372-19FB-4BAC-9CBA-4A2DC79B3AC7}" srcOrd="3" destOrd="0" presId="urn:microsoft.com/office/officeart/2008/layout/VerticalAccentList"/>
    <dgm:cxn modelId="{2769A951-B054-4919-A6DC-85BB15079D1B}" type="presParOf" srcId="{078005F5-DDD2-45DB-B196-7AF0816FEF99}" destId="{67DD8BF1-608F-4026-B2AE-A0128F9D2FA3}" srcOrd="4" destOrd="0" presId="urn:microsoft.com/office/officeart/2008/layout/VerticalAccentList"/>
    <dgm:cxn modelId="{5E683519-579F-4983-B060-155EB0AEA4D5}" type="presParOf" srcId="{078005F5-DDD2-45DB-B196-7AF0816FEF99}" destId="{887EF620-416D-45B6-8FA4-CE499688BA16}" srcOrd="5" destOrd="0" presId="urn:microsoft.com/office/officeart/2008/layout/VerticalAccentList"/>
    <dgm:cxn modelId="{7A69E6B1-BDFB-4E60-A528-5587F35DFA79}" type="presParOf" srcId="{078005F5-DDD2-45DB-B196-7AF0816FEF99}" destId="{5DF206A5-DC3D-4C00-B34E-1E569D76A70C}" srcOrd="6" destOrd="0" presId="urn:microsoft.com/office/officeart/2008/layout/VerticalAccentList"/>
    <dgm:cxn modelId="{4D7F847F-8030-472F-B2CE-6E5551382193}" type="presParOf" srcId="{D8617AB2-4488-457F-8E2F-D8D81F32F3A2}" destId="{3F457F3D-851B-45E3-8B90-2EBA06F7537B}" srcOrd="8" destOrd="0" presId="urn:microsoft.com/office/officeart/2008/layout/VerticalAccentList"/>
    <dgm:cxn modelId="{36F049E9-7D98-4D6F-827D-A545E8CF3F9F}" type="presParOf" srcId="{D8617AB2-4488-457F-8E2F-D8D81F32F3A2}" destId="{5567654F-87FC-4360-B23D-E77305A0C36F}" srcOrd="9" destOrd="0" presId="urn:microsoft.com/office/officeart/2008/layout/VerticalAccentList"/>
    <dgm:cxn modelId="{A9110331-E21E-4922-AA4D-13204D1240BD}" type="presParOf" srcId="{5567654F-87FC-4360-B23D-E77305A0C36F}" destId="{B4230651-9727-48AB-B5AF-59F31A388657}" srcOrd="0" destOrd="0" presId="urn:microsoft.com/office/officeart/2008/layout/VerticalAccentList"/>
    <dgm:cxn modelId="{8800E5F5-33BA-4937-94B6-0500D30E8EC9}" type="presParOf" srcId="{D8617AB2-4488-457F-8E2F-D8D81F32F3A2}" destId="{6109EF84-3183-40AD-A10B-E50046305B4C}" srcOrd="10" destOrd="0" presId="urn:microsoft.com/office/officeart/2008/layout/VerticalAccentList"/>
    <dgm:cxn modelId="{31F4CBDA-6C60-49B3-A91A-60CCF6503B93}" type="presParOf" srcId="{6109EF84-3183-40AD-A10B-E50046305B4C}" destId="{AC868EE2-9847-49FC-98E7-75B762B2197F}" srcOrd="0" destOrd="0" presId="urn:microsoft.com/office/officeart/2008/layout/VerticalAccentList"/>
    <dgm:cxn modelId="{8A6EB3FE-3595-4C02-9ED9-E59933F66DFC}" type="presParOf" srcId="{6109EF84-3183-40AD-A10B-E50046305B4C}" destId="{735FD5DA-8E2D-46D5-B8F7-2824FC519A0B}" srcOrd="1" destOrd="0" presId="urn:microsoft.com/office/officeart/2008/layout/VerticalAccentList"/>
    <dgm:cxn modelId="{2D33A811-8433-4491-B548-5F6D35047869}" type="presParOf" srcId="{6109EF84-3183-40AD-A10B-E50046305B4C}" destId="{F6646F6C-C772-45C2-9638-DB43FE6938D0}" srcOrd="2" destOrd="0" presId="urn:microsoft.com/office/officeart/2008/layout/VerticalAccentList"/>
    <dgm:cxn modelId="{4A18FBAA-1228-4239-80CE-C95AC16E9C03}" type="presParOf" srcId="{6109EF84-3183-40AD-A10B-E50046305B4C}" destId="{56ADD817-5C66-45E9-A108-818E0FBAD19B}" srcOrd="3" destOrd="0" presId="urn:microsoft.com/office/officeart/2008/layout/VerticalAccentList"/>
    <dgm:cxn modelId="{CFBF587B-0783-4441-BF8B-00C68824B426}" type="presParOf" srcId="{6109EF84-3183-40AD-A10B-E50046305B4C}" destId="{0DF06C22-2CB9-4938-B91C-32EB4A7F65A8}" srcOrd="4" destOrd="0" presId="urn:microsoft.com/office/officeart/2008/layout/VerticalAccentList"/>
    <dgm:cxn modelId="{AEDC45B8-9E58-44DB-A91C-65D66F8A4C8F}" type="presParOf" srcId="{6109EF84-3183-40AD-A10B-E50046305B4C}" destId="{C3E55DCA-3AA6-47C5-91CA-503213050475}" srcOrd="5" destOrd="0" presId="urn:microsoft.com/office/officeart/2008/layout/VerticalAccentList"/>
    <dgm:cxn modelId="{E57DE6C6-A63D-4357-B851-35428A0D8DC3}" type="presParOf" srcId="{6109EF84-3183-40AD-A10B-E50046305B4C}" destId="{6859C32E-AF9F-4FBD-A803-CFB942D569AA}" srcOrd="6" destOrd="0" presId="urn:microsoft.com/office/officeart/2008/layout/VerticalAccentList"/>
    <dgm:cxn modelId="{2A92AE0E-4148-4017-B3DC-319468193FB2}" type="presParOf" srcId="{D8617AB2-4488-457F-8E2F-D8D81F32F3A2}" destId="{F22B8D6F-1C64-4F20-B98D-089FBA6C99A2}" srcOrd="11" destOrd="0" presId="urn:microsoft.com/office/officeart/2008/layout/VerticalAccentList"/>
    <dgm:cxn modelId="{F10D2660-C027-42F6-BA35-A3DC8851C33A}" type="presParOf" srcId="{D8617AB2-4488-457F-8E2F-D8D81F32F3A2}" destId="{3BF4DF0F-2715-4F32-8413-40EA5667FBDF}" srcOrd="12" destOrd="0" presId="urn:microsoft.com/office/officeart/2008/layout/VerticalAccentList"/>
    <dgm:cxn modelId="{33FF87CA-E4C8-4968-B6C1-57E251DBE81C}" type="presParOf" srcId="{3BF4DF0F-2715-4F32-8413-40EA5667FBDF}" destId="{1E0FF0F9-C5F4-4C89-AD83-1399B63AC229}" srcOrd="0" destOrd="0" presId="urn:microsoft.com/office/officeart/2008/layout/VerticalAccentList"/>
    <dgm:cxn modelId="{D9E623E7-92EC-4699-9F91-2EFD1C6B82E6}" type="presParOf" srcId="{D8617AB2-4488-457F-8E2F-D8D81F32F3A2}" destId="{7DB10402-88EA-4A8F-9E0B-C07A50429AA7}" srcOrd="13" destOrd="0" presId="urn:microsoft.com/office/officeart/2008/layout/VerticalAccentList"/>
    <dgm:cxn modelId="{C2FC4396-2994-484B-AA90-D074FE2E2AC4}" type="presParOf" srcId="{7DB10402-88EA-4A8F-9E0B-C07A50429AA7}" destId="{433386E5-1C9D-4798-950F-4669926ED829}" srcOrd="0" destOrd="0" presId="urn:microsoft.com/office/officeart/2008/layout/VerticalAccentList"/>
    <dgm:cxn modelId="{F6B823AF-B00C-4918-806D-F40E59EB98E4}" type="presParOf" srcId="{7DB10402-88EA-4A8F-9E0B-C07A50429AA7}" destId="{821D4B2D-3946-4A5E-B4F5-366578D04EFF}" srcOrd="1" destOrd="0" presId="urn:microsoft.com/office/officeart/2008/layout/VerticalAccentList"/>
    <dgm:cxn modelId="{880F14AE-60F4-46A3-AE83-1B73422E2C6C}" type="presParOf" srcId="{7DB10402-88EA-4A8F-9E0B-C07A50429AA7}" destId="{98490466-8D9C-4E29-8EE9-54F9C4041FE6}" srcOrd="2" destOrd="0" presId="urn:microsoft.com/office/officeart/2008/layout/VerticalAccentList"/>
    <dgm:cxn modelId="{6FA9658D-D600-49E7-9D79-09D139CB7C42}" type="presParOf" srcId="{7DB10402-88EA-4A8F-9E0B-C07A50429AA7}" destId="{7B199E03-A76C-428E-910C-4BA697B39427}" srcOrd="3" destOrd="0" presId="urn:microsoft.com/office/officeart/2008/layout/VerticalAccentList"/>
    <dgm:cxn modelId="{DD717079-2471-4A69-AE3C-B07C6DF00103}" type="presParOf" srcId="{7DB10402-88EA-4A8F-9E0B-C07A50429AA7}" destId="{23E4255F-3F42-4869-93FA-30FDFE45E783}" srcOrd="4" destOrd="0" presId="urn:microsoft.com/office/officeart/2008/layout/VerticalAccentList"/>
    <dgm:cxn modelId="{AF841CF9-CF99-4DF6-B87D-81F197617316}" type="presParOf" srcId="{7DB10402-88EA-4A8F-9E0B-C07A50429AA7}" destId="{6DAE1B75-63CF-4715-A433-445F4C0A70E3}" srcOrd="5" destOrd="0" presId="urn:microsoft.com/office/officeart/2008/layout/VerticalAccentList"/>
    <dgm:cxn modelId="{9E89B064-EA2C-4CE7-9305-EA6B19BD8A8A}" type="presParOf" srcId="{7DB10402-88EA-4A8F-9E0B-C07A50429AA7}" destId="{73220FDE-A4A9-4D68-BDA5-AEA0A376CCA6}" srcOrd="6" destOrd="0" presId="urn:microsoft.com/office/officeart/2008/layout/VerticalAccentList"/>
    <dgm:cxn modelId="{0841AA68-E6B8-4CD7-A6AC-3DE23F57BD59}" type="presParOf" srcId="{D8617AB2-4488-457F-8E2F-D8D81F32F3A2}" destId="{04DB1147-25A0-4F3B-81B4-C296E79CA114}" srcOrd="14" destOrd="0" presId="urn:microsoft.com/office/officeart/2008/layout/VerticalAccentList"/>
    <dgm:cxn modelId="{43433CC0-6D99-4150-983D-B4BF28A0BB61}" type="presParOf" srcId="{D8617AB2-4488-457F-8E2F-D8D81F32F3A2}" destId="{E7FAFC9E-607F-4985-9126-26C4394FF613}" srcOrd="15" destOrd="0" presId="urn:microsoft.com/office/officeart/2008/layout/VerticalAccentList"/>
    <dgm:cxn modelId="{DDA2DEB5-200D-4A2A-8776-1C74B0381D0D}" type="presParOf" srcId="{E7FAFC9E-607F-4985-9126-26C4394FF613}" destId="{9C4362CF-CB17-4E8A-8CA5-D98311574E5C}" srcOrd="0" destOrd="0" presId="urn:microsoft.com/office/officeart/2008/layout/VerticalAccentList"/>
    <dgm:cxn modelId="{69DCA3EF-823A-43E5-8CF4-A53A3644CD21}" type="presParOf" srcId="{D8617AB2-4488-457F-8E2F-D8D81F32F3A2}" destId="{B2134AC7-E743-4C33-8817-378E6D14227E}" srcOrd="16" destOrd="0" presId="urn:microsoft.com/office/officeart/2008/layout/VerticalAccentList"/>
    <dgm:cxn modelId="{308DF741-CF58-4A5D-8603-FC1E0BF91B51}" type="presParOf" srcId="{B2134AC7-E743-4C33-8817-378E6D14227E}" destId="{DE8978E5-1679-4FEA-8544-638B7824FAC1}" srcOrd="0" destOrd="0" presId="urn:microsoft.com/office/officeart/2008/layout/VerticalAccentList"/>
    <dgm:cxn modelId="{69F0028D-8036-4467-BFD6-FC3410B92345}" type="presParOf" srcId="{B2134AC7-E743-4C33-8817-378E6D14227E}" destId="{042BAFAC-BCA6-40CE-B97F-E021B140A6B5}" srcOrd="1" destOrd="0" presId="urn:microsoft.com/office/officeart/2008/layout/VerticalAccentList"/>
    <dgm:cxn modelId="{02BDD6AE-0B98-4A61-9692-55D1452F9D87}" type="presParOf" srcId="{B2134AC7-E743-4C33-8817-378E6D14227E}" destId="{10364C0D-74CF-485D-9DC0-B9B3241AB7A8}" srcOrd="2" destOrd="0" presId="urn:microsoft.com/office/officeart/2008/layout/VerticalAccentList"/>
    <dgm:cxn modelId="{56D460A2-8B4A-41EF-92D0-A70C69E69C3F}" type="presParOf" srcId="{B2134AC7-E743-4C33-8817-378E6D14227E}" destId="{73482CAC-A283-41DB-86EB-823764AC0F07}" srcOrd="3" destOrd="0" presId="urn:microsoft.com/office/officeart/2008/layout/VerticalAccentList"/>
    <dgm:cxn modelId="{69244337-82B2-4169-BF07-9F3D72CA9D4B}" type="presParOf" srcId="{B2134AC7-E743-4C33-8817-378E6D14227E}" destId="{F607C023-B75C-4424-9C43-071DA749F16E}" srcOrd="4" destOrd="0" presId="urn:microsoft.com/office/officeart/2008/layout/VerticalAccentList"/>
    <dgm:cxn modelId="{AEAA470C-86C9-4A21-8891-CF446C924857}" type="presParOf" srcId="{B2134AC7-E743-4C33-8817-378E6D14227E}" destId="{FB2EDADA-740B-4C0C-ADE9-54478C3D9A3D}" srcOrd="5" destOrd="0" presId="urn:microsoft.com/office/officeart/2008/layout/VerticalAccentList"/>
    <dgm:cxn modelId="{8B8BCA5A-48AB-4C5A-81D2-35D29661EAD7}" type="presParOf" srcId="{B2134AC7-E743-4C33-8817-378E6D14227E}" destId="{13E017FE-72B4-4AC9-90DD-642A281358EC}" srcOrd="6" destOrd="0" presId="urn:microsoft.com/office/officeart/2008/layout/Vertical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4B1729-BC98-42C1-9C6C-D65DCBA4358F}">
      <dsp:nvSpPr>
        <dsp:cNvPr id="0" name=""/>
        <dsp:cNvSpPr/>
      </dsp:nvSpPr>
      <dsp:spPr>
        <a:xfrm rot="5400000">
          <a:off x="3895771" y="-2581037"/>
          <a:ext cx="808181" cy="6176922"/>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80988" lvl="1" indent="-280988" algn="l" defTabSz="889000">
            <a:lnSpc>
              <a:spcPct val="90000"/>
            </a:lnSpc>
            <a:spcBef>
              <a:spcPct val="0"/>
            </a:spcBef>
            <a:spcAft>
              <a:spcPct val="15000"/>
            </a:spcAft>
            <a:buChar char="••"/>
          </a:pPr>
          <a:r>
            <a:rPr lang="en-US" sz="2000" b="1" kern="1200" dirty="0" smtClean="0"/>
            <a:t>Overview of Data Protection Act (DPA)</a:t>
          </a:r>
          <a:endParaRPr lang="en-US" sz="2000" b="1" kern="1200" dirty="0">
            <a:effectLst/>
          </a:endParaRPr>
        </a:p>
      </dsp:txBody>
      <dsp:txXfrm rot="-5400000">
        <a:off x="1211401" y="103333"/>
        <a:ext cx="6176922" cy="808181"/>
      </dsp:txXfrm>
    </dsp:sp>
    <dsp:sp modelId="{7E429971-BC57-430F-BB25-C0574E5E39E3}">
      <dsp:nvSpPr>
        <dsp:cNvPr id="0" name=""/>
        <dsp:cNvSpPr/>
      </dsp:nvSpPr>
      <dsp:spPr>
        <a:xfrm>
          <a:off x="1892" y="0"/>
          <a:ext cx="1209508" cy="1010226"/>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1</a:t>
          </a:r>
          <a:endParaRPr lang="en-US" sz="2400" b="1" kern="1200" dirty="0"/>
        </a:p>
      </dsp:txBody>
      <dsp:txXfrm>
        <a:off x="51207" y="49315"/>
        <a:ext cx="1110878" cy="911596"/>
      </dsp:txXfrm>
    </dsp:sp>
    <dsp:sp modelId="{B37A5355-225B-4C6F-AED7-6C620F99EECC}">
      <dsp:nvSpPr>
        <dsp:cNvPr id="0" name=""/>
        <dsp:cNvSpPr/>
      </dsp:nvSpPr>
      <dsp:spPr>
        <a:xfrm rot="5400000">
          <a:off x="3895771" y="-1520299"/>
          <a:ext cx="808181" cy="6176922"/>
        </a:xfrm>
        <a:prstGeom prst="rect">
          <a:avLst/>
        </a:prstGeom>
        <a:solidFill>
          <a:schemeClr val="accent3">
            <a:tint val="40000"/>
            <a:alpha val="90000"/>
            <a:hueOff val="2679212"/>
            <a:satOff val="-3448"/>
            <a:lumOff val="-269"/>
            <a:alphaOff val="0"/>
          </a:schemeClr>
        </a:solidFill>
        <a:ln w="9525" cap="flat" cmpd="sng" algn="ctr">
          <a:solidFill>
            <a:schemeClr val="accent3">
              <a:tint val="40000"/>
              <a:alpha val="90000"/>
              <a:hueOff val="2679212"/>
              <a:satOff val="-3448"/>
              <a:lumOff val="-269"/>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Data Protection Principles</a:t>
          </a:r>
          <a:endParaRPr lang="en-US" sz="2000" b="1" kern="1200" dirty="0">
            <a:effectLst/>
          </a:endParaRPr>
        </a:p>
      </dsp:txBody>
      <dsp:txXfrm rot="-5400000">
        <a:off x="1211401" y="1164071"/>
        <a:ext cx="6176922" cy="808181"/>
      </dsp:txXfrm>
    </dsp:sp>
    <dsp:sp modelId="{C04276DC-EE64-470A-B8BC-09067B8045FA}">
      <dsp:nvSpPr>
        <dsp:cNvPr id="0" name=""/>
        <dsp:cNvSpPr/>
      </dsp:nvSpPr>
      <dsp:spPr>
        <a:xfrm>
          <a:off x="1892" y="1063048"/>
          <a:ext cx="1209508" cy="1010226"/>
        </a:xfrm>
        <a:prstGeom prst="round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2</a:t>
          </a:r>
          <a:endParaRPr lang="en-US" sz="2400" b="1" kern="1200" dirty="0"/>
        </a:p>
      </dsp:txBody>
      <dsp:txXfrm>
        <a:off x="51207" y="1112363"/>
        <a:ext cx="1110878" cy="911596"/>
      </dsp:txXfrm>
    </dsp:sp>
    <dsp:sp modelId="{C7C3E6FD-D83F-4BDA-907E-B5EE041DA931}">
      <dsp:nvSpPr>
        <dsp:cNvPr id="0" name=""/>
        <dsp:cNvSpPr/>
      </dsp:nvSpPr>
      <dsp:spPr>
        <a:xfrm rot="5400000">
          <a:off x="3866604" y="-459561"/>
          <a:ext cx="866515" cy="6176922"/>
        </a:xfrm>
        <a:prstGeom prst="rect">
          <a:avLst/>
        </a:prstGeom>
        <a:solidFill>
          <a:schemeClr val="accent3">
            <a:tint val="40000"/>
            <a:alpha val="90000"/>
            <a:hueOff val="5358425"/>
            <a:satOff val="-6896"/>
            <a:lumOff val="-537"/>
            <a:alphaOff val="0"/>
          </a:schemeClr>
        </a:solidFill>
        <a:ln w="9525" cap="flat" cmpd="sng" algn="ctr">
          <a:solidFill>
            <a:schemeClr val="accent3">
              <a:tint val="40000"/>
              <a:alpha val="90000"/>
              <a:hueOff val="5358425"/>
              <a:satOff val="-6896"/>
              <a:lumOff val="-537"/>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Managing Data Protection in </a:t>
          </a:r>
          <a:r>
            <a:rPr lang="en-US" sz="2000" b="1" kern="1200" dirty="0" err="1" smtClean="0"/>
            <a:t>organisations</a:t>
          </a:r>
          <a:endParaRPr lang="en-US" sz="2000" b="1" kern="1200" dirty="0">
            <a:effectLst/>
          </a:endParaRPr>
        </a:p>
      </dsp:txBody>
      <dsp:txXfrm rot="-5400000">
        <a:off x="1211401" y="2195642"/>
        <a:ext cx="6176922" cy="866515"/>
      </dsp:txXfrm>
    </dsp:sp>
    <dsp:sp modelId="{F5034101-5B7D-4FE7-B47A-5A48CF39606B}">
      <dsp:nvSpPr>
        <dsp:cNvPr id="0" name=""/>
        <dsp:cNvSpPr/>
      </dsp:nvSpPr>
      <dsp:spPr>
        <a:xfrm>
          <a:off x="1892" y="2123786"/>
          <a:ext cx="1209508" cy="1010226"/>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b="1" kern="1200" dirty="0" smtClean="0"/>
            <a:t>3</a:t>
          </a:r>
          <a:endParaRPr lang="en-US" sz="2400" b="1" kern="1200" dirty="0"/>
        </a:p>
      </dsp:txBody>
      <dsp:txXfrm>
        <a:off x="51207" y="2173101"/>
        <a:ext cx="1110878" cy="911596"/>
      </dsp:txXfrm>
    </dsp:sp>
    <dsp:sp modelId="{1178D408-B821-4F63-A6EE-F62D0FF6A5B3}">
      <dsp:nvSpPr>
        <dsp:cNvPr id="0" name=""/>
        <dsp:cNvSpPr/>
      </dsp:nvSpPr>
      <dsp:spPr>
        <a:xfrm rot="5400000">
          <a:off x="3899431" y="601760"/>
          <a:ext cx="808181" cy="6175755"/>
        </a:xfrm>
        <a:prstGeom prst="round2SameRect">
          <a:avLst/>
        </a:prstGeom>
        <a:solidFill>
          <a:schemeClr val="accent3">
            <a:tint val="40000"/>
            <a:alpha val="90000"/>
            <a:hueOff val="8037638"/>
            <a:satOff val="-10345"/>
            <a:lumOff val="-806"/>
            <a:alphaOff val="0"/>
          </a:schemeClr>
        </a:solidFill>
        <a:ln w="9525" cap="flat" cmpd="sng" algn="ctr">
          <a:solidFill>
            <a:schemeClr val="accent3">
              <a:tint val="40000"/>
              <a:alpha val="90000"/>
              <a:hueOff val="8037638"/>
              <a:satOff val="-10345"/>
              <a:lumOff val="-806"/>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effectLst/>
            </a:rPr>
            <a:t>Data Protection in the context of HR</a:t>
          </a:r>
          <a:r>
            <a:rPr lang="en-US" sz="2000" b="1" kern="1200" dirty="0" smtClean="0"/>
            <a:t>  </a:t>
          </a:r>
          <a:endParaRPr lang="en-GB" sz="2000" b="1" kern="1200" dirty="0"/>
        </a:p>
      </dsp:txBody>
      <dsp:txXfrm rot="-5400000">
        <a:off x="1215644" y="3324999"/>
        <a:ext cx="6136303" cy="729277"/>
      </dsp:txXfrm>
    </dsp:sp>
    <dsp:sp modelId="{65DDFB69-13FE-42D7-800C-ACAEC1F6F7FC}">
      <dsp:nvSpPr>
        <dsp:cNvPr id="0" name=""/>
        <dsp:cNvSpPr/>
      </dsp:nvSpPr>
      <dsp:spPr>
        <a:xfrm>
          <a:off x="1892" y="3184524"/>
          <a:ext cx="1209492" cy="1010226"/>
        </a:xfrm>
        <a:prstGeom prst="round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b="1" kern="1200" dirty="0" smtClean="0"/>
            <a:t>4</a:t>
          </a:r>
          <a:endParaRPr lang="en-GB" sz="2400" b="1" kern="1200" dirty="0"/>
        </a:p>
      </dsp:txBody>
      <dsp:txXfrm>
        <a:off x="51207" y="3233839"/>
        <a:ext cx="1110862" cy="911596"/>
      </dsp:txXfrm>
    </dsp:sp>
    <dsp:sp modelId="{DA2E52C4-DD5C-41A9-B48D-D25D250049A3}">
      <dsp:nvSpPr>
        <dsp:cNvPr id="0" name=""/>
        <dsp:cNvSpPr/>
      </dsp:nvSpPr>
      <dsp:spPr>
        <a:xfrm rot="5400000">
          <a:off x="3898252" y="1661318"/>
          <a:ext cx="808181" cy="6178114"/>
        </a:xfrm>
        <a:prstGeom prst="round2SameRect">
          <a:avLst/>
        </a:prstGeom>
        <a:solidFill>
          <a:schemeClr val="accent3">
            <a:tint val="40000"/>
            <a:alpha val="90000"/>
            <a:hueOff val="10716850"/>
            <a:satOff val="-13793"/>
            <a:lumOff val="-1075"/>
            <a:alphaOff val="0"/>
          </a:schemeClr>
        </a:solidFill>
        <a:ln w="9525" cap="flat" cmpd="sng" algn="ctr">
          <a:solidFill>
            <a:schemeClr val="accent3">
              <a:tint val="40000"/>
              <a:alpha val="90000"/>
              <a:hueOff val="10716850"/>
              <a:satOff val="-13793"/>
              <a:lumOff val="-1075"/>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smtClean="0"/>
            <a:t>Offences and Penalties</a:t>
          </a:r>
          <a:endParaRPr lang="en-GB" sz="2000" b="1" kern="1200" dirty="0"/>
        </a:p>
      </dsp:txBody>
      <dsp:txXfrm rot="-5400000">
        <a:off x="1213286" y="4385736"/>
        <a:ext cx="6138662" cy="729277"/>
      </dsp:txXfrm>
    </dsp:sp>
    <dsp:sp modelId="{D5E0DE27-F494-4C5D-A442-D3181B9E2A34}">
      <dsp:nvSpPr>
        <dsp:cNvPr id="0" name=""/>
        <dsp:cNvSpPr/>
      </dsp:nvSpPr>
      <dsp:spPr>
        <a:xfrm>
          <a:off x="1892" y="4245262"/>
          <a:ext cx="1209500" cy="1010226"/>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GB" sz="2400" b="1" kern="1200" dirty="0" smtClean="0"/>
            <a:t>5</a:t>
          </a:r>
          <a:endParaRPr lang="en-GB" sz="2400" b="1" kern="1200" dirty="0"/>
        </a:p>
      </dsp:txBody>
      <dsp:txXfrm>
        <a:off x="51207" y="4294577"/>
        <a:ext cx="1110870" cy="9115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BEA944-63CE-4D7A-8B76-42BEE7B4A6F6}">
      <dsp:nvSpPr>
        <dsp:cNvPr id="0" name=""/>
        <dsp:cNvSpPr/>
      </dsp:nvSpPr>
      <dsp:spPr>
        <a:xfrm>
          <a:off x="1074177" y="68767"/>
          <a:ext cx="6613038" cy="528230"/>
        </a:xfrm>
        <a:prstGeom prst="flowChartProcess">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0">
          <a:noAutofit/>
        </a:bodyPr>
        <a:lstStyle/>
        <a:p>
          <a:pPr marL="228600" lvl="1" indent="-228600" algn="ctr" defTabSz="1066800">
            <a:lnSpc>
              <a:spcPct val="90000"/>
            </a:lnSpc>
            <a:spcBef>
              <a:spcPct val="0"/>
            </a:spcBef>
            <a:spcAft>
              <a:spcPct val="15000"/>
            </a:spcAft>
            <a:buChar char="••"/>
          </a:pPr>
          <a:r>
            <a:rPr lang="en-GB" sz="2400" b="1" kern="1200" cap="small" baseline="0" dirty="0" smtClean="0"/>
            <a:t>Preliminary </a:t>
          </a:r>
          <a:r>
            <a:rPr lang="en-GB" sz="2400" b="1" kern="1200" dirty="0" smtClean="0"/>
            <a:t>- Definitions etc.</a:t>
          </a:r>
          <a:endParaRPr lang="en-GB" sz="2400" kern="1200" dirty="0"/>
        </a:p>
      </dsp:txBody>
      <dsp:txXfrm>
        <a:off x="1074177" y="68767"/>
        <a:ext cx="6613038" cy="528230"/>
      </dsp:txXfrm>
    </dsp:sp>
    <dsp:sp modelId="{985E4F52-1DAB-4492-8CC8-AB8DE2C9BE96}">
      <dsp:nvSpPr>
        <dsp:cNvPr id="0" name=""/>
        <dsp:cNvSpPr/>
      </dsp:nvSpPr>
      <dsp:spPr>
        <a:xfrm>
          <a:off x="1068" y="0"/>
          <a:ext cx="1462024" cy="665764"/>
        </a:xfrm>
        <a:prstGeom prst="homePlat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cap="small" baseline="0" dirty="0" smtClean="0"/>
            <a:t>PART I</a:t>
          </a:r>
          <a:endParaRPr lang="en-GB" sz="2000" b="1" kern="1200" dirty="0"/>
        </a:p>
      </dsp:txBody>
      <dsp:txXfrm>
        <a:off x="1068" y="0"/>
        <a:ext cx="1295583" cy="665764"/>
      </dsp:txXfrm>
    </dsp:sp>
    <dsp:sp modelId="{5E9D2B4E-6CFA-42C7-ABD9-43732A7CF4B3}">
      <dsp:nvSpPr>
        <dsp:cNvPr id="0" name=""/>
        <dsp:cNvSpPr/>
      </dsp:nvSpPr>
      <dsp:spPr>
        <a:xfrm>
          <a:off x="1120883" y="800548"/>
          <a:ext cx="6563871" cy="528230"/>
        </a:xfrm>
        <a:prstGeom prst="flowChartProcess">
          <a:avLst/>
        </a:prstGeom>
        <a:solidFill>
          <a:schemeClr val="accent4">
            <a:tint val="40000"/>
            <a:alpha val="90000"/>
            <a:hueOff val="-563672"/>
            <a:satOff val="3165"/>
            <a:lumOff val="201"/>
            <a:alphaOff val="0"/>
          </a:schemeClr>
        </a:solidFill>
        <a:ln w="9525" cap="flat" cmpd="sng" algn="ctr">
          <a:solidFill>
            <a:schemeClr val="accent4">
              <a:tint val="40000"/>
              <a:alpha val="90000"/>
              <a:hueOff val="-563672"/>
              <a:satOff val="3165"/>
              <a:lumOff val="201"/>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i="0" kern="1200" cap="small" baseline="0" dirty="0" smtClean="0"/>
            <a:t>Data Protection Office</a:t>
          </a:r>
          <a:endParaRPr lang="en-GB" sz="2400" b="1" i="0" kern="1200" cap="small" baseline="0" dirty="0"/>
        </a:p>
      </dsp:txBody>
      <dsp:txXfrm>
        <a:off x="1120883" y="800548"/>
        <a:ext cx="6563871" cy="528230"/>
      </dsp:txXfrm>
    </dsp:sp>
    <dsp:sp modelId="{57B4E1FB-70CD-49BF-A76A-2CE549954B7C}">
      <dsp:nvSpPr>
        <dsp:cNvPr id="0" name=""/>
        <dsp:cNvSpPr/>
      </dsp:nvSpPr>
      <dsp:spPr>
        <a:xfrm>
          <a:off x="6543" y="732341"/>
          <a:ext cx="1500240" cy="665764"/>
        </a:xfrm>
        <a:prstGeom prst="homePlate">
          <a:avLst/>
        </a:prstGeom>
        <a:gradFill rotWithShape="0">
          <a:gsLst>
            <a:gs pos="0">
              <a:schemeClr val="accent4">
                <a:hueOff val="-637824"/>
                <a:satOff val="3843"/>
                <a:lumOff val="308"/>
                <a:alphaOff val="0"/>
                <a:shade val="51000"/>
                <a:satMod val="130000"/>
              </a:schemeClr>
            </a:gs>
            <a:gs pos="80000">
              <a:schemeClr val="accent4">
                <a:hueOff val="-637824"/>
                <a:satOff val="3843"/>
                <a:lumOff val="308"/>
                <a:alphaOff val="0"/>
                <a:shade val="93000"/>
                <a:satMod val="130000"/>
              </a:schemeClr>
            </a:gs>
            <a:gs pos="100000">
              <a:schemeClr val="accent4">
                <a:hueOff val="-637824"/>
                <a:satOff val="3843"/>
                <a:lumOff val="30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II</a:t>
          </a:r>
          <a:endParaRPr lang="en-GB" sz="2000" b="1" kern="1200" dirty="0"/>
        </a:p>
      </dsp:txBody>
      <dsp:txXfrm>
        <a:off x="6543" y="732341"/>
        <a:ext cx="1333799" cy="665764"/>
      </dsp:txXfrm>
    </dsp:sp>
    <dsp:sp modelId="{4AB948DD-6B10-47B5-BAA6-5A90485C03F2}">
      <dsp:nvSpPr>
        <dsp:cNvPr id="0" name=""/>
        <dsp:cNvSpPr/>
      </dsp:nvSpPr>
      <dsp:spPr>
        <a:xfrm>
          <a:off x="1147827" y="1533448"/>
          <a:ext cx="6529443" cy="528230"/>
        </a:xfrm>
        <a:prstGeom prst="flowChartProcess">
          <a:avLst/>
        </a:prstGeom>
        <a:solidFill>
          <a:schemeClr val="accent4">
            <a:tint val="40000"/>
            <a:alpha val="90000"/>
            <a:hueOff val="-1127345"/>
            <a:satOff val="6331"/>
            <a:lumOff val="402"/>
            <a:alphaOff val="0"/>
          </a:schemeClr>
        </a:solidFill>
        <a:ln w="9525" cap="flat" cmpd="sng" algn="ctr">
          <a:solidFill>
            <a:schemeClr val="accent4">
              <a:tint val="40000"/>
              <a:alpha val="90000"/>
              <a:hueOff val="-1127345"/>
              <a:satOff val="6331"/>
              <a:lumOff val="402"/>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Powers of Commissioner</a:t>
          </a:r>
          <a:endParaRPr lang="en-GB" sz="2400" b="1" kern="1200" cap="small" baseline="0" dirty="0"/>
        </a:p>
      </dsp:txBody>
      <dsp:txXfrm>
        <a:off x="1147827" y="1533448"/>
        <a:ext cx="6529443" cy="528230"/>
      </dsp:txXfrm>
    </dsp:sp>
    <dsp:sp modelId="{6A1D8B28-5219-44C4-BA27-26D16DA1D1F3}">
      <dsp:nvSpPr>
        <dsp:cNvPr id="0" name=""/>
        <dsp:cNvSpPr/>
      </dsp:nvSpPr>
      <dsp:spPr>
        <a:xfrm>
          <a:off x="3424" y="1464681"/>
          <a:ext cx="1540907" cy="665764"/>
        </a:xfrm>
        <a:prstGeom prst="homePlate">
          <a:avLst/>
        </a:prstGeom>
        <a:gradFill rotWithShape="0">
          <a:gsLst>
            <a:gs pos="0">
              <a:schemeClr val="accent4">
                <a:hueOff val="-1275649"/>
                <a:satOff val="7685"/>
                <a:lumOff val="616"/>
                <a:alphaOff val="0"/>
                <a:shade val="51000"/>
                <a:satMod val="130000"/>
              </a:schemeClr>
            </a:gs>
            <a:gs pos="80000">
              <a:schemeClr val="accent4">
                <a:hueOff val="-1275649"/>
                <a:satOff val="7685"/>
                <a:lumOff val="616"/>
                <a:alphaOff val="0"/>
                <a:shade val="93000"/>
                <a:satMod val="130000"/>
              </a:schemeClr>
            </a:gs>
            <a:gs pos="100000">
              <a:schemeClr val="accent4">
                <a:hueOff val="-1275649"/>
                <a:satOff val="7685"/>
                <a:lumOff val="61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III</a:t>
          </a:r>
          <a:endParaRPr lang="en-GB" sz="2000" b="1" kern="1200" dirty="0"/>
        </a:p>
      </dsp:txBody>
      <dsp:txXfrm>
        <a:off x="3424" y="1464681"/>
        <a:ext cx="1374466" cy="665764"/>
      </dsp:txXfrm>
    </dsp:sp>
    <dsp:sp modelId="{CD3BE388-BA1C-444E-8F3F-911F8F2DE1DD}">
      <dsp:nvSpPr>
        <dsp:cNvPr id="0" name=""/>
        <dsp:cNvSpPr/>
      </dsp:nvSpPr>
      <dsp:spPr>
        <a:xfrm>
          <a:off x="1524022" y="2345830"/>
          <a:ext cx="6247294" cy="381502"/>
        </a:xfrm>
        <a:prstGeom prst="flowChartProcess">
          <a:avLst/>
        </a:prstGeom>
        <a:solidFill>
          <a:schemeClr val="accent4">
            <a:tint val="40000"/>
            <a:alpha val="90000"/>
            <a:hueOff val="-1691017"/>
            <a:satOff val="9496"/>
            <a:lumOff val="603"/>
            <a:alphaOff val="0"/>
          </a:schemeClr>
        </a:solidFill>
        <a:ln w="9525" cap="flat" cmpd="sng" algn="ctr">
          <a:solidFill>
            <a:schemeClr val="accent4">
              <a:tint val="40000"/>
              <a:alpha val="90000"/>
              <a:hueOff val="-1691017"/>
              <a:satOff val="9496"/>
              <a:lumOff val="60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Obligation on Data Controllers : </a:t>
          </a:r>
          <a:r>
            <a:rPr lang="en-GB" sz="2000" b="1" kern="1200" cap="small" baseline="0" dirty="0" smtClean="0"/>
            <a:t>Sections 22 – 32</a:t>
          </a:r>
          <a:endParaRPr lang="en-GB" sz="2400" b="1" kern="1200" cap="small" baseline="0" dirty="0"/>
        </a:p>
      </dsp:txBody>
      <dsp:txXfrm>
        <a:off x="1524022" y="2345830"/>
        <a:ext cx="6247294" cy="381502"/>
      </dsp:txXfrm>
    </dsp:sp>
    <dsp:sp modelId="{6D4C8E2F-E368-46A0-919E-1923646AFB45}">
      <dsp:nvSpPr>
        <dsp:cNvPr id="0" name=""/>
        <dsp:cNvSpPr/>
      </dsp:nvSpPr>
      <dsp:spPr>
        <a:xfrm>
          <a:off x="0" y="2199099"/>
          <a:ext cx="1595570" cy="665764"/>
        </a:xfrm>
        <a:prstGeom prst="homePlate">
          <a:avLst/>
        </a:prstGeom>
        <a:gradFill rotWithShape="0">
          <a:gsLst>
            <a:gs pos="0">
              <a:schemeClr val="accent4">
                <a:hueOff val="-1913473"/>
                <a:satOff val="11528"/>
                <a:lumOff val="924"/>
                <a:alphaOff val="0"/>
                <a:shade val="51000"/>
                <a:satMod val="130000"/>
              </a:schemeClr>
            </a:gs>
            <a:gs pos="80000">
              <a:schemeClr val="accent4">
                <a:hueOff val="-1913473"/>
                <a:satOff val="11528"/>
                <a:lumOff val="924"/>
                <a:alphaOff val="0"/>
                <a:shade val="93000"/>
                <a:satMod val="130000"/>
              </a:schemeClr>
            </a:gs>
            <a:gs pos="100000">
              <a:schemeClr val="accent4">
                <a:hueOff val="-1913473"/>
                <a:satOff val="11528"/>
                <a:lumOff val="92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cap="small" baseline="0" dirty="0" smtClean="0"/>
            <a:t>PART IV</a:t>
          </a:r>
          <a:endParaRPr lang="en-GB" sz="2000" b="1" kern="1200" cap="small" baseline="0" dirty="0"/>
        </a:p>
      </dsp:txBody>
      <dsp:txXfrm>
        <a:off x="0" y="2199099"/>
        <a:ext cx="1429129" cy="665764"/>
      </dsp:txXfrm>
    </dsp:sp>
    <dsp:sp modelId="{E3709628-88FA-456D-922D-F472ABEA44B4}">
      <dsp:nvSpPr>
        <dsp:cNvPr id="0" name=""/>
        <dsp:cNvSpPr/>
      </dsp:nvSpPr>
      <dsp:spPr>
        <a:xfrm>
          <a:off x="1167821" y="2998129"/>
          <a:ext cx="6512721" cy="528230"/>
        </a:xfrm>
        <a:prstGeom prst="flowChartProcess">
          <a:avLst/>
        </a:prstGeom>
        <a:solidFill>
          <a:schemeClr val="accent4">
            <a:tint val="40000"/>
            <a:alpha val="90000"/>
            <a:hueOff val="-2254689"/>
            <a:satOff val="12661"/>
            <a:lumOff val="805"/>
            <a:alphaOff val="0"/>
          </a:schemeClr>
        </a:solidFill>
        <a:ln w="9525" cap="flat" cmpd="sng" algn="ctr">
          <a:solidFill>
            <a:schemeClr val="accent4">
              <a:tint val="40000"/>
              <a:alpha val="90000"/>
              <a:hueOff val="-2254689"/>
              <a:satOff val="12661"/>
              <a:lumOff val="80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The Data Protection Register : </a:t>
          </a:r>
          <a:r>
            <a:rPr lang="en-GB" sz="2000" b="1" kern="1200" cap="small" baseline="0" dirty="0" smtClean="0"/>
            <a:t>Sections 33 – 40</a:t>
          </a:r>
          <a:endParaRPr lang="en-GB" sz="2000" b="1" kern="1200" cap="small" baseline="0" dirty="0"/>
        </a:p>
      </dsp:txBody>
      <dsp:txXfrm>
        <a:off x="1167821" y="2998129"/>
        <a:ext cx="6512721" cy="528230"/>
      </dsp:txXfrm>
    </dsp:sp>
    <dsp:sp modelId="{CC06354C-FA0E-4832-AB70-EC6DC462DD63}">
      <dsp:nvSpPr>
        <dsp:cNvPr id="0" name=""/>
        <dsp:cNvSpPr/>
      </dsp:nvSpPr>
      <dsp:spPr>
        <a:xfrm>
          <a:off x="787" y="2929362"/>
          <a:ext cx="1562903" cy="665764"/>
        </a:xfrm>
        <a:prstGeom prst="homePlate">
          <a:avLst/>
        </a:prstGeom>
        <a:gradFill rotWithShape="0">
          <a:gsLst>
            <a:gs pos="0">
              <a:schemeClr val="accent4">
                <a:hueOff val="-2551297"/>
                <a:satOff val="15371"/>
                <a:lumOff val="1232"/>
                <a:alphaOff val="0"/>
                <a:shade val="51000"/>
                <a:satMod val="130000"/>
              </a:schemeClr>
            </a:gs>
            <a:gs pos="80000">
              <a:schemeClr val="accent4">
                <a:hueOff val="-2551297"/>
                <a:satOff val="15371"/>
                <a:lumOff val="1232"/>
                <a:alphaOff val="0"/>
                <a:shade val="93000"/>
                <a:satMod val="130000"/>
              </a:schemeClr>
            </a:gs>
            <a:gs pos="100000">
              <a:schemeClr val="accent4">
                <a:hueOff val="-2551297"/>
                <a:satOff val="15371"/>
                <a:lumOff val="123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a:t>
          </a:r>
          <a:endParaRPr lang="en-GB" sz="2000" b="1" kern="1200" dirty="0"/>
        </a:p>
      </dsp:txBody>
      <dsp:txXfrm>
        <a:off x="787" y="2929362"/>
        <a:ext cx="1396462" cy="665764"/>
      </dsp:txXfrm>
    </dsp:sp>
    <dsp:sp modelId="{07552541-F243-4134-9C15-91CFD56FD06B}">
      <dsp:nvSpPr>
        <dsp:cNvPr id="0" name=""/>
        <dsp:cNvSpPr/>
      </dsp:nvSpPr>
      <dsp:spPr>
        <a:xfrm>
          <a:off x="1211250" y="3790341"/>
          <a:ext cx="6394526" cy="528230"/>
        </a:xfrm>
        <a:prstGeom prst="flowChartProcess">
          <a:avLst/>
        </a:prstGeom>
        <a:solidFill>
          <a:schemeClr val="accent4">
            <a:tint val="40000"/>
            <a:alpha val="90000"/>
            <a:hueOff val="-2818361"/>
            <a:satOff val="15826"/>
            <a:lumOff val="1006"/>
            <a:alphaOff val="0"/>
          </a:schemeClr>
        </a:solidFill>
        <a:ln w="9525" cap="flat" cmpd="sng" algn="ctr">
          <a:solidFill>
            <a:schemeClr val="accent4">
              <a:tint val="40000"/>
              <a:alpha val="90000"/>
              <a:hueOff val="-2818361"/>
              <a:satOff val="15826"/>
              <a:lumOff val="100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ctr" defTabSz="1066800">
            <a:lnSpc>
              <a:spcPct val="90000"/>
            </a:lnSpc>
            <a:spcBef>
              <a:spcPct val="0"/>
            </a:spcBef>
            <a:spcAft>
              <a:spcPct val="15000"/>
            </a:spcAft>
            <a:buChar char="••"/>
          </a:pPr>
          <a:r>
            <a:rPr lang="en-GB" sz="2400" b="1" kern="1200" cap="small" baseline="0" dirty="0" smtClean="0"/>
            <a:t>Rights of Data Subject : </a:t>
          </a:r>
          <a:r>
            <a:rPr lang="en-GB" sz="2000" b="1" kern="1200" cap="small" baseline="0" dirty="0" smtClean="0"/>
            <a:t>Sections 41 – 44</a:t>
          </a:r>
          <a:endParaRPr lang="en-GB" sz="2000" kern="1200" dirty="0"/>
        </a:p>
      </dsp:txBody>
      <dsp:txXfrm>
        <a:off x="1211250" y="3790341"/>
        <a:ext cx="6394526" cy="528230"/>
      </dsp:txXfrm>
    </dsp:sp>
    <dsp:sp modelId="{0D5AF4D4-3816-4158-BA54-F8D58FB3E2D7}">
      <dsp:nvSpPr>
        <dsp:cNvPr id="0" name=""/>
        <dsp:cNvSpPr/>
      </dsp:nvSpPr>
      <dsp:spPr>
        <a:xfrm>
          <a:off x="14" y="3657601"/>
          <a:ext cx="1522485" cy="766880"/>
        </a:xfrm>
        <a:prstGeom prst="homePlate">
          <a:avLst/>
        </a:prstGeom>
        <a:gradFill rotWithShape="0">
          <a:gsLst>
            <a:gs pos="0">
              <a:schemeClr val="accent4">
                <a:hueOff val="-3189121"/>
                <a:satOff val="19214"/>
                <a:lumOff val="1540"/>
                <a:alphaOff val="0"/>
                <a:shade val="51000"/>
                <a:satMod val="130000"/>
              </a:schemeClr>
            </a:gs>
            <a:gs pos="80000">
              <a:schemeClr val="accent4">
                <a:hueOff val="-3189121"/>
                <a:satOff val="19214"/>
                <a:lumOff val="1540"/>
                <a:alphaOff val="0"/>
                <a:shade val="93000"/>
                <a:satMod val="130000"/>
              </a:schemeClr>
            </a:gs>
            <a:gs pos="100000">
              <a:schemeClr val="accent4">
                <a:hueOff val="-3189121"/>
                <a:satOff val="19214"/>
                <a:lumOff val="154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a:t>
          </a:r>
          <a:endParaRPr lang="en-GB" sz="2000" b="1" kern="1200" dirty="0"/>
        </a:p>
      </dsp:txBody>
      <dsp:txXfrm>
        <a:off x="14" y="3657601"/>
        <a:ext cx="1330765" cy="766880"/>
      </dsp:txXfrm>
    </dsp:sp>
    <dsp:sp modelId="{05A93964-26A3-4BF3-B80D-4A6A551DBDB4}">
      <dsp:nvSpPr>
        <dsp:cNvPr id="0" name=""/>
        <dsp:cNvSpPr/>
      </dsp:nvSpPr>
      <dsp:spPr>
        <a:xfrm>
          <a:off x="1248094" y="4625998"/>
          <a:ext cx="6394526" cy="528230"/>
        </a:xfrm>
        <a:prstGeom prst="flowChartProcess">
          <a:avLst/>
        </a:prstGeom>
        <a:solidFill>
          <a:schemeClr val="accent4">
            <a:tint val="40000"/>
            <a:alpha val="90000"/>
            <a:hueOff val="-3382034"/>
            <a:satOff val="18992"/>
            <a:lumOff val="1207"/>
            <a:alphaOff val="0"/>
          </a:schemeClr>
        </a:solidFill>
        <a:ln w="9525" cap="flat" cmpd="sng" algn="ctr">
          <a:solidFill>
            <a:schemeClr val="accent4">
              <a:tint val="40000"/>
              <a:alpha val="90000"/>
              <a:hueOff val="-3382034"/>
              <a:satOff val="18992"/>
              <a:lumOff val="1207"/>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l" defTabSz="1066800">
            <a:lnSpc>
              <a:spcPct val="90000"/>
            </a:lnSpc>
            <a:spcBef>
              <a:spcPct val="0"/>
            </a:spcBef>
            <a:spcAft>
              <a:spcPct val="15000"/>
            </a:spcAft>
            <a:buChar char="••"/>
          </a:pPr>
          <a:r>
            <a:rPr lang="en-GB" sz="2400" b="1" kern="1200" cap="small" baseline="0" dirty="0" smtClean="0"/>
            <a:t>Exemptions: </a:t>
          </a:r>
          <a:r>
            <a:rPr lang="en-GB" sz="2000" b="1" kern="1200" cap="small" baseline="0" dirty="0" smtClean="0"/>
            <a:t>Sections 45 – 54</a:t>
          </a:r>
          <a:endParaRPr lang="en-GB" sz="2000" kern="1200" dirty="0"/>
        </a:p>
      </dsp:txBody>
      <dsp:txXfrm>
        <a:off x="1248094" y="4625998"/>
        <a:ext cx="6394526" cy="528230"/>
      </dsp:txXfrm>
    </dsp:sp>
    <dsp:sp modelId="{F5DF2DA2-10B5-45AD-A545-7BCA24CF8A2B}">
      <dsp:nvSpPr>
        <dsp:cNvPr id="0" name=""/>
        <dsp:cNvSpPr/>
      </dsp:nvSpPr>
      <dsp:spPr>
        <a:xfrm>
          <a:off x="0" y="4495798"/>
          <a:ext cx="1588815" cy="789909"/>
        </a:xfrm>
        <a:prstGeom prst="homePlate">
          <a:avLst/>
        </a:prstGeom>
        <a:gradFill rotWithShape="0">
          <a:gsLst>
            <a:gs pos="0">
              <a:schemeClr val="accent4">
                <a:hueOff val="-3826945"/>
                <a:satOff val="23056"/>
                <a:lumOff val="1848"/>
                <a:alphaOff val="0"/>
                <a:shade val="51000"/>
                <a:satMod val="130000"/>
              </a:schemeClr>
            </a:gs>
            <a:gs pos="80000">
              <a:schemeClr val="accent4">
                <a:hueOff val="-3826945"/>
                <a:satOff val="23056"/>
                <a:lumOff val="1848"/>
                <a:alphaOff val="0"/>
                <a:shade val="93000"/>
                <a:satMod val="130000"/>
              </a:schemeClr>
            </a:gs>
            <a:gs pos="100000">
              <a:schemeClr val="accent4">
                <a:hueOff val="-3826945"/>
                <a:satOff val="23056"/>
                <a:lumOff val="184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VII</a:t>
          </a:r>
          <a:endParaRPr lang="en-GB" sz="2000" b="1" kern="1200" dirty="0"/>
        </a:p>
      </dsp:txBody>
      <dsp:txXfrm>
        <a:off x="0" y="4495798"/>
        <a:ext cx="1391338" cy="789909"/>
      </dsp:txXfrm>
    </dsp:sp>
    <dsp:sp modelId="{21BC3CA6-F4D7-4753-A196-B427D85E3A68}">
      <dsp:nvSpPr>
        <dsp:cNvPr id="0" name=""/>
        <dsp:cNvSpPr/>
      </dsp:nvSpPr>
      <dsp:spPr>
        <a:xfrm>
          <a:off x="1292572" y="5421606"/>
          <a:ext cx="6394526" cy="528230"/>
        </a:xfrm>
        <a:prstGeom prst="flowChartProcess">
          <a:avLst/>
        </a:prstGeom>
        <a:solidFill>
          <a:schemeClr val="accent4">
            <a:tint val="40000"/>
            <a:alpha val="90000"/>
            <a:hueOff val="-3945706"/>
            <a:satOff val="22157"/>
            <a:lumOff val="1408"/>
            <a:alphaOff val="0"/>
          </a:schemeClr>
        </a:solidFill>
        <a:ln w="9525" cap="flat" cmpd="sng" algn="ctr">
          <a:solidFill>
            <a:schemeClr val="accent4">
              <a:tint val="40000"/>
              <a:alpha val="90000"/>
              <a:hueOff val="-3945706"/>
              <a:satOff val="22157"/>
              <a:lumOff val="1408"/>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ctr" anchorCtr="1">
          <a:noAutofit/>
        </a:bodyPr>
        <a:lstStyle/>
        <a:p>
          <a:pPr marL="228600" lvl="1" indent="-228600" algn="l" defTabSz="1066800">
            <a:lnSpc>
              <a:spcPct val="90000"/>
            </a:lnSpc>
            <a:spcBef>
              <a:spcPct val="0"/>
            </a:spcBef>
            <a:spcAft>
              <a:spcPct val="15000"/>
            </a:spcAft>
            <a:buChar char="••"/>
          </a:pPr>
          <a:r>
            <a:rPr lang="en-GB" sz="2400" b="1" kern="1200" cap="small" baseline="0" dirty="0" smtClean="0"/>
            <a:t>Miscellaneous</a:t>
          </a:r>
          <a:endParaRPr lang="en-GB" sz="2400" b="1" kern="1200" cap="small" baseline="0" dirty="0"/>
        </a:p>
      </dsp:txBody>
      <dsp:txXfrm>
        <a:off x="1292572" y="5421606"/>
        <a:ext cx="6394526" cy="528230"/>
      </dsp:txXfrm>
    </dsp:sp>
    <dsp:sp modelId="{A2EAEF8F-27D1-4936-A805-8ED587AE5FD6}">
      <dsp:nvSpPr>
        <dsp:cNvPr id="0" name=""/>
        <dsp:cNvSpPr/>
      </dsp:nvSpPr>
      <dsp:spPr>
        <a:xfrm>
          <a:off x="0" y="5334002"/>
          <a:ext cx="1677771" cy="668154"/>
        </a:xfrm>
        <a:prstGeom prst="homePlate">
          <a:avLst/>
        </a:prstGeom>
        <a:gradFill rotWithShape="0">
          <a:gsLst>
            <a:gs pos="0">
              <a:schemeClr val="accent4">
                <a:hueOff val="-4464770"/>
                <a:satOff val="26899"/>
                <a:lumOff val="2156"/>
                <a:alphaOff val="0"/>
                <a:shade val="51000"/>
                <a:satMod val="130000"/>
              </a:schemeClr>
            </a:gs>
            <a:gs pos="80000">
              <a:schemeClr val="accent4">
                <a:hueOff val="-4464770"/>
                <a:satOff val="26899"/>
                <a:lumOff val="2156"/>
                <a:alphaOff val="0"/>
                <a:shade val="93000"/>
                <a:satMod val="130000"/>
              </a:schemeClr>
            </a:gs>
            <a:gs pos="100000">
              <a:schemeClr val="accent4">
                <a:hueOff val="-4464770"/>
                <a:satOff val="26899"/>
                <a:lumOff val="215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38100" rIns="76200" bIns="38100" numCol="1" spcCol="1270" anchor="ctr" anchorCtr="0">
          <a:noAutofit/>
        </a:bodyPr>
        <a:lstStyle/>
        <a:p>
          <a:pPr lvl="0" algn="ctr" defTabSz="889000">
            <a:lnSpc>
              <a:spcPct val="90000"/>
            </a:lnSpc>
            <a:spcBef>
              <a:spcPct val="0"/>
            </a:spcBef>
            <a:spcAft>
              <a:spcPct val="35000"/>
            </a:spcAft>
          </a:pPr>
          <a:r>
            <a:rPr lang="en-GB" sz="2000" b="1" kern="1200" dirty="0" smtClean="0"/>
            <a:t>PART VIII</a:t>
          </a:r>
          <a:endParaRPr lang="en-GB" sz="2000" b="1" kern="1200" dirty="0"/>
        </a:p>
      </dsp:txBody>
      <dsp:txXfrm>
        <a:off x="0" y="5334002"/>
        <a:ext cx="1510733" cy="6681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7262DF-C80A-4ED8-9E30-A763C25D97C1}">
      <dsp:nvSpPr>
        <dsp:cNvPr id="0" name=""/>
        <dsp:cNvSpPr/>
      </dsp:nvSpPr>
      <dsp:spPr>
        <a:xfrm>
          <a:off x="3008969" y="2978652"/>
          <a:ext cx="1983060" cy="198306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GB" sz="2800" i="1" u="none" kern="1200" dirty="0" smtClean="0"/>
            <a:t>Sensitive</a:t>
          </a:r>
          <a:r>
            <a:rPr lang="en-GB" sz="2800" i="1" u="sng" kern="1200" dirty="0" smtClean="0"/>
            <a:t> </a:t>
          </a:r>
          <a:r>
            <a:rPr lang="en-GB" sz="2800" i="1" u="none" kern="1200" dirty="0" smtClean="0"/>
            <a:t>Personal</a:t>
          </a:r>
          <a:r>
            <a:rPr lang="en-GB" sz="2800" i="1" u="sng" kern="1200" dirty="0" smtClean="0"/>
            <a:t> </a:t>
          </a:r>
          <a:r>
            <a:rPr lang="en-GB" sz="2800" i="1" u="none" kern="1200" dirty="0" smtClean="0"/>
            <a:t>Data</a:t>
          </a:r>
          <a:endParaRPr lang="en-GB" sz="2800" i="1" u="none" kern="1200" dirty="0"/>
        </a:p>
      </dsp:txBody>
      <dsp:txXfrm>
        <a:off x="3299381" y="3269064"/>
        <a:ext cx="1402236" cy="1402236"/>
      </dsp:txXfrm>
    </dsp:sp>
    <dsp:sp modelId="{3B757BEC-C779-4605-8A69-3B9EAF5D3F47}">
      <dsp:nvSpPr>
        <dsp:cNvPr id="0" name=""/>
        <dsp:cNvSpPr/>
      </dsp:nvSpPr>
      <dsp:spPr>
        <a:xfrm rot="10800000">
          <a:off x="696250" y="3687596"/>
          <a:ext cx="2185519" cy="56517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B890FE8-4B96-4A4E-B8A8-CB6B35DD54E3}">
      <dsp:nvSpPr>
        <dsp:cNvPr id="0" name=""/>
        <dsp:cNvSpPr/>
      </dsp:nvSpPr>
      <dsp:spPr>
        <a:xfrm>
          <a:off x="2179" y="3414926"/>
          <a:ext cx="1388142" cy="111051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Racial / Ethnic Origin</a:t>
          </a:r>
          <a:endParaRPr lang="en-GB" sz="2000" kern="1200" dirty="0"/>
        </a:p>
      </dsp:txBody>
      <dsp:txXfrm>
        <a:off x="34705" y="3447452"/>
        <a:ext cx="1323090" cy="1045461"/>
      </dsp:txXfrm>
    </dsp:sp>
    <dsp:sp modelId="{0F0B9B8D-8C44-4F68-A7DF-29F15CCF8A45}">
      <dsp:nvSpPr>
        <dsp:cNvPr id="0" name=""/>
        <dsp:cNvSpPr/>
      </dsp:nvSpPr>
      <dsp:spPr>
        <a:xfrm rot="12600000">
          <a:off x="992533" y="2581852"/>
          <a:ext cx="2185519" cy="56517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8400BE2-1981-496E-91B6-51FC463427F5}">
      <dsp:nvSpPr>
        <dsp:cNvPr id="0" name=""/>
        <dsp:cNvSpPr/>
      </dsp:nvSpPr>
      <dsp:spPr>
        <a:xfrm>
          <a:off x="444864" y="1762801"/>
          <a:ext cx="1388142" cy="11105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Political Opinion / Adherence </a:t>
          </a:r>
          <a:endParaRPr lang="en-GB" sz="2000" kern="1200" dirty="0"/>
        </a:p>
      </dsp:txBody>
      <dsp:txXfrm>
        <a:off x="477390" y="1795327"/>
        <a:ext cx="1323090" cy="1045461"/>
      </dsp:txXfrm>
    </dsp:sp>
    <dsp:sp modelId="{101C241D-0661-4DF5-8C37-3CC2022F5AAD}">
      <dsp:nvSpPr>
        <dsp:cNvPr id="0" name=""/>
        <dsp:cNvSpPr/>
      </dsp:nvSpPr>
      <dsp:spPr>
        <a:xfrm rot="14400000">
          <a:off x="1801995" y="1772390"/>
          <a:ext cx="2185519" cy="565172"/>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55DFDE-9897-4921-85E6-2A6F37897D01}">
      <dsp:nvSpPr>
        <dsp:cNvPr id="0" name=""/>
        <dsp:cNvSpPr/>
      </dsp:nvSpPr>
      <dsp:spPr>
        <a:xfrm>
          <a:off x="1654304" y="553362"/>
          <a:ext cx="1388142" cy="111051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Religious / Similar Belief</a:t>
          </a:r>
          <a:endParaRPr lang="en-GB" sz="2000" kern="1200" dirty="0"/>
        </a:p>
      </dsp:txBody>
      <dsp:txXfrm>
        <a:off x="1686830" y="585888"/>
        <a:ext cx="1323090" cy="1045461"/>
      </dsp:txXfrm>
    </dsp:sp>
    <dsp:sp modelId="{C40A5D1B-6967-402A-BF39-62E7BFEEF53A}">
      <dsp:nvSpPr>
        <dsp:cNvPr id="0" name=""/>
        <dsp:cNvSpPr/>
      </dsp:nvSpPr>
      <dsp:spPr>
        <a:xfrm rot="16200000">
          <a:off x="2907740" y="1476107"/>
          <a:ext cx="2185519" cy="565172"/>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52021A4-8FB0-41F6-80E9-E80E0CB39EBC}">
      <dsp:nvSpPr>
        <dsp:cNvPr id="0" name=""/>
        <dsp:cNvSpPr/>
      </dsp:nvSpPr>
      <dsp:spPr>
        <a:xfrm>
          <a:off x="3200395" y="110676"/>
          <a:ext cx="1600208" cy="11105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Membership to Trade Union</a:t>
          </a:r>
          <a:endParaRPr lang="en-GB" sz="2000" kern="1200" dirty="0"/>
        </a:p>
      </dsp:txBody>
      <dsp:txXfrm>
        <a:off x="3232921" y="143202"/>
        <a:ext cx="1535156" cy="1045461"/>
      </dsp:txXfrm>
    </dsp:sp>
    <dsp:sp modelId="{156FEAA7-DFB0-4AE7-B524-4C1266C0990A}">
      <dsp:nvSpPr>
        <dsp:cNvPr id="0" name=""/>
        <dsp:cNvSpPr/>
      </dsp:nvSpPr>
      <dsp:spPr>
        <a:xfrm rot="18000000">
          <a:off x="4013484" y="1772390"/>
          <a:ext cx="2185519" cy="565172"/>
        </a:xfrm>
        <a:prstGeom prst="leftArrow">
          <a:avLst>
            <a:gd name="adj1" fmla="val 60000"/>
            <a:gd name="adj2" fmla="val 5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54CE416-8CE9-4902-94FB-7FDE13567A65}">
      <dsp:nvSpPr>
        <dsp:cNvPr id="0" name=""/>
        <dsp:cNvSpPr/>
      </dsp:nvSpPr>
      <dsp:spPr>
        <a:xfrm>
          <a:off x="4958553" y="553362"/>
          <a:ext cx="1388142" cy="111051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Physical / Mental Health </a:t>
          </a:r>
          <a:endParaRPr lang="en-GB" sz="2000" kern="1200" dirty="0"/>
        </a:p>
      </dsp:txBody>
      <dsp:txXfrm>
        <a:off x="4991079" y="585888"/>
        <a:ext cx="1323090" cy="1045461"/>
      </dsp:txXfrm>
    </dsp:sp>
    <dsp:sp modelId="{B9A3A774-F7DB-44FC-8C52-275A647EC49B}">
      <dsp:nvSpPr>
        <dsp:cNvPr id="0" name=""/>
        <dsp:cNvSpPr/>
      </dsp:nvSpPr>
      <dsp:spPr>
        <a:xfrm rot="19800000">
          <a:off x="4822946" y="2581852"/>
          <a:ext cx="2185519" cy="565172"/>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3EAC9C-3407-42EE-9502-BE3F7B8E3DFF}">
      <dsp:nvSpPr>
        <dsp:cNvPr id="0" name=""/>
        <dsp:cNvSpPr/>
      </dsp:nvSpPr>
      <dsp:spPr>
        <a:xfrm>
          <a:off x="6167992" y="1762801"/>
          <a:ext cx="1388142" cy="111051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Sexual Preferences / Practices</a:t>
          </a:r>
          <a:endParaRPr lang="en-GB" sz="2000" kern="1200" dirty="0"/>
        </a:p>
      </dsp:txBody>
      <dsp:txXfrm>
        <a:off x="6200518" y="1795327"/>
        <a:ext cx="1323090" cy="1045461"/>
      </dsp:txXfrm>
    </dsp:sp>
    <dsp:sp modelId="{5138551C-E42C-4E98-81C3-4415B40EDFBA}">
      <dsp:nvSpPr>
        <dsp:cNvPr id="0" name=""/>
        <dsp:cNvSpPr/>
      </dsp:nvSpPr>
      <dsp:spPr>
        <a:xfrm>
          <a:off x="5119229" y="3687596"/>
          <a:ext cx="2185519" cy="565172"/>
        </a:xfrm>
        <a:prstGeom prst="lef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E435928-F1B0-497E-BB16-7F8EDE0BD1FB}">
      <dsp:nvSpPr>
        <dsp:cNvPr id="0" name=""/>
        <dsp:cNvSpPr/>
      </dsp:nvSpPr>
      <dsp:spPr>
        <a:xfrm>
          <a:off x="6610678" y="3414926"/>
          <a:ext cx="1388142" cy="111051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en-GB" sz="2000" kern="1200" dirty="0" smtClean="0"/>
            <a:t>Criminal Convictions</a:t>
          </a:r>
          <a:endParaRPr lang="en-GB" sz="2000" kern="1200" dirty="0"/>
        </a:p>
      </dsp:txBody>
      <dsp:txXfrm>
        <a:off x="6643204" y="3447452"/>
        <a:ext cx="1323090" cy="104546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96332"/>
          </a:xfrm>
          <a:prstGeom prst="rect">
            <a:avLst/>
          </a:prstGeom>
        </p:spPr>
        <p:txBody>
          <a:bodyPr vert="horz" lIns="93177" tIns="46589" rIns="93177" bIns="46589" rtlCol="0"/>
          <a:lstStyle>
            <a:lvl1pPr algn="r">
              <a:defRPr sz="1200"/>
            </a:lvl1pPr>
          </a:lstStyle>
          <a:p>
            <a:fld id="{D83FDC75-7F73-4A4A-A77C-09AADF00E0EA}" type="datetimeFigureOut">
              <a:rPr lang="en-US" smtClean="0"/>
              <a:pPr/>
              <a:t>11/14/2016</a:t>
            </a:fld>
            <a:endParaRPr lang="en-US" dirty="0"/>
          </a:p>
        </p:txBody>
      </p:sp>
      <p:sp>
        <p:nvSpPr>
          <p:cNvPr id="4" name="Footer Placeholder 3"/>
          <p:cNvSpPr>
            <a:spLocks noGrp="1"/>
          </p:cNvSpPr>
          <p:nvPr>
            <p:ph type="ftr" sz="quarter" idx="2"/>
          </p:nvPr>
        </p:nvSpPr>
        <p:spPr>
          <a:xfrm>
            <a:off x="0" y="9428584"/>
            <a:ext cx="2971800" cy="496332"/>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9428584"/>
            <a:ext cx="2971800" cy="496332"/>
          </a:xfrm>
          <a:prstGeom prst="rect">
            <a:avLst/>
          </a:prstGeom>
        </p:spPr>
        <p:txBody>
          <a:bodyPr vert="horz" lIns="93177" tIns="46589" rIns="93177" bIns="46589" rtlCol="0" anchor="b"/>
          <a:lstStyle>
            <a:lvl1pPr algn="r">
              <a:defRPr sz="1200"/>
            </a:lvl1pPr>
          </a:lstStyle>
          <a:p>
            <a:fld id="{459226BF-1F13-42D3-80DC-373E7ADD1EBC}" type="slidenum">
              <a:rPr lang="en-US" smtClean="0"/>
              <a:pPr/>
              <a:t>‹#›</a:t>
            </a:fld>
            <a:endParaRPr lang="en-US" dirty="0"/>
          </a:p>
        </p:txBody>
      </p:sp>
    </p:spTree>
    <p:extLst>
      <p:ext uri="{BB962C8B-B14F-4D97-AF65-F5344CB8AC3E}">
        <p14:creationId xmlns:p14="http://schemas.microsoft.com/office/powerpoint/2010/main" val="21888100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6332"/>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84613" y="0"/>
            <a:ext cx="2971800" cy="496332"/>
          </a:xfrm>
          <a:prstGeom prst="rect">
            <a:avLst/>
          </a:prstGeom>
        </p:spPr>
        <p:txBody>
          <a:bodyPr vert="horz" lIns="93177" tIns="46589" rIns="93177" bIns="46589" rtlCol="0"/>
          <a:lstStyle>
            <a:lvl1pPr algn="r">
              <a:defRPr sz="1200"/>
            </a:lvl1pPr>
          </a:lstStyle>
          <a:p>
            <a:fld id="{48AEF76B-3757-4A0B-AF93-28494465C1DD}" type="datetimeFigureOut">
              <a:rPr lang="en-US" smtClean="0"/>
              <a:pPr/>
              <a:t>11/14/2016</a:t>
            </a:fld>
            <a:endParaRPr lang="en-US" dirty="0"/>
          </a:p>
        </p:txBody>
      </p:sp>
      <p:sp>
        <p:nvSpPr>
          <p:cNvPr id="4" name="Slide Image Placeholder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5800" y="4715153"/>
            <a:ext cx="5486400" cy="4466987"/>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71800" cy="496332"/>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9428584"/>
            <a:ext cx="2971800" cy="496332"/>
          </a:xfrm>
          <a:prstGeom prst="rect">
            <a:avLst/>
          </a:prstGeom>
        </p:spPr>
        <p:txBody>
          <a:bodyPr vert="horz" lIns="93177" tIns="46589" rIns="93177" bIns="46589" rtlCol="0" anchor="b"/>
          <a:lstStyle>
            <a:lvl1pPr algn="r">
              <a:defRPr sz="1200"/>
            </a:lvl1pPr>
          </a:lstStyle>
          <a:p>
            <a:fld id="{75693FD4-8F83-4EF7-AC3F-0DC0388986B0}" type="slidenum">
              <a:rPr lang="en-US" smtClean="0"/>
              <a:pPr/>
              <a:t>‹#›</a:t>
            </a:fld>
            <a:endParaRPr lang="en-US" dirty="0"/>
          </a:p>
        </p:txBody>
      </p:sp>
    </p:spTree>
    <p:extLst>
      <p:ext uri="{BB962C8B-B14F-4D97-AF65-F5344CB8AC3E}">
        <p14:creationId xmlns:p14="http://schemas.microsoft.com/office/powerpoint/2010/main" val="962452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1</a:t>
            </a:fld>
            <a:endParaRPr lang="en-US"/>
          </a:p>
        </p:txBody>
      </p:sp>
    </p:spTree>
    <p:extLst>
      <p:ext uri="{BB962C8B-B14F-4D97-AF65-F5344CB8AC3E}">
        <p14:creationId xmlns:p14="http://schemas.microsoft.com/office/powerpoint/2010/main" val="1122473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1920142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9201426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endParaRPr lang="en-US" dirty="0" smtClean="0"/>
          </a:p>
        </p:txBody>
      </p:sp>
      <p:sp>
        <p:nvSpPr>
          <p:cNvPr id="4" name="Slide Number Placeholder 3"/>
          <p:cNvSpPr>
            <a:spLocks noGrp="1"/>
          </p:cNvSpPr>
          <p:nvPr>
            <p:ph type="sldNum" sz="quarter" idx="10"/>
          </p:nvPr>
        </p:nvSpPr>
        <p:spPr/>
        <p:txBody>
          <a:bodyPr/>
          <a:lstStyle/>
          <a:p>
            <a:fld id="{75693FD4-8F83-4EF7-AC3F-0DC0388986B0}" type="slidenum">
              <a:rPr lang="en-US" smtClean="0"/>
              <a:pPr/>
              <a:t>13</a:t>
            </a:fld>
            <a:endParaRPr lang="en-US" dirty="0"/>
          </a:p>
        </p:txBody>
      </p:sp>
    </p:spTree>
    <p:extLst>
      <p:ext uri="{BB962C8B-B14F-4D97-AF65-F5344CB8AC3E}">
        <p14:creationId xmlns:p14="http://schemas.microsoft.com/office/powerpoint/2010/main" val="1736478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3997951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39979514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16</a:t>
            </a:fld>
            <a:endParaRPr lang="en-US" dirty="0"/>
          </a:p>
        </p:txBody>
      </p:sp>
    </p:spTree>
    <p:extLst>
      <p:ext uri="{BB962C8B-B14F-4D97-AF65-F5344CB8AC3E}">
        <p14:creationId xmlns:p14="http://schemas.microsoft.com/office/powerpoint/2010/main" val="3602123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This can be a standalone policy statement or part of a general staff policy.</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12551963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4037338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4037338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6355">
            <a:noAutofit/>
          </a:bodyPr>
          <a:lstStyle/>
          <a:p>
            <a:pPr marL="232943" indent="-232943" defTabSz="931774">
              <a:defRPr/>
            </a:pPr>
            <a:r>
              <a:rPr lang="en-US" dirty="0"/>
              <a:t>This is another option for an Overview slide.</a:t>
            </a:r>
          </a:p>
          <a:p>
            <a:pPr marL="232943" indent="-232943"/>
            <a:endParaRPr lang="en-US" dirty="0"/>
          </a:p>
        </p:txBody>
      </p:sp>
      <p:sp>
        <p:nvSpPr>
          <p:cNvPr id="5" name="Slide Image Placeholder 4"/>
          <p:cNvSpPr>
            <a:spLocks noGrp="1" noRot="1" noChangeAspect="1"/>
          </p:cNvSpPr>
          <p:nvPr>
            <p:ph type="sldImg"/>
          </p:nvPr>
        </p:nvSpPr>
        <p:spPr>
          <a:xfrm>
            <a:off x="406400" y="546100"/>
            <a:ext cx="3411538" cy="2560638"/>
          </a:xfrm>
        </p:spPr>
      </p:sp>
    </p:spTree>
    <p:extLst>
      <p:ext uri="{BB962C8B-B14F-4D97-AF65-F5344CB8AC3E}">
        <p14:creationId xmlns:p14="http://schemas.microsoft.com/office/powerpoint/2010/main" val="4343595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23</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24</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25</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279803338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24942572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Good afternoon, I am Warrda Khadun, and I will be presenting to you ‘Data Protection in HR Context’</a:t>
            </a:r>
            <a:endParaRPr lang="en-US" dirty="0" smtClean="0"/>
          </a:p>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30</a:t>
            </a:fld>
            <a:endParaRPr lang="en-US" dirty="0"/>
          </a:p>
        </p:txBody>
      </p:sp>
    </p:spTree>
    <p:extLst>
      <p:ext uri="{BB962C8B-B14F-4D97-AF65-F5344CB8AC3E}">
        <p14:creationId xmlns:p14="http://schemas.microsoft.com/office/powerpoint/2010/main" val="27942743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numCol="2" spcCol="186355">
            <a:noAutofit/>
          </a:bodyPr>
          <a:lstStyle/>
          <a:p>
            <a:pPr marL="232943" indent="-232943"/>
            <a:endParaRPr lang="en-US" dirty="0"/>
          </a:p>
        </p:txBody>
      </p:sp>
      <p:sp>
        <p:nvSpPr>
          <p:cNvPr id="5" name="Slide Image Placeholder 4"/>
          <p:cNvSpPr>
            <a:spLocks noGrp="1" noRot="1" noChangeAspect="1"/>
          </p:cNvSpPr>
          <p:nvPr>
            <p:ph type="sldImg"/>
          </p:nvPr>
        </p:nvSpPr>
        <p:spPr>
          <a:xfrm>
            <a:off x="406400" y="546100"/>
            <a:ext cx="3411538" cy="2560638"/>
          </a:xfrm>
        </p:spPr>
      </p:sp>
    </p:spTree>
    <p:extLst>
      <p:ext uri="{BB962C8B-B14F-4D97-AF65-F5344CB8AC3E}">
        <p14:creationId xmlns:p14="http://schemas.microsoft.com/office/powerpoint/2010/main" val="28192361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3</a:t>
            </a:fld>
            <a:endParaRPr lang="en-US" dirty="0"/>
          </a:p>
        </p:txBody>
      </p:sp>
    </p:spTree>
    <p:extLst>
      <p:ext uri="{BB962C8B-B14F-4D97-AF65-F5344CB8AC3E}">
        <p14:creationId xmlns:p14="http://schemas.microsoft.com/office/powerpoint/2010/main" val="16199330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recruitment process usually involves an employer collecting information about candidates applying</a:t>
            </a:r>
            <a:r>
              <a:rPr lang="en-US" baseline="0" dirty="0" smtClean="0"/>
              <a:t> for the post/job</a:t>
            </a:r>
            <a:r>
              <a:rPr lang="en-US" dirty="0" smtClean="0"/>
              <a:t>. Such information which may be obtained through application form or CV, may be</a:t>
            </a:r>
            <a:r>
              <a:rPr lang="en-US" baseline="0" dirty="0" smtClean="0"/>
              <a:t> </a:t>
            </a:r>
            <a:r>
              <a:rPr lang="en-US" dirty="0" smtClean="0"/>
              <a:t>personal in nature and may affect the</a:t>
            </a:r>
            <a:r>
              <a:rPr lang="en-US" baseline="0" dirty="0" smtClean="0"/>
              <a:t> applicants’ </a:t>
            </a:r>
            <a:r>
              <a:rPr lang="en-US" dirty="0" smtClean="0"/>
              <a:t>privacy, thus DPA will apply</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13550135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Here</a:t>
            </a:r>
            <a:r>
              <a:rPr lang="en-US" sz="1200" baseline="0" dirty="0" smtClean="0"/>
              <a:t> are some recommendations or good practices for carrying out a recruitment exercise.</a:t>
            </a:r>
          </a:p>
          <a:p>
            <a:pPr marL="228600" indent="-228600">
              <a:buAutoNum type="arabicPeriod"/>
            </a:pPr>
            <a:r>
              <a:rPr lang="en-GB" sz="1200" baseline="0" dirty="0" smtClean="0"/>
              <a:t>You should use the information you collect for recruitment/selection process only. In case you’ll use it for any other purpose </a:t>
            </a:r>
            <a:r>
              <a:rPr lang="en-US" dirty="0" smtClean="0"/>
              <a:t>that goes beyond this, such as to add names to your company’s marketing list</a:t>
            </a:r>
            <a:r>
              <a:rPr lang="en-GB" sz="1200" baseline="0" dirty="0" smtClean="0"/>
              <a:t>, the applicants should be informed.</a:t>
            </a:r>
          </a:p>
          <a:p>
            <a:pPr marL="228600" indent="-228600">
              <a:buAutoNum type="arabicPeriod"/>
            </a:pPr>
            <a:r>
              <a:rPr lang="en-GB" sz="1200" baseline="0" dirty="0" smtClean="0"/>
              <a:t>You should make sure also that those involved in recruitment know that data protection rules apply and that they should handle personal information carefully.</a:t>
            </a:r>
          </a:p>
          <a:p>
            <a:pPr marL="228600" indent="-228600">
              <a:buAutoNum type="arabicPeriod"/>
            </a:pPr>
            <a:r>
              <a:rPr lang="en-US" dirty="0" smtClean="0"/>
              <a:t>Do not collect more personal information than you need. It is a breach of data protection rules to collect personal information that is irrelevant or excessive. Design your application forms with this in mind.</a:t>
            </a:r>
            <a:endParaRPr lang="en-GB" sz="1200" baseline="0"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35920545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You should keep the personal information you obtain secure; it should not be disclosed to another </a:t>
            </a:r>
            <a:r>
              <a:rPr lang="en-US" dirty="0" err="1" smtClean="0"/>
              <a:t>organisation</a:t>
            </a:r>
            <a:r>
              <a:rPr lang="en-US" dirty="0" smtClean="0"/>
              <a:t> without the individual’s consent.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You should keep information obtained through a recruitment exercise for as long as there is a clear business need for it.</a:t>
            </a: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19418019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Data Protection Act will generally apply to information you keep about your staff. </a:t>
            </a:r>
          </a:p>
          <a:p>
            <a:endParaRPr lang="en-US" dirty="0" smtClean="0"/>
          </a:p>
          <a:p>
            <a:r>
              <a:rPr lang="en-US" dirty="0" smtClean="0"/>
              <a:t>The Act requires openness i.e. staff should know what information about them is kept and what it will be used for. </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24679982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You don’t need to get the consent of workers to keep records about them, but make sure they know how you will use records about them and whether you will disclose the information they contain. </a:t>
            </a:r>
          </a:p>
          <a:p>
            <a:pPr marL="228600" indent="-228600">
              <a:buAutoNum type="arabicPeriod"/>
            </a:pPr>
            <a:r>
              <a:rPr lang="en-US" dirty="0" smtClean="0"/>
              <a:t>You should check what records are kept about your workers, and make sure you are not keeping irrelevant, excessive or out of date information. You</a:t>
            </a:r>
            <a:r>
              <a:rPr lang="en-US" baseline="0" dirty="0" smtClean="0"/>
              <a:t> should also d</a:t>
            </a:r>
            <a:r>
              <a:rPr lang="en-US" dirty="0" smtClean="0"/>
              <a:t>elete information that you have no genuine business need for or legal duty to keep.</a:t>
            </a:r>
          </a:p>
          <a:p>
            <a:pPr marL="228600" indent="-228600">
              <a:buAutoNum type="arabicPeriod"/>
            </a:pPr>
            <a:r>
              <a:rPr lang="en-US" dirty="0" smtClean="0"/>
              <a:t>You should</a:t>
            </a:r>
            <a:r>
              <a:rPr lang="en-US" baseline="0" dirty="0" smtClean="0"/>
              <a:t> also allow </a:t>
            </a:r>
            <a:r>
              <a:rPr lang="en-US" dirty="0" smtClean="0"/>
              <a:t>workers check their own records periodically. This will enable you to correct mistakes and keep information up to date. </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18382488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should ensure that those who have access to employees’ records are aware that data protection rules apply and that they handle personal information with respect.</a:t>
            </a:r>
          </a:p>
          <a:p>
            <a:endParaRPr lang="en-GB" dirty="0" smtClean="0"/>
          </a:p>
          <a:p>
            <a:r>
              <a:rPr lang="en-US" dirty="0" smtClean="0"/>
              <a:t>Employees’ records should</a:t>
            </a:r>
            <a:r>
              <a:rPr lang="en-US" baseline="0" dirty="0" smtClean="0"/>
              <a:t> be kept</a:t>
            </a:r>
            <a:r>
              <a:rPr lang="en-US" dirty="0" smtClean="0"/>
              <a:t> secure. Filing cabinets</a:t>
            </a:r>
            <a:r>
              <a:rPr lang="en-US" baseline="0" dirty="0" smtClean="0"/>
              <a:t> containing p</a:t>
            </a:r>
            <a:r>
              <a:rPr lang="en-US" dirty="0" smtClean="0"/>
              <a:t>aper records should be kept under lock and key, computers</a:t>
            </a:r>
            <a:r>
              <a:rPr lang="en-US" baseline="0" dirty="0" smtClean="0"/>
              <a:t> should be password protected and</a:t>
            </a:r>
            <a:r>
              <a:rPr lang="en-US" dirty="0" smtClean="0"/>
              <a:t> only staff with appropriate</a:t>
            </a:r>
            <a:r>
              <a:rPr lang="en-US" baseline="0" dirty="0" smtClean="0"/>
              <a:t> access rights and proper </a:t>
            </a:r>
            <a:r>
              <a:rPr lang="en-US" dirty="0" smtClean="0"/>
              <a:t>training should be given access</a:t>
            </a:r>
            <a:r>
              <a:rPr lang="en-US" baseline="0" dirty="0" smtClean="0"/>
              <a:t> to employees’ records.</a:t>
            </a:r>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123370896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smtClean="0"/>
              <a:t>Now</a:t>
            </a:r>
            <a:r>
              <a:rPr lang="en-GB" sz="1200" b="0" baseline="0" dirty="0" smtClean="0"/>
              <a:t> we’ll see the keeping of employees’ health data.</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t>Health data is considered as sensitive personal data according to the DPA and thus requires a higher level of protection as compared to other personal data e.g. name, address.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baseline="0" dirty="0" smtClean="0"/>
              <a:t>As per section 25(1),</a:t>
            </a:r>
            <a:r>
              <a:rPr lang="en-US" sz="1200" b="0" baseline="0" dirty="0" smtClean="0"/>
              <a:t> no health data shall be processed unless the data subject has given his express consent for processing of the personal data or the data subject has made the data public. However, consent of data subject is not required if conditions under section 25(2) are met.</a:t>
            </a:r>
            <a:endParaRPr lang="en-GB" sz="1200" b="0"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85112936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recommendation</a:t>
            </a:r>
            <a:r>
              <a:rPr lang="en-GB" baseline="0" dirty="0" smtClean="0"/>
              <a:t>s if </a:t>
            </a:r>
            <a:r>
              <a:rPr lang="en-US" dirty="0" smtClean="0"/>
              <a:t>If you want to collect or use information about your workers’ health:</a:t>
            </a:r>
          </a:p>
          <a:p>
            <a:pPr marL="228600" indent="-228600">
              <a:buFont typeface="+mj-lt"/>
              <a:buAutoNum type="arabicPeriod"/>
            </a:pPr>
            <a:r>
              <a:rPr lang="en-US" dirty="0" smtClean="0"/>
              <a:t>You should</a:t>
            </a:r>
            <a:r>
              <a:rPr lang="en-US" baseline="0" dirty="0" smtClean="0"/>
              <a:t> c</a:t>
            </a:r>
            <a:r>
              <a:rPr lang="en-US" dirty="0" smtClean="0"/>
              <a:t>onsider why you want to collect and use this information, </a:t>
            </a:r>
            <a:r>
              <a:rPr lang="en-US" dirty="0" err="1" smtClean="0"/>
              <a:t>i.e</a:t>
            </a:r>
            <a:r>
              <a:rPr lang="en-US" baseline="0" dirty="0" smtClean="0"/>
              <a:t> purpose</a:t>
            </a:r>
          </a:p>
          <a:p>
            <a:pPr marL="228600" indent="-228600">
              <a:buFont typeface="+mj-lt"/>
              <a:buAutoNum type="arabicPeriod"/>
            </a:pPr>
            <a:r>
              <a:rPr lang="en-GB" baseline="0" dirty="0" smtClean="0"/>
              <a:t>As an employer, you should keep in mind that your interest is </a:t>
            </a:r>
            <a:r>
              <a:rPr lang="en-US" sz="1200" dirty="0" smtClean="0"/>
              <a:t>essentially in knowing whether a worker is or will be fit to work</a:t>
            </a:r>
          </a:p>
          <a:p>
            <a:pPr marL="228600" indent="-228600">
              <a:buFont typeface="+mj-lt"/>
              <a:buAutoNum type="arabicPeriod"/>
            </a:pPr>
            <a:r>
              <a:rPr lang="en-US" dirty="0" smtClean="0"/>
              <a:t>You should keep information for not longer than necessary or collect more information than you really need.</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299361938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monitor your workers by collecting or using information about them, the Data Protection Act will apply.</a:t>
            </a:r>
          </a:p>
          <a:p>
            <a:r>
              <a:rPr lang="en-GB" dirty="0" smtClean="0"/>
              <a:t>E.g.</a:t>
            </a:r>
          </a:p>
          <a:p>
            <a:r>
              <a:rPr lang="en-US" sz="1200" dirty="0" smtClean="0"/>
              <a:t>Video monitoring in a parking garage as a security measure for employee safety</a:t>
            </a:r>
          </a:p>
          <a:p>
            <a:r>
              <a:rPr lang="en-US" sz="1200" dirty="0" smtClean="0"/>
              <a:t>Global Positioning Systems (GPS) devices to track employees in employer-owned vehicles</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40</a:t>
            </a:fld>
            <a:endParaRPr lang="en-US">
              <a:solidFill>
                <a:prstClr val="black"/>
              </a:solidFill>
            </a:endParaRPr>
          </a:p>
        </p:txBody>
      </p:sp>
    </p:spTree>
    <p:extLst>
      <p:ext uri="{BB962C8B-B14F-4D97-AF65-F5344CB8AC3E}">
        <p14:creationId xmlns:p14="http://schemas.microsoft.com/office/powerpoint/2010/main" val="95597648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should remember: 1. Monitoring is usually intrusive. 2. Workers legitimately expect to keep their personal lives private. 3. Workers are entitled to some privacy in the work environment.</a:t>
            </a:r>
          </a:p>
          <a:p>
            <a:endParaRPr lang="en-GB" dirty="0" smtClean="0"/>
          </a:p>
          <a:p>
            <a:r>
              <a:rPr lang="en-GB" dirty="0" smtClean="0"/>
              <a:t>So, </a:t>
            </a:r>
            <a:r>
              <a:rPr lang="en-US" dirty="0" smtClean="0"/>
              <a:t>only use information obtained through monitoring for the purpose for which you carried out the monitoring.</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2066413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4</a:t>
            </a:fld>
            <a:endParaRPr lang="en-US"/>
          </a:p>
        </p:txBody>
      </p:sp>
    </p:spTree>
    <p:extLst>
      <p:ext uri="{BB962C8B-B14F-4D97-AF65-F5344CB8AC3E}">
        <p14:creationId xmlns:p14="http://schemas.microsoft.com/office/powerpoint/2010/main" val="126536373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Now</a:t>
            </a:r>
            <a:r>
              <a:rPr lang="en-GB" baseline="0" dirty="0" smtClean="0"/>
              <a:t> we’ll have a look at the use of CCTV cameras.</a:t>
            </a:r>
          </a:p>
          <a:p>
            <a:endParaRPr lang="en-GB" baseline="0" dirty="0" smtClean="0"/>
          </a:p>
          <a:p>
            <a:r>
              <a:rPr lang="en-GB" baseline="0" dirty="0" smtClean="0"/>
              <a:t>CCTV cameras should be utilised in compliance with the DPA. </a:t>
            </a:r>
          </a:p>
          <a:p>
            <a:r>
              <a:rPr lang="en-GB" baseline="0" dirty="0" smtClean="0"/>
              <a:t>Therefore,</a:t>
            </a:r>
            <a:r>
              <a:rPr lang="en-US" baseline="0" dirty="0" smtClean="0"/>
              <a:t> CCTV Images should be captured only within the premises of the company. </a:t>
            </a:r>
          </a:p>
          <a:p>
            <a:r>
              <a:rPr lang="en-US" baseline="0" dirty="0" smtClean="0"/>
              <a:t>And a sign at all entrances should be displayed to specify:</a:t>
            </a:r>
          </a:p>
          <a:p>
            <a:pPr marL="457200" indent="-457200">
              <a:buFont typeface="Arial" panose="020B0604020202020204" pitchFamily="34" charset="0"/>
              <a:buChar char="•"/>
            </a:pPr>
            <a:r>
              <a:rPr lang="en-US" sz="3400" dirty="0" smtClean="0"/>
              <a:t>the purpose/s for which the surveillance is being carried out,</a:t>
            </a:r>
          </a:p>
          <a:p>
            <a:pPr marL="457200" indent="-457200">
              <a:buFont typeface="Arial" panose="020B0604020202020204" pitchFamily="34" charset="0"/>
              <a:buChar char="•"/>
            </a:pPr>
            <a:r>
              <a:rPr lang="en-US" sz="3400" dirty="0" smtClean="0"/>
              <a:t>the identity of the </a:t>
            </a:r>
            <a:r>
              <a:rPr lang="en-US" sz="3400" dirty="0" err="1" smtClean="0"/>
              <a:t>organisation</a:t>
            </a:r>
            <a:r>
              <a:rPr lang="en-US" sz="3400" dirty="0" smtClean="0"/>
              <a:t>,</a:t>
            </a:r>
          </a:p>
          <a:p>
            <a:pPr marL="457200" indent="-457200">
              <a:buFont typeface="Arial" panose="020B0604020202020204" pitchFamily="34" charset="0"/>
              <a:buChar char="•"/>
            </a:pPr>
            <a:r>
              <a:rPr lang="en-US" sz="3400" dirty="0" smtClean="0"/>
              <a:t>the contact details of the </a:t>
            </a:r>
            <a:r>
              <a:rPr lang="en-US" sz="3400" dirty="0" err="1" smtClean="0"/>
              <a:t>organisation</a:t>
            </a:r>
            <a:endParaRPr lang="en-US" sz="340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351781864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Additional information</a:t>
            </a:r>
            <a:r>
              <a:rPr lang="en-GB" baseline="0" dirty="0" smtClean="0"/>
              <a:t> may be accessed from our guideline available on our website at the link mentioned </a:t>
            </a:r>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43</a:t>
            </a:fld>
            <a:endParaRPr lang="en-US">
              <a:solidFill>
                <a:prstClr val="black"/>
              </a:solidFill>
            </a:endParaRPr>
          </a:p>
        </p:txBody>
      </p:sp>
    </p:spTree>
    <p:extLst>
      <p:ext uri="{BB962C8B-B14F-4D97-AF65-F5344CB8AC3E}">
        <p14:creationId xmlns:p14="http://schemas.microsoft.com/office/powerpoint/2010/main" val="16840321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just"/>
            <a:r>
              <a:rPr lang="en-GB" b="0" dirty="0" smtClean="0"/>
              <a:t>We’ll now</a:t>
            </a:r>
            <a:r>
              <a:rPr lang="en-GB" b="0" baseline="0" dirty="0" smtClean="0"/>
              <a:t> cover the use of biometric data for attendance purposes.</a:t>
            </a:r>
          </a:p>
          <a:p>
            <a:pPr algn="just"/>
            <a:endParaRPr lang="en-GB" b="0" baseline="0" dirty="0" smtClean="0"/>
          </a:p>
          <a:p>
            <a:pPr marL="0" marR="0" indent="0" algn="just" defTabSz="914400" rtl="0" eaLnBrk="1" fontAlgn="auto" latinLnBrk="0" hangingPunct="1">
              <a:lnSpc>
                <a:spcPct val="100000"/>
              </a:lnSpc>
              <a:spcBef>
                <a:spcPts val="0"/>
              </a:spcBef>
              <a:spcAft>
                <a:spcPts val="0"/>
              </a:spcAft>
              <a:buClrTx/>
              <a:buSzTx/>
              <a:buFontTx/>
              <a:buNone/>
              <a:tabLst/>
              <a:defRPr/>
            </a:pPr>
            <a:r>
              <a:rPr lang="en-GB" b="0" baseline="0" dirty="0" smtClean="0"/>
              <a:t>All biometric data pertaining to a living individual e.g. fingerprint are personal data, thus require the consent of workers. </a:t>
            </a:r>
            <a:r>
              <a:rPr lang="en-GB" sz="1200" dirty="0" smtClean="0"/>
              <a:t>However, under sections 24 and 25 of the DPA, consent is not required where the data controller is able to show that the processing is required by law or falls under any other exception applicable under these sections. </a:t>
            </a:r>
          </a:p>
          <a:p>
            <a:pPr algn="just"/>
            <a:r>
              <a:rPr lang="en-GB" b="0" dirty="0" smtClean="0"/>
              <a:t>In case, workers give</a:t>
            </a:r>
            <a:r>
              <a:rPr lang="en-GB" b="0" baseline="0" dirty="0" smtClean="0"/>
              <a:t> their consent, the organisation can continue using fingerprint, otherwise it must provide an alternative attendance system.</a:t>
            </a:r>
            <a:endParaRPr lang="en-GB" b="0" dirty="0" smtClean="0"/>
          </a:p>
          <a:p>
            <a:pPr algn="just"/>
            <a:endParaRPr lang="en-GB" b="1"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44</a:t>
            </a:fld>
            <a:endParaRPr lang="en-US">
              <a:solidFill>
                <a:prstClr val="black"/>
              </a:solidFill>
            </a:endParaRPr>
          </a:p>
        </p:txBody>
      </p:sp>
    </p:spTree>
    <p:extLst>
      <p:ext uri="{BB962C8B-B14F-4D97-AF65-F5344CB8AC3E}">
        <p14:creationId xmlns:p14="http://schemas.microsoft.com/office/powerpoint/2010/main" val="1289470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A case to case analysis can be performed using these principles to demonstrate that the collection is needed; Read Slide</a:t>
            </a:r>
            <a:endParaRPr lang="en-US"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45</a:t>
            </a:fld>
            <a:endParaRPr lang="en-US">
              <a:solidFill>
                <a:prstClr val="black"/>
              </a:solidFill>
            </a:endParaRPr>
          </a:p>
        </p:txBody>
      </p:sp>
    </p:spTree>
    <p:extLst>
      <p:ext uri="{BB962C8B-B14F-4D97-AF65-F5344CB8AC3E}">
        <p14:creationId xmlns:p14="http://schemas.microsoft.com/office/powerpoint/2010/main" val="35738146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smtClean="0"/>
              <a:t>As per section 29 of the DPA, a </a:t>
            </a:r>
            <a:r>
              <a:rPr lang="en-US" sz="1200" b="0" dirty="0" smtClean="0"/>
              <a:t>data controller who, without lawful excuse, discloses personal data in any manner that is incompatible with the purposes for which such data has been collected shall commit an offence.</a:t>
            </a:r>
          </a:p>
          <a:p>
            <a:r>
              <a:rPr lang="en-GB" dirty="0" smtClean="0"/>
              <a:t>Prior</a:t>
            </a:r>
            <a:r>
              <a:rPr lang="en-GB" baseline="0" dirty="0" smtClean="0"/>
              <a:t> consent of the data subject should be obtained before any disclosure is made unless exceptions under section 24(2) apply.</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46</a:t>
            </a:fld>
            <a:endParaRPr lang="en-US">
              <a:solidFill>
                <a:prstClr val="black"/>
              </a:solidFill>
            </a:endParaRPr>
          </a:p>
        </p:txBody>
      </p:sp>
    </p:spTree>
    <p:extLst>
      <p:ext uri="{BB962C8B-B14F-4D97-AF65-F5344CB8AC3E}">
        <p14:creationId xmlns:p14="http://schemas.microsoft.com/office/powerpoint/2010/main" val="185272123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smtClean="0"/>
              <a:t>Data sharing refers to the </a:t>
            </a:r>
            <a:r>
              <a:rPr lang="en-US" altLang="en-US" sz="1200" dirty="0" smtClean="0"/>
              <a:t>the disclosure of data from one or more </a:t>
            </a:r>
            <a:r>
              <a:rPr lang="en-US" altLang="en-US" sz="1200" dirty="0" err="1" smtClean="0"/>
              <a:t>organisations</a:t>
            </a:r>
            <a:r>
              <a:rPr lang="en-US" altLang="en-US" sz="1200" dirty="0" smtClean="0"/>
              <a:t> to a third party </a:t>
            </a:r>
            <a:r>
              <a:rPr lang="en-US" altLang="en-US" sz="1200" dirty="0" err="1" smtClean="0"/>
              <a:t>organisation</a:t>
            </a:r>
            <a:r>
              <a:rPr lang="en-US" altLang="en-US" sz="1200" dirty="0" smtClean="0"/>
              <a:t> or </a:t>
            </a:r>
            <a:r>
              <a:rPr lang="en-US" altLang="en-US" sz="1200" dirty="0" err="1" smtClean="0"/>
              <a:t>organisations</a:t>
            </a:r>
            <a:r>
              <a:rPr lang="en-US" altLang="en-US" sz="1200" dirty="0" smtClean="0"/>
              <a:t>, or the sharing of data between different parts of an </a:t>
            </a:r>
            <a:r>
              <a:rPr lang="en-US" altLang="en-US" sz="1200" dirty="0" err="1" smtClean="0"/>
              <a:t>organisation</a:t>
            </a:r>
            <a:r>
              <a:rPr lang="en-US" altLang="en-US" sz="1200"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If you are sharing employees’ data, the DPA will apply.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dirty="0" smtClean="0"/>
              <a:t>Consent of workers are required before any data sharing takes place unless you fall under the exceptions of 24(2) or 25(2) of the DPA.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47</a:t>
            </a:fld>
            <a:endParaRPr lang="en-US">
              <a:solidFill>
                <a:prstClr val="black"/>
              </a:solidFill>
            </a:endParaRPr>
          </a:p>
        </p:txBody>
      </p:sp>
    </p:spTree>
    <p:extLst>
      <p:ext uri="{BB962C8B-B14F-4D97-AF65-F5344CB8AC3E}">
        <p14:creationId xmlns:p14="http://schemas.microsoft.com/office/powerpoint/2010/main" val="100780363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altLang="en-US" dirty="0" smtClean="0"/>
              <a:t>Prior to sharing personal information, you should consider whether the sharing is justified; you should ask yourself questions</a:t>
            </a:r>
            <a:r>
              <a:rPr lang="en-US" altLang="en-US" baseline="0" dirty="0" smtClean="0"/>
              <a:t> </a:t>
            </a:r>
            <a:r>
              <a:rPr lang="en-US" altLang="en-US" baseline="0" dirty="0" err="1" smtClean="0"/>
              <a:t>e.g</a:t>
            </a:r>
            <a:r>
              <a:rPr lang="en-US" altLang="en-US" baseline="0" dirty="0" smtClean="0"/>
              <a:t>,</a:t>
            </a:r>
          </a:p>
          <a:p>
            <a:pPr marL="171450" indent="-171450" eaLnBrk="1" hangingPunct="1">
              <a:buFont typeface="Arial" panose="020B0604020202020204" pitchFamily="34" charset="0"/>
              <a:buChar char="•"/>
            </a:pPr>
            <a:r>
              <a:rPr lang="en-GB" altLang="en-US" baseline="0" dirty="0" smtClean="0"/>
              <a:t>Have the </a:t>
            </a:r>
            <a:r>
              <a:rPr lang="en-US" altLang="en-US" dirty="0" smtClean="0"/>
              <a:t>potential benefits and risks to the individuals and/or society of sharing or not sharing been assessed?</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dirty="0" smtClean="0"/>
              <a:t>Is the sharing proportionate to the issue being addressed?</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altLang="en-US" dirty="0" smtClean="0"/>
              <a:t>Could the objective be achieved without sharing personal data?</a:t>
            </a:r>
          </a:p>
          <a:p>
            <a:pPr eaLnBrk="1" hangingPunct="1"/>
            <a:endParaRPr lang="en-US" altLang="en-US" dirty="0" smtClean="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48</a:t>
            </a:fld>
            <a:endParaRPr lang="en-US">
              <a:solidFill>
                <a:prstClr val="black"/>
              </a:solidFill>
            </a:endParaRPr>
          </a:p>
        </p:txBody>
      </p:sp>
    </p:spTree>
    <p:extLst>
      <p:ext uri="{BB962C8B-B14F-4D97-AF65-F5344CB8AC3E}">
        <p14:creationId xmlns:p14="http://schemas.microsoft.com/office/powerpoint/2010/main" val="162326399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altLang="en-US" dirty="0" smtClean="0"/>
              <a:t>Secondly you should take into account if you have the legal power or ability to do so. This is likely to depend, in part, on the nature of the information in question – for example whether it is sensitive personal data and also on who ‘you’ are, because your legal status also affects your ability to share information</a:t>
            </a:r>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49</a:t>
            </a:fld>
            <a:endParaRPr lang="en-US">
              <a:solidFill>
                <a:prstClr val="black"/>
              </a:solidFill>
            </a:endParaRPr>
          </a:p>
        </p:txBody>
      </p:sp>
    </p:spTree>
    <p:extLst>
      <p:ext uri="{BB962C8B-B14F-4D97-AF65-F5344CB8AC3E}">
        <p14:creationId xmlns:p14="http://schemas.microsoft.com/office/powerpoint/2010/main" val="148835943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Further information on data</a:t>
            </a:r>
            <a:r>
              <a:rPr lang="en-GB" baseline="0" dirty="0" smtClean="0"/>
              <a:t> sharing is available from our guideline, downloadable from the mentioned link on our website.</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50</a:t>
            </a:fld>
            <a:endParaRPr lang="en-US">
              <a:solidFill>
                <a:prstClr val="black"/>
              </a:solidFill>
            </a:endParaRPr>
          </a:p>
        </p:txBody>
      </p:sp>
    </p:spTree>
    <p:extLst>
      <p:ext uri="{BB962C8B-B14F-4D97-AF65-F5344CB8AC3E}">
        <p14:creationId xmlns:p14="http://schemas.microsoft.com/office/powerpoint/2010/main" val="168403218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Workers have a legal right of access to information you hold on them. By</a:t>
            </a:r>
            <a:r>
              <a:rPr lang="en-US" baseline="0" dirty="0" smtClean="0"/>
              <a:t> virtue of section 41, a data controller (an </a:t>
            </a:r>
            <a:r>
              <a:rPr lang="en-US" baseline="0" dirty="0" err="1" smtClean="0"/>
              <a:t>organisation</a:t>
            </a:r>
            <a:r>
              <a:rPr lang="en-US" baseline="0" dirty="0" smtClean="0"/>
              <a:t>) shall on the written request of a data subject (a worker), inform the data subject whether the data kept by him include personal data relating to the data subject, the purposes for which the data are kept, any recipients to whom the data is/may be disclosed and supply the data subject with a copy of any on payment of the prescribed fee </a:t>
            </a:r>
            <a:r>
              <a:rPr lang="en-US" baseline="0" dirty="0" err="1" smtClean="0"/>
              <a:t>Rs</a:t>
            </a:r>
            <a:r>
              <a:rPr lang="en-US" baseline="0" dirty="0" smtClean="0"/>
              <a:t> 75. However if conditions under section 43 are met, a data controller may refuse a access right.</a:t>
            </a:r>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51</a:t>
            </a:fld>
            <a:endParaRPr lang="en-US">
              <a:solidFill>
                <a:prstClr val="black"/>
              </a:solidFill>
            </a:endParaRPr>
          </a:p>
        </p:txBody>
      </p:sp>
    </p:spTree>
    <p:extLst>
      <p:ext uri="{BB962C8B-B14F-4D97-AF65-F5344CB8AC3E}">
        <p14:creationId xmlns:p14="http://schemas.microsoft.com/office/powerpoint/2010/main" val="292270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pPr/>
              <a:t>5</a:t>
            </a:fld>
            <a:endParaRPr lang="en-US"/>
          </a:p>
        </p:txBody>
      </p:sp>
    </p:spTree>
    <p:extLst>
      <p:ext uri="{BB962C8B-B14F-4D97-AF65-F5344CB8AC3E}">
        <p14:creationId xmlns:p14="http://schemas.microsoft.com/office/powerpoint/2010/main" val="339200027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Some recommendations:</a:t>
            </a:r>
          </a:p>
          <a:p>
            <a:r>
              <a:rPr lang="en-US" dirty="0" smtClean="0"/>
              <a:t>You should</a:t>
            </a:r>
            <a:r>
              <a:rPr lang="en-US" baseline="0" dirty="0" smtClean="0"/>
              <a:t> m</a:t>
            </a:r>
            <a:r>
              <a:rPr lang="en-US" dirty="0" smtClean="0"/>
              <a:t>ake sure you have arrangements in place to deal with access requests properly and within the 28-day time limit stipulated in the law.</a:t>
            </a:r>
          </a:p>
          <a:p>
            <a:r>
              <a:rPr lang="en-GB" dirty="0" smtClean="0"/>
              <a:t>When you provide</a:t>
            </a:r>
            <a:r>
              <a:rPr lang="en-GB" baseline="0" dirty="0" smtClean="0"/>
              <a:t> a copy of the information, you should ensure not to provide information about other people unless you have their consent.</a:t>
            </a:r>
          </a:p>
          <a:p>
            <a:r>
              <a:rPr lang="en-GB" baseline="0" dirty="0" smtClean="0"/>
              <a:t>When you informed by employees that their data are inaccurate, you should take corrective actions e.g. delete/modify</a:t>
            </a:r>
            <a:endParaRPr lang="en-GB"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52</a:t>
            </a:fld>
            <a:endParaRPr lang="en-US">
              <a:solidFill>
                <a:prstClr val="black"/>
              </a:solidFill>
            </a:endParaRPr>
          </a:p>
        </p:txBody>
      </p:sp>
    </p:spTree>
    <p:extLst>
      <p:ext uri="{BB962C8B-B14F-4D97-AF65-F5344CB8AC3E}">
        <p14:creationId xmlns:p14="http://schemas.microsoft.com/office/powerpoint/2010/main" val="303222658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pPr/>
              <a:t>53</a:t>
            </a:fld>
            <a:endParaRPr lang="en-US" dirty="0"/>
          </a:p>
        </p:txBody>
      </p:sp>
    </p:spTree>
    <p:extLst>
      <p:ext uri="{BB962C8B-B14F-4D97-AF65-F5344CB8AC3E}">
        <p14:creationId xmlns:p14="http://schemas.microsoft.com/office/powerpoint/2010/main" val="172964738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dirty="0" smtClean="0"/>
              <a:t>Read slide</a:t>
            </a:r>
            <a:endParaRPr lang="en-US" sz="1200" b="0"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dirty="0" smtClean="0"/>
          </a:p>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54</a:t>
            </a:fld>
            <a:endParaRPr lang="en-US">
              <a:solidFill>
                <a:prstClr val="black"/>
              </a:solidFill>
            </a:endParaRPr>
          </a:p>
        </p:txBody>
      </p:sp>
    </p:spTree>
    <p:extLst>
      <p:ext uri="{BB962C8B-B14F-4D97-AF65-F5344CB8AC3E}">
        <p14:creationId xmlns:p14="http://schemas.microsoft.com/office/powerpoint/2010/main" val="218071515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0963" name="Rectangle 25"/>
          <p:cNvSpPr>
            <a:spLocks noGrp="1" noChangeArrowheads="1"/>
          </p:cNvSpPr>
          <p:nvPr>
            <p:ph type="ftr" sz="quarter" idx="4"/>
          </p:nvPr>
        </p:nvSpPr>
        <p:spPr>
          <a:noFill/>
        </p:spPr>
        <p:txBody>
          <a:bodyPr/>
          <a:lstStyle/>
          <a:p>
            <a:r>
              <a:rPr lang="en-US" dirty="0" smtClean="0"/>
              <a:t>Microsoft Confidential</a:t>
            </a:r>
          </a:p>
        </p:txBody>
      </p:sp>
      <p:sp>
        <p:nvSpPr>
          <p:cNvPr id="40964" name="Rectangle 26"/>
          <p:cNvSpPr>
            <a:spLocks noGrp="1" noChangeArrowheads="1"/>
          </p:cNvSpPr>
          <p:nvPr>
            <p:ph type="sldNum" sz="quarter" idx="5"/>
          </p:nvPr>
        </p:nvSpPr>
        <p:spPr>
          <a:noFill/>
        </p:spPr>
        <p:txBody>
          <a:bodyPr/>
          <a:lstStyle/>
          <a:p>
            <a:fld id="{85CEDE57-F8FE-4B43-B511-2E9F76624F74}" type="slidenum">
              <a:rPr lang="en-US" smtClean="0"/>
              <a:pPr/>
              <a:t>55</a:t>
            </a:fld>
            <a:endParaRPr lang="en-US" dirty="0" smtClean="0"/>
          </a:p>
        </p:txBody>
      </p:sp>
      <p:sp>
        <p:nvSpPr>
          <p:cNvPr id="40965" name="Rectangle 2"/>
          <p:cNvSpPr>
            <a:spLocks noGrp="1" noRot="1" noChangeAspect="1" noChangeArrowheads="1" noTextEdit="1"/>
          </p:cNvSpPr>
          <p:nvPr>
            <p:ph type="sldImg"/>
          </p:nvPr>
        </p:nvSpPr>
        <p:spPr>
          <a:xfrm>
            <a:off x="962025" y="488950"/>
            <a:ext cx="4932363" cy="3700463"/>
          </a:xfrm>
          <a:ln/>
        </p:spPr>
      </p:sp>
      <p:sp>
        <p:nvSpPr>
          <p:cNvPr id="40966" name="Rectangle 3"/>
          <p:cNvSpPr>
            <a:spLocks noGrp="1" noChangeArrowheads="1"/>
          </p:cNvSpPr>
          <p:nvPr>
            <p:ph type="body" idx="1"/>
          </p:nvPr>
        </p:nvSpPr>
        <p:spPr>
          <a:xfrm>
            <a:off x="307492" y="4493772"/>
            <a:ext cx="6261652" cy="4987051"/>
          </a:xfrm>
          <a:noFill/>
          <a:ln/>
        </p:spPr>
        <p:txBody>
          <a:bodyPr/>
          <a:lstStyle/>
          <a:p>
            <a:pPr>
              <a:buFontTx/>
              <a:buNone/>
            </a:pPr>
            <a:endParaRPr lang="en-US" dirty="0" smtClean="0"/>
          </a:p>
        </p:txBody>
      </p:sp>
    </p:spTree>
    <p:extLst>
      <p:ext uri="{BB962C8B-B14F-4D97-AF65-F5344CB8AC3E}">
        <p14:creationId xmlns:p14="http://schemas.microsoft.com/office/powerpoint/2010/main" val="1530866845"/>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3"/>
          <p:cNvSpPr>
            <a:spLocks noGrp="1" noChangeArrowheads="1"/>
          </p:cNvSpPr>
          <p:nvPr>
            <p:ph type="hdr" sz="quarter"/>
          </p:nvPr>
        </p:nvSpPr>
        <p:spPr>
          <a:noFill/>
        </p:spPr>
        <p:txBody>
          <a:bodyPr/>
          <a:lstStyle/>
          <a:p>
            <a:r>
              <a:rPr lang="en-US" dirty="0" smtClean="0"/>
              <a:t>Microsoft </a:t>
            </a:r>
            <a:r>
              <a:rPr lang="en-US" b="1" dirty="0" smtClean="0"/>
              <a:t>Engineering Excellence</a:t>
            </a:r>
            <a:endParaRPr lang="en-US" dirty="0" smtClean="0"/>
          </a:p>
        </p:txBody>
      </p:sp>
      <p:sp>
        <p:nvSpPr>
          <p:cNvPr id="41987" name="Rectangle 25"/>
          <p:cNvSpPr>
            <a:spLocks noGrp="1" noChangeArrowheads="1"/>
          </p:cNvSpPr>
          <p:nvPr>
            <p:ph type="ftr" sz="quarter" idx="4"/>
          </p:nvPr>
        </p:nvSpPr>
        <p:spPr>
          <a:noFill/>
        </p:spPr>
        <p:txBody>
          <a:bodyPr/>
          <a:lstStyle/>
          <a:p>
            <a:r>
              <a:rPr lang="en-US" dirty="0" smtClean="0"/>
              <a:t>Microsoft Confidential</a:t>
            </a:r>
          </a:p>
        </p:txBody>
      </p:sp>
      <p:sp>
        <p:nvSpPr>
          <p:cNvPr id="41988" name="Rectangle 26"/>
          <p:cNvSpPr>
            <a:spLocks noGrp="1" noChangeArrowheads="1"/>
          </p:cNvSpPr>
          <p:nvPr>
            <p:ph type="sldNum" sz="quarter" idx="5"/>
          </p:nvPr>
        </p:nvSpPr>
        <p:spPr>
          <a:noFill/>
        </p:spPr>
        <p:txBody>
          <a:bodyPr/>
          <a:lstStyle/>
          <a:p>
            <a:fld id="{B2B44A5F-6CE4-493C-A0D7-6834FF76660C}" type="slidenum">
              <a:rPr lang="en-US" smtClean="0"/>
              <a:pPr/>
              <a:t>56</a:t>
            </a:fld>
            <a:endParaRPr lang="en-US" dirty="0" smtClean="0"/>
          </a:p>
        </p:txBody>
      </p:sp>
      <p:sp>
        <p:nvSpPr>
          <p:cNvPr id="41989" name="Rectangle 2"/>
          <p:cNvSpPr>
            <a:spLocks noGrp="1" noRot="1" noChangeAspect="1" noChangeArrowheads="1" noTextEdit="1"/>
          </p:cNvSpPr>
          <p:nvPr>
            <p:ph type="sldImg"/>
          </p:nvPr>
        </p:nvSpPr>
        <p:spPr>
          <a:xfrm>
            <a:off x="949325" y="490538"/>
            <a:ext cx="4959350" cy="3721100"/>
          </a:xfrm>
          <a:ln/>
        </p:spPr>
      </p:sp>
      <p:sp>
        <p:nvSpPr>
          <p:cNvPr id="41990" name="Rectangle 3"/>
          <p:cNvSpPr>
            <a:spLocks noGrp="1" noChangeArrowheads="1"/>
          </p:cNvSpPr>
          <p:nvPr>
            <p:ph type="body" idx="1"/>
          </p:nvPr>
        </p:nvSpPr>
        <p:spPr>
          <a:xfrm>
            <a:off x="307492" y="4483601"/>
            <a:ext cx="6261652" cy="4944672"/>
          </a:xfrm>
          <a:noFill/>
          <a:ln/>
        </p:spPr>
        <p:txBody>
          <a:bodyPr/>
          <a:lstStyle/>
          <a:p>
            <a:pPr>
              <a:buFontTx/>
              <a:buNone/>
            </a:pPr>
            <a:endParaRPr lang="en-US" dirty="0" smtClean="0"/>
          </a:p>
        </p:txBody>
      </p:sp>
    </p:spTree>
    <p:extLst>
      <p:ext uri="{BB962C8B-B14F-4D97-AF65-F5344CB8AC3E}">
        <p14:creationId xmlns:p14="http://schemas.microsoft.com/office/powerpoint/2010/main" val="37974102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5693FD4-8F83-4EF7-AC3F-0DC0388986B0}"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4059373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2177619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635551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C6EAC7D-5A89-47C2-8ABA-56C9C2DEF7A4}"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3354650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1"/>
          <p:cNvSpPr>
            <a:spLocks noGrp="1"/>
          </p:cNvSpPr>
          <p:nvPr>
            <p:ph type="ctrTitle" hasCustomPrompt="1"/>
          </p:nvPr>
        </p:nvSpPr>
        <p:spPr>
          <a:xfrm>
            <a:off x="2590800" y="2286000"/>
            <a:ext cx="6180224" cy="1470025"/>
          </a:xfrm>
        </p:spPr>
        <p:txBody>
          <a:bodyPr anchor="t"/>
          <a:lstStyle>
            <a:lvl1pPr algn="r">
              <a:defRPr b="1" cap="small" baseline="0">
                <a:solidFill>
                  <a:srgbClr val="0033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3962400" y="4038600"/>
            <a:ext cx="4772528" cy="990600"/>
          </a:xfrm>
        </p:spPr>
        <p:txBody>
          <a:bodyPr>
            <a:normAutofit/>
          </a:bodyPr>
          <a:lstStyle>
            <a:lvl1pPr marL="0" indent="0" algn="r">
              <a:buNone/>
              <a:defRPr sz="2000" b="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0" y="1251"/>
            <a:ext cx="3721618" cy="6858000"/>
          </a:xfrm>
          <a:prstGeom prst="rect">
            <a:avLst/>
          </a:prstGeom>
        </p:spPr>
      </p:pic>
      <p:sp>
        <p:nvSpPr>
          <p:cNvPr id="10" name="Picture Placeholder 9"/>
          <p:cNvSpPr>
            <a:spLocks noGrp="1"/>
          </p:cNvSpPr>
          <p:nvPr>
            <p:ph type="pic" sz="quarter" idx="13" hasCustomPrompt="1"/>
          </p:nvPr>
        </p:nvSpPr>
        <p:spPr>
          <a:xfrm>
            <a:off x="6858000" y="5105400"/>
            <a:ext cx="1828800" cy="990600"/>
          </a:xfrm>
        </p:spPr>
        <p:txBody>
          <a:bodyPr>
            <a:normAutofit/>
          </a:bodyPr>
          <a:lstStyle>
            <a:lvl1pPr marL="0" indent="0" algn="ctr">
              <a:buNone/>
              <a:defRPr sz="2000" baseline="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7B281C-5159-4971-8228-52B9A72E9ED2}" type="datetimeFigureOut">
              <a:rPr lang="en-US" smtClean="0"/>
              <a:pPr/>
              <a:t>11/14/2016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B281C-5159-4971-8228-52B9A72E9ED2}" type="datetimeFigureOut">
              <a:rPr lang="en-US" smtClean="0"/>
              <a:pPr/>
              <a:t>11/14/2016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ackground Only">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3" name="Date Placeholder 3"/>
          <p:cNvSpPr>
            <a:spLocks noGrp="1"/>
          </p:cNvSpPr>
          <p:nvPr>
            <p:ph type="dt" sz="half" idx="10"/>
          </p:nvPr>
        </p:nvSpPr>
        <p:spPr>
          <a:xfrm>
            <a:off x="762000" y="6356350"/>
            <a:ext cx="2133600" cy="365125"/>
          </a:xfrm>
        </p:spPr>
        <p:txBody>
          <a:bodyPr/>
          <a:lstStyle/>
          <a:p>
            <a:fld id="{757B281C-5159-4971-8228-52B9A72E9ED2}" type="datetimeFigureOut">
              <a:rPr lang="en-US" smtClean="0"/>
              <a:pPr/>
              <a:t>11/14/2016</a:t>
            </a:fld>
            <a:endParaRPr lang="en-US" dirty="0"/>
          </a:p>
        </p:txBody>
      </p:sp>
      <p:sp>
        <p:nvSpPr>
          <p:cNvPr id="4" name="Footer Placeholder 4"/>
          <p:cNvSpPr>
            <a:spLocks noGrp="1"/>
          </p:cNvSpPr>
          <p:nvPr>
            <p:ph type="ftr" sz="quarter" idx="11"/>
          </p:nvPr>
        </p:nvSpPr>
        <p:spPr>
          <a:xfrm>
            <a:off x="3352800" y="6356350"/>
            <a:ext cx="2895600" cy="365125"/>
          </a:xfrm>
        </p:spPr>
        <p:txBody>
          <a:bodyPr/>
          <a:lstStyle/>
          <a:p>
            <a:endParaRPr lang="en-US" dirty="0"/>
          </a:p>
        </p:txBody>
      </p:sp>
      <p:sp>
        <p:nvSpPr>
          <p:cNvPr id="5"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pic>
        <p:nvPicPr>
          <p:cNvPr id="8" name="Picture 7"/>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rot="5400000">
            <a:off x="3161049" y="-3176815"/>
            <a:ext cx="2819400" cy="9173031"/>
          </a:xfrm>
          <a:prstGeom prst="rect">
            <a:avLst/>
          </a:prstGeom>
        </p:spPr>
      </p:pic>
      <p:sp>
        <p:nvSpPr>
          <p:cNvPr id="2" name="Title 1"/>
          <p:cNvSpPr>
            <a:spLocks noGrp="1"/>
          </p:cNvSpPr>
          <p:nvPr>
            <p:ph type="title" hasCustomPrompt="1"/>
          </p:nvPr>
        </p:nvSpPr>
        <p:spPr>
          <a:xfrm>
            <a:off x="4572000" y="3048000"/>
            <a:ext cx="4343400" cy="1362075"/>
          </a:xfrm>
        </p:spPr>
        <p:txBody>
          <a:bodyPr anchor="b" anchorCtr="0"/>
          <a:lstStyle>
            <a:lvl1pPr algn="l">
              <a:defRPr sz="4000" b="1" cap="small" baseline="0">
                <a:solidFill>
                  <a:srgbClr val="003300"/>
                </a:solidFill>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
        <p:nvSpPr>
          <p:cNvPr id="10" name="Picture Placeholder 9"/>
          <p:cNvSpPr>
            <a:spLocks noGrp="1"/>
          </p:cNvSpPr>
          <p:nvPr>
            <p:ph type="pic" sz="quarter" idx="13" hasCustomPrompt="1"/>
          </p:nvPr>
        </p:nvSpPr>
        <p:spPr>
          <a:xfrm>
            <a:off x="6781800" y="5334000"/>
            <a:ext cx="2133600" cy="990600"/>
          </a:xfrm>
        </p:spPr>
        <p:txBody>
          <a:bodyPr>
            <a:normAutofit/>
          </a:bodyPr>
          <a:lstStyle>
            <a:lvl1pPr marL="0" indent="0" algn="ctr">
              <a:buNone/>
              <a:defRPr sz="1800"/>
            </a:lvl1pPr>
          </a:lstStyle>
          <a:p>
            <a:r>
              <a:rPr lang="en-US" dirty="0" smtClean="0"/>
              <a:t>Company Logo</a:t>
            </a:r>
            <a:endParaRPr lang="en-US" dirty="0"/>
          </a:p>
        </p:txBody>
      </p:sp>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2000" y="269632"/>
            <a:ext cx="8077200" cy="1143000"/>
          </a:xfrm>
        </p:spPr>
        <p:txBody>
          <a:bodyPr anchor="ctr" anchorCtr="0"/>
          <a:lstStyle>
            <a:lvl1pPr algn="l">
              <a:defRPr lang="en-US" dirty="0"/>
            </a:lvl1pPr>
          </a:lstStyle>
          <a:p>
            <a:r>
              <a:rPr lang="en-US" dirty="0" smtClean="0"/>
              <a:t>Click To Edit Master Title Style</a:t>
            </a:r>
            <a:endParaRPr lang="en-US" dirty="0"/>
          </a:p>
        </p:txBody>
      </p:sp>
      <p:sp>
        <p:nvSpPr>
          <p:cNvPr id="3" name="Content Placeholder 2"/>
          <p:cNvSpPr>
            <a:spLocks noGrp="1"/>
          </p:cNvSpPr>
          <p:nvPr>
            <p:ph idx="1"/>
          </p:nvPr>
        </p:nvSpPr>
        <p:spPr>
          <a:xfrm>
            <a:off x="762000" y="1596413"/>
            <a:ext cx="8077200" cy="4297363"/>
          </a:xfrm>
        </p:spPr>
        <p:txBody>
          <a:bodyPr>
            <a:normAutofit/>
          </a:bodyPr>
          <a:lstStyle>
            <a:lvl1pPr>
              <a:defRPr sz="3200">
                <a:latin typeface="+mn-lt"/>
              </a:defRPr>
            </a:lvl1pPr>
            <a:lvl2pPr>
              <a:defRPr sz="2800">
                <a:latin typeface="+mn-lt"/>
              </a:defRPr>
            </a:lvl2pPr>
            <a:lvl3pPr>
              <a:defRPr sz="2400">
                <a:latin typeface="+mn-lt"/>
              </a:defRPr>
            </a:lvl3pPr>
            <a:lvl4pPr>
              <a:defRPr sz="2400">
                <a:latin typeface="+mn-lt"/>
              </a:defRPr>
            </a:lvl4pPr>
            <a:lvl5pPr>
              <a:defRPr sz="240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7B281C-5159-4971-8228-52B9A72E9ED2}" type="datetimeFigureOut">
              <a:rPr lang="en-US" smtClean="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705600" y="6356350"/>
            <a:ext cx="2133600" cy="365125"/>
          </a:xfrm>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7B281C-5159-4971-8228-52B9A72E9ED2}" type="datetimeFigureOut">
              <a:rPr lang="en-US" smtClean="0"/>
              <a:pPr/>
              <a:t>11/14/2016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8736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736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7B281C-5159-4971-8228-52B9A72E9ED2}" type="datetimeFigureOut">
              <a:rPr lang="en-US" smtClean="0"/>
              <a:pPr/>
              <a:t>11/14/2016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036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7B281C-5159-4971-8228-52B9A72E9ED2}" type="datetimeFigureOut">
              <a:rPr lang="en-US" smtClean="0"/>
              <a:pPr/>
              <a:t>11/14/2016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274638"/>
            <a:ext cx="5867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7B281C-5159-4971-8228-52B9A72E9ED2}" type="datetimeFigureOut">
              <a:rPr lang="en-US" smtClean="0"/>
              <a:pPr/>
              <a:t>11/14/2016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3D6E5A2-EC83-451F-A719-9AC1370DD5CF}" type="slidenum">
              <a:rPr lang="en-US" smtClean="0"/>
              <a:pPr/>
              <a:t>‹#›</a:t>
            </a:fld>
            <a:endParaRPr lang="en-US" dirty="0"/>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4" cstate="email">
            <a:extLst>
              <a:ext uri="{28A0092B-C50C-407E-A947-70E740481C1C}">
                <a14:useLocalDpi xmlns:a14="http://schemas.microsoft.com/office/drawing/2010/main"/>
              </a:ext>
            </a:extLst>
          </a:blip>
          <a:srcRect/>
          <a:stretch/>
        </p:blipFill>
        <p:spPr>
          <a:xfrm>
            <a:off x="43543" y="0"/>
            <a:ext cx="9100457" cy="6879771"/>
          </a:xfrm>
          <a:prstGeom prst="rect">
            <a:avLst/>
          </a:prstGeom>
        </p:spPr>
      </p:pic>
      <p:sp>
        <p:nvSpPr>
          <p:cNvPr id="2" name="Title Placeholder 1"/>
          <p:cNvSpPr>
            <a:spLocks noGrp="1"/>
          </p:cNvSpPr>
          <p:nvPr>
            <p:ph type="title"/>
          </p:nvPr>
        </p:nvSpPr>
        <p:spPr>
          <a:xfrm>
            <a:off x="762000" y="274638"/>
            <a:ext cx="80772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1600200"/>
            <a:ext cx="80772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20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B281C-5159-4971-8228-52B9A72E9ED2}" type="datetimeFigureOut">
              <a:rPr lang="en-US" smtClean="0"/>
              <a:pPr/>
              <a:t>11/14/2016</a:t>
            </a:fld>
            <a:endParaRPr lang="en-US" dirty="0"/>
          </a:p>
        </p:txBody>
      </p:sp>
      <p:sp>
        <p:nvSpPr>
          <p:cNvPr id="5" name="Footer Placeholder 4"/>
          <p:cNvSpPr>
            <a:spLocks noGrp="1"/>
          </p:cNvSpPr>
          <p:nvPr>
            <p:ph type="ftr" sz="quarter" idx="3"/>
          </p:nvPr>
        </p:nvSpPr>
        <p:spPr>
          <a:xfrm>
            <a:off x="33528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7056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D6E5A2-EC83-451F-A719-9AC1370DD5CF}" type="slidenum">
              <a:rPr lang="en-US" smtClean="0"/>
              <a:pPr/>
              <a:t>‹#›</a:t>
            </a:fld>
            <a:endParaRPr lang="en-US" dirty="0"/>
          </a:p>
        </p:txBody>
      </p:sp>
      <p:pic>
        <p:nvPicPr>
          <p:cNvPr id="8" name="Picture 7"/>
          <p:cNvPicPr>
            <a:picLocks noChangeAspect="1"/>
          </p:cNvPicPr>
          <p:nvPr/>
        </p:nvPicPr>
        <p:blipFill rotWithShape="1">
          <a:blip r:embed="rId15" cstate="email">
            <a:extLst>
              <a:ext uri="{28A0092B-C50C-407E-A947-70E740481C1C}">
                <a14:useLocalDpi xmlns:a14="http://schemas.microsoft.com/office/drawing/2010/main"/>
              </a:ext>
            </a:extLst>
          </a:blip>
          <a:srcRect/>
          <a:stretch/>
        </p:blipFill>
        <p:spPr>
          <a:xfrm>
            <a:off x="-152400" y="-109183"/>
            <a:ext cx="818707" cy="708318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6" r:id="rId6"/>
    <p:sldLayoutId id="2147483657" r:id="rId7"/>
    <p:sldLayoutId id="2147483658" r:id="rId8"/>
    <p:sldLayoutId id="2147483659" r:id="rId9"/>
    <p:sldLayoutId id="2147483654" r:id="rId10"/>
    <p:sldLayoutId id="2147483655" r:id="rId11"/>
    <p:sldLayoutId id="2147483663" r:id="rId12"/>
  </p:sldLayoutIdLst>
  <p:transition spd="slow">
    <p:wipe dir="d"/>
  </p:transition>
  <p:timing>
    <p:tnLst>
      <p:par>
        <p:cTn id="1" dur="indefinite" restart="never" nodeType="tmRoot"/>
      </p:par>
    </p:tnLst>
  </p:timing>
  <p:txStyles>
    <p:titleStyle>
      <a:lvl1pPr algn="l" defTabSz="914400" rtl="0" eaLnBrk="1" latinLnBrk="0" hangingPunct="1">
        <a:spcBef>
          <a:spcPct val="0"/>
        </a:spcBef>
        <a:buNone/>
        <a:defRPr lang="en-US" sz="4400" kern="1200" dirty="0" smtClean="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tags" Target="../tags/tag3.xml"/><Relationship Id="rId7" Type="http://schemas.openxmlformats.org/officeDocument/2006/relationships/image" Target="../media/image7.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6.png"/><Relationship Id="rId5" Type="http://schemas.openxmlformats.org/officeDocument/2006/relationships/notesSlide" Target="../notesSlides/notesSlide1.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slideLayout" Target="../slideLayouts/slideLayout3.xml"/><Relationship Id="rId7" Type="http://schemas.openxmlformats.org/officeDocument/2006/relationships/diagramQuickStyle" Target="../diagrams/quickStyle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notesSlide" Target="../notesSlides/notesSlide9.xml"/><Relationship Id="rId9" Type="http://schemas.microsoft.com/office/2007/relationships/diagramDrawing" Target="../diagrams/drawing3.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9.xml"/><Relationship Id="rId1" Type="http://schemas.openxmlformats.org/officeDocument/2006/relationships/tags" Target="../tags/tag18.xml"/><Relationship Id="rId4"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5.xml"/><Relationship Id="rId1" Type="http://schemas.openxmlformats.org/officeDocument/2006/relationships/tags" Target="../tags/tag24.xml"/><Relationship Id="rId4"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7.xml"/><Relationship Id="rId1" Type="http://schemas.openxmlformats.org/officeDocument/2006/relationships/tags" Target="../tags/tag26.xml"/><Relationship Id="rId4"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9.xml"/><Relationship Id="rId1" Type="http://schemas.openxmlformats.org/officeDocument/2006/relationships/tags" Target="../tags/tag28.xml"/><Relationship Id="rId4"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1.xml"/><Relationship Id="rId1" Type="http://schemas.openxmlformats.org/officeDocument/2006/relationships/tags" Target="../tags/tag30.xml"/><Relationship Id="rId4"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3.xml"/><Relationship Id="rId1" Type="http://schemas.openxmlformats.org/officeDocument/2006/relationships/tags" Target="../tags/tag32.xml"/><Relationship Id="rId4" Type="http://schemas.openxmlformats.org/officeDocument/2006/relationships/notesSlide" Target="../notesSlides/notesSlide21.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5.xml"/><Relationship Id="rId1" Type="http://schemas.openxmlformats.org/officeDocument/2006/relationships/tags" Target="../tags/tag34.xml"/><Relationship Id="rId4" Type="http://schemas.openxmlformats.org/officeDocument/2006/relationships/notesSlide" Target="../notesSlides/notesSlide2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notesSlide" Target="../notesSlides/notesSlide23.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39.xml"/><Relationship Id="rId1" Type="http://schemas.openxmlformats.org/officeDocument/2006/relationships/tags" Target="../tags/tag38.xml"/><Relationship Id="rId4" Type="http://schemas.openxmlformats.org/officeDocument/2006/relationships/notesSlide" Target="../notesSlides/notesSlide24.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1.xml"/><Relationship Id="rId1" Type="http://schemas.openxmlformats.org/officeDocument/2006/relationships/tags" Target="../tags/tag40.xml"/><Relationship Id="rId4" Type="http://schemas.openxmlformats.org/officeDocument/2006/relationships/notesSlide" Target="../notesSlides/notesSlide25.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10.png"/><Relationship Id="rId4" Type="http://schemas.openxmlformats.org/officeDocument/2006/relationships/notesSlide" Target="../notesSlides/notesSlide26.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hyperlink" Target="http://dataprotection.govmu.org/English/Documents/Publications/Guidelines/DPO_Vol6_PrivacyImpactAssessment.pdf" TargetMode="External"/><Relationship Id="rId4"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9.xml"/><Relationship Id="rId1" Type="http://schemas.openxmlformats.org/officeDocument/2006/relationships/slideLayout" Target="../slideLayouts/slideLayout10.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7.xml"/><Relationship Id="rId1" Type="http://schemas.openxmlformats.org/officeDocument/2006/relationships/tags" Target="../tags/tag46.xml"/><Relationship Id="rId4" Type="http://schemas.openxmlformats.org/officeDocument/2006/relationships/notesSlide" Target="../notesSlides/notesSlide30.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9.xml"/><Relationship Id="rId1" Type="http://schemas.openxmlformats.org/officeDocument/2006/relationships/tags" Target="../tags/tag48.xml"/><Relationship Id="rId4" Type="http://schemas.openxmlformats.org/officeDocument/2006/relationships/notesSlide" Target="../notesSlides/notesSlide31.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1.xml"/><Relationship Id="rId1" Type="http://schemas.openxmlformats.org/officeDocument/2006/relationships/tags" Target="../tags/tag50.xml"/><Relationship Id="rId4" Type="http://schemas.openxmlformats.org/officeDocument/2006/relationships/notesSlide" Target="../notesSlides/notesSlide32.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3.xml"/><Relationship Id="rId1" Type="http://schemas.openxmlformats.org/officeDocument/2006/relationships/tags" Target="../tags/tag52.xml"/><Relationship Id="rId4" Type="http://schemas.openxmlformats.org/officeDocument/2006/relationships/notesSlide" Target="../notesSlides/notesSlide33.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5.xml"/><Relationship Id="rId1" Type="http://schemas.openxmlformats.org/officeDocument/2006/relationships/tags" Target="../tags/tag54.xml"/><Relationship Id="rId4" Type="http://schemas.openxmlformats.org/officeDocument/2006/relationships/notesSlide" Target="../notesSlides/notesSlide34.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7.xml"/><Relationship Id="rId1" Type="http://schemas.openxmlformats.org/officeDocument/2006/relationships/tags" Target="../tags/tag56.xml"/><Relationship Id="rId4" Type="http://schemas.openxmlformats.org/officeDocument/2006/relationships/notesSlide" Target="../notesSlides/notesSlide35.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59.xml"/><Relationship Id="rId1" Type="http://schemas.openxmlformats.org/officeDocument/2006/relationships/tags" Target="../tags/tag58.xml"/><Relationship Id="rId4" Type="http://schemas.openxmlformats.org/officeDocument/2006/relationships/notesSlide" Target="../notesSlides/notesSlide36.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1.xml"/><Relationship Id="rId1" Type="http://schemas.openxmlformats.org/officeDocument/2006/relationships/tags" Target="../tags/tag60.xml"/><Relationship Id="rId4"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slideLayout" Target="../slideLayouts/slideLayout3.xml"/><Relationship Id="rId7" Type="http://schemas.openxmlformats.org/officeDocument/2006/relationships/diagramQuickStyle" Target="../diagrams/quickStyle2.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notesSlide" Target="../notesSlides/notesSlide4.xml"/><Relationship Id="rId9" Type="http://schemas.microsoft.com/office/2007/relationships/diagramDrawing" Target="../diagrams/drawing2.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3.xml"/><Relationship Id="rId1" Type="http://schemas.openxmlformats.org/officeDocument/2006/relationships/tags" Target="../tags/tag62.xml"/><Relationship Id="rId4" Type="http://schemas.openxmlformats.org/officeDocument/2006/relationships/notesSlide" Target="../notesSlides/notesSlide38.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5.xml"/><Relationship Id="rId1" Type="http://schemas.openxmlformats.org/officeDocument/2006/relationships/tags" Target="../tags/tag64.xml"/><Relationship Id="rId4" Type="http://schemas.openxmlformats.org/officeDocument/2006/relationships/notesSlide" Target="../notesSlides/notesSlide39.xml"/></Relationships>
</file>

<file path=ppt/slides/_rels/slide4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7.xml"/><Relationship Id="rId1" Type="http://schemas.openxmlformats.org/officeDocument/2006/relationships/tags" Target="../tags/tag66.xml"/><Relationship Id="rId4" Type="http://schemas.openxmlformats.org/officeDocument/2006/relationships/notesSlide" Target="../notesSlides/notesSlide40.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image" Target="../media/image11.png"/><Relationship Id="rId4" Type="http://schemas.openxmlformats.org/officeDocument/2006/relationships/notesSlide" Target="../notesSlides/notesSlide41.xml"/></Relationships>
</file>

<file path=ppt/slides/_rels/slide44.xml.rels><?xml version="1.0" encoding="UTF-8" standalone="yes"?>
<Relationships xmlns="http://schemas.openxmlformats.org/package/2006/relationships"><Relationship Id="rId3" Type="http://schemas.openxmlformats.org/officeDocument/2006/relationships/tags" Target="../tags/tag72.xml"/><Relationship Id="rId2" Type="http://schemas.openxmlformats.org/officeDocument/2006/relationships/tags" Target="../tags/tag71.xml"/><Relationship Id="rId1" Type="http://schemas.openxmlformats.org/officeDocument/2006/relationships/tags" Target="../tags/tag70.xml"/><Relationship Id="rId5" Type="http://schemas.openxmlformats.org/officeDocument/2006/relationships/notesSlide" Target="../notesSlides/notesSlide42.xml"/><Relationship Id="rId4"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4.xml"/><Relationship Id="rId1" Type="http://schemas.openxmlformats.org/officeDocument/2006/relationships/tags" Target="../tags/tag73.xml"/><Relationship Id="rId4" Type="http://schemas.openxmlformats.org/officeDocument/2006/relationships/notesSlide" Target="../notesSlides/notesSlide43.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6.xml"/><Relationship Id="rId1" Type="http://schemas.openxmlformats.org/officeDocument/2006/relationships/tags" Target="../tags/tag75.xml"/><Relationship Id="rId4" Type="http://schemas.openxmlformats.org/officeDocument/2006/relationships/notesSlide" Target="../notesSlides/notesSlide44.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8.xml"/><Relationship Id="rId1" Type="http://schemas.openxmlformats.org/officeDocument/2006/relationships/tags" Target="../tags/tag77.xml"/><Relationship Id="rId4" Type="http://schemas.openxmlformats.org/officeDocument/2006/relationships/notesSlide" Target="../notesSlides/notesSlide45.xml"/></Relationships>
</file>

<file path=ppt/slides/_rels/slide4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0.xml"/><Relationship Id="rId1" Type="http://schemas.openxmlformats.org/officeDocument/2006/relationships/tags" Target="../tags/tag79.xml"/><Relationship Id="rId4" Type="http://schemas.openxmlformats.org/officeDocument/2006/relationships/notesSlide" Target="../notesSlides/notesSlide46.xml"/></Relationships>
</file>

<file path=ppt/slides/_rels/slide4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2.xml"/><Relationship Id="rId1" Type="http://schemas.openxmlformats.org/officeDocument/2006/relationships/tags" Target="../tags/tag81.xml"/><Relationship Id="rId4" Type="http://schemas.openxmlformats.org/officeDocument/2006/relationships/notesSlide" Target="../notesSlides/notesSlide47.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4.xml"/><Relationship Id="rId1" Type="http://schemas.openxmlformats.org/officeDocument/2006/relationships/tags" Target="../tags/tag83.xml"/><Relationship Id="rId5" Type="http://schemas.openxmlformats.org/officeDocument/2006/relationships/image" Target="../media/image12.jpeg"/><Relationship Id="rId4" Type="http://schemas.openxmlformats.org/officeDocument/2006/relationships/notesSlide" Target="../notesSlides/notesSlide48.xml"/></Relationships>
</file>

<file path=ppt/slides/_rels/slide5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6.xml"/><Relationship Id="rId1" Type="http://schemas.openxmlformats.org/officeDocument/2006/relationships/tags" Target="../tags/tag85.xml"/><Relationship Id="rId4" Type="http://schemas.openxmlformats.org/officeDocument/2006/relationships/notesSlide" Target="../notesSlides/notesSlide49.xml"/></Relationships>
</file>

<file path=ppt/slides/_rels/slide5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88.xml"/><Relationship Id="rId1" Type="http://schemas.openxmlformats.org/officeDocument/2006/relationships/tags" Target="../tags/tag87.xml"/><Relationship Id="rId4" Type="http://schemas.openxmlformats.org/officeDocument/2006/relationships/notesSlide" Target="../notesSlides/notesSlide50.xml"/></Relationships>
</file>

<file path=ppt/slides/_rels/slide5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0.xml"/><Relationship Id="rId1" Type="http://schemas.openxmlformats.org/officeDocument/2006/relationships/tags" Target="../tags/tag89.xml"/><Relationship Id="rId4" Type="http://schemas.openxmlformats.org/officeDocument/2006/relationships/notesSlide" Target="../notesSlides/notesSlide52.xml"/></Relationships>
</file>

<file path=ppt/slides/_rels/slide55.xml.rels><?xml version="1.0" encoding="UTF-8" standalone="yes"?>
<Relationships xmlns="http://schemas.openxmlformats.org/package/2006/relationships"><Relationship Id="rId8" Type="http://schemas.openxmlformats.org/officeDocument/2006/relationships/hyperlink" Target="https://ico.org.uk/media/for-organisations/documents/1128/quick_guide_to_the_employment_practices_code.pdf" TargetMode="External"/><Relationship Id="rId3" Type="http://schemas.openxmlformats.org/officeDocument/2006/relationships/tags" Target="../tags/tag93.xml"/><Relationship Id="rId7" Type="http://schemas.openxmlformats.org/officeDocument/2006/relationships/hyperlink" Target="http://dataprotection.govmu.org/English/Pages/Guidelines/Publications---Guidelines.aspx" TargetMode="External"/><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hyperlink" Target="http://dataprotection.govmu.org/English/Pages/default.asp" TargetMode="External"/><Relationship Id="rId5" Type="http://schemas.openxmlformats.org/officeDocument/2006/relationships/notesSlide" Target="../notesSlides/notesSlide53.xml"/><Relationship Id="rId4"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xml"/><Relationship Id="rId1" Type="http://schemas.openxmlformats.org/officeDocument/2006/relationships/tags" Target="../tags/tag94.xml"/><Relationship Id="rId5" Type="http://schemas.openxmlformats.org/officeDocument/2006/relationships/image" Target="../media/image13.jpeg"/><Relationship Id="rId4" Type="http://schemas.openxmlformats.org/officeDocument/2006/relationships/notesSlide" Target="../notesSlides/notesSlide5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1219200" y="1981200"/>
            <a:ext cx="7924800" cy="1219200"/>
          </a:xfrm>
        </p:spPr>
        <p:txBody>
          <a:bodyPr>
            <a:normAutofit/>
          </a:bodyPr>
          <a:lstStyle/>
          <a:p>
            <a:r>
              <a:rPr lang="en-US" dirty="0" smtClean="0">
                <a:solidFill>
                  <a:srgbClr val="3399FF"/>
                </a:solidFill>
              </a:rPr>
              <a:t>Data Protection At The Workplace</a:t>
            </a:r>
            <a:endParaRPr lang="en-US" dirty="0">
              <a:solidFill>
                <a:srgbClr val="3399FF"/>
              </a:solidFill>
            </a:endParaRPr>
          </a:p>
        </p:txBody>
      </p:sp>
      <p:sp>
        <p:nvSpPr>
          <p:cNvPr id="3" name="Subtitle 2"/>
          <p:cNvSpPr>
            <a:spLocks noGrp="1"/>
          </p:cNvSpPr>
          <p:nvPr>
            <p:ph type="subTitle" idx="1"/>
            <p:custDataLst>
              <p:tags r:id="rId3"/>
            </p:custDataLst>
          </p:nvPr>
        </p:nvSpPr>
        <p:spPr>
          <a:xfrm>
            <a:off x="3352800" y="3429000"/>
            <a:ext cx="6019800" cy="3276600"/>
          </a:xfrm>
        </p:spPr>
        <p:txBody>
          <a:bodyPr>
            <a:normAutofit/>
          </a:bodyPr>
          <a:lstStyle/>
          <a:p>
            <a:pPr algn="l"/>
            <a:r>
              <a:rPr lang="en-US" sz="2400" b="1" dirty="0" smtClean="0">
                <a:latin typeface="+mn-lt"/>
              </a:rPr>
              <a:t>Presented by:</a:t>
            </a:r>
          </a:p>
          <a:p>
            <a:pPr marL="457200" indent="-457200" algn="l">
              <a:buFont typeface="+mj-lt"/>
              <a:buAutoNum type="arabicParenR"/>
            </a:pPr>
            <a:r>
              <a:rPr lang="en-GB" b="1" dirty="0" smtClean="0">
                <a:latin typeface="+mn-lt"/>
              </a:rPr>
              <a:t>Mr</a:t>
            </a:r>
            <a:r>
              <a:rPr lang="en-US" b="1" dirty="0" smtClean="0">
                <a:latin typeface="+mn-lt"/>
              </a:rPr>
              <a:t>s </a:t>
            </a:r>
            <a:r>
              <a:rPr lang="en-US" b="1" dirty="0" err="1" smtClean="0">
                <a:latin typeface="+mn-lt"/>
              </a:rPr>
              <a:t>Pravina</a:t>
            </a:r>
            <a:r>
              <a:rPr lang="en-US" b="1" dirty="0" smtClean="0">
                <a:latin typeface="+mn-lt"/>
              </a:rPr>
              <a:t> </a:t>
            </a:r>
            <a:r>
              <a:rPr lang="en-US" b="1" dirty="0" err="1" smtClean="0">
                <a:latin typeface="+mn-lt"/>
              </a:rPr>
              <a:t>Dodah</a:t>
            </a:r>
            <a:r>
              <a:rPr lang="en-US" b="1" dirty="0" smtClean="0">
                <a:latin typeface="+mn-lt"/>
              </a:rPr>
              <a:t> (Data Protection Officer/ Senior Data Protection Officer)</a:t>
            </a:r>
          </a:p>
          <a:p>
            <a:pPr marL="457200" indent="-457200" algn="l">
              <a:buFont typeface="+mj-lt"/>
              <a:buAutoNum type="arabicParenR"/>
            </a:pPr>
            <a:r>
              <a:rPr lang="en-GB" b="1" dirty="0" smtClean="0">
                <a:latin typeface="+mn-lt"/>
              </a:rPr>
              <a:t>Mrs  </a:t>
            </a:r>
            <a:r>
              <a:rPr lang="en-GB" b="1" dirty="0" err="1" smtClean="0">
                <a:latin typeface="+mn-lt"/>
              </a:rPr>
              <a:t>Warrda</a:t>
            </a:r>
            <a:r>
              <a:rPr lang="en-GB" b="1" dirty="0" smtClean="0">
                <a:latin typeface="+mn-lt"/>
              </a:rPr>
              <a:t> </a:t>
            </a:r>
            <a:r>
              <a:rPr lang="en-GB" b="1" dirty="0" err="1" smtClean="0">
                <a:latin typeface="+mn-lt"/>
              </a:rPr>
              <a:t>Khadun</a:t>
            </a:r>
            <a:r>
              <a:rPr lang="en-GB" b="1" dirty="0" smtClean="0">
                <a:latin typeface="+mn-lt"/>
              </a:rPr>
              <a:t> </a:t>
            </a:r>
            <a:r>
              <a:rPr lang="en-US" b="1" dirty="0" smtClean="0">
                <a:latin typeface="Calibri" pitchFamily="34" charset="0"/>
              </a:rPr>
              <a:t>(Data Protection Officer/ Senior Data Protection Officer)</a:t>
            </a:r>
          </a:p>
          <a:p>
            <a:pPr algn="l"/>
            <a:endParaRPr lang="en-US" sz="2400" b="1" dirty="0" smtClean="0">
              <a:latin typeface="+mn-lt"/>
            </a:endParaRPr>
          </a:p>
          <a:p>
            <a:pPr algn="l"/>
            <a:r>
              <a:rPr lang="en-US" sz="2400" b="1" dirty="0" smtClean="0">
                <a:latin typeface="+mn-lt"/>
              </a:rPr>
              <a:t>        Date: Monday 14 November 2016</a:t>
            </a:r>
          </a:p>
          <a:p>
            <a:pPr algn="l"/>
            <a:r>
              <a:rPr lang="en-US" sz="2400" b="1" dirty="0" smtClean="0">
                <a:latin typeface="+mn-lt"/>
              </a:rPr>
              <a:t>        Venue: </a:t>
            </a:r>
            <a:r>
              <a:rPr lang="en-US" sz="2400" b="1" dirty="0" err="1" smtClean="0">
                <a:latin typeface="+mn-lt"/>
              </a:rPr>
              <a:t>Bluelife</a:t>
            </a:r>
            <a:r>
              <a:rPr lang="en-US" sz="2400" b="1" dirty="0" smtClean="0">
                <a:latin typeface="+mn-lt"/>
              </a:rPr>
              <a:t> Ltd, </a:t>
            </a:r>
            <a:r>
              <a:rPr lang="en-US" sz="2400" b="1" dirty="0" err="1" smtClean="0">
                <a:latin typeface="+mn-lt"/>
              </a:rPr>
              <a:t>Forbach</a:t>
            </a:r>
            <a:endParaRPr lang="en-US" sz="2400" b="1" dirty="0">
              <a:latin typeface="+mn-lt"/>
            </a:endParaRPr>
          </a:p>
        </p:txBody>
      </p:sp>
      <p:pic>
        <p:nvPicPr>
          <p:cNvPr id="1026"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267200" y="609600"/>
            <a:ext cx="21336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752600" y="533400"/>
            <a:ext cx="2143125"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6" descr="D:\DPO\ISO print\MAURITAS Logo.jpg"/>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7239000" y="581025"/>
            <a:ext cx="1295400" cy="1028700"/>
          </a:xfrm>
          <a:prstGeom prst="rect">
            <a:avLst/>
          </a:prstGeom>
          <a:noFill/>
          <a:ln>
            <a:noFill/>
          </a:ln>
        </p:spPr>
      </p:pic>
    </p:spTree>
    <p:custDataLst>
      <p:tags r:id="rId1"/>
    </p:custDataLst>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custDataLst>
              <p:tags r:id="rId2"/>
            </p:custDataLst>
          </p:nvPr>
        </p:nvSpPr>
        <p:spPr>
          <a:xfrm>
            <a:off x="685800" y="1524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graphicFrame>
        <p:nvGraphicFramePr>
          <p:cNvPr id="4" name="Diagram 3"/>
          <p:cNvGraphicFramePr/>
          <p:nvPr>
            <p:extLst>
              <p:ext uri="{D42A27DB-BD31-4B8C-83A1-F6EECF244321}">
                <p14:modId xmlns:p14="http://schemas.microsoft.com/office/powerpoint/2010/main" val="1981739809"/>
              </p:ext>
            </p:extLst>
          </p:nvPr>
        </p:nvGraphicFramePr>
        <p:xfrm>
          <a:off x="914400" y="1328410"/>
          <a:ext cx="8001000" cy="507239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5" name="Rectangle 4"/>
          <p:cNvSpPr/>
          <p:nvPr/>
        </p:nvSpPr>
        <p:spPr>
          <a:xfrm>
            <a:off x="762000" y="924580"/>
            <a:ext cx="4267200" cy="523220"/>
          </a:xfrm>
          <a:prstGeom prst="rect">
            <a:avLst/>
          </a:prstGeom>
        </p:spPr>
        <p:txBody>
          <a:bodyPr wrap="square">
            <a:spAutoFit/>
          </a:bodyPr>
          <a:lstStyle/>
          <a:p>
            <a:pPr>
              <a:buNone/>
            </a:pPr>
            <a:r>
              <a:rPr lang="en-US" sz="2800" b="1" dirty="0">
                <a:solidFill>
                  <a:schemeClr val="tx2"/>
                </a:solidFill>
              </a:rPr>
              <a:t>Sensitive Personal Data</a:t>
            </a:r>
          </a:p>
        </p:txBody>
      </p:sp>
    </p:spTree>
    <p:custDataLst>
      <p:tags r:id="rId1"/>
    </p:custDataLst>
    <p:extLst>
      <p:ext uri="{BB962C8B-B14F-4D97-AF65-F5344CB8AC3E}">
        <p14:creationId xmlns:p14="http://schemas.microsoft.com/office/powerpoint/2010/main" val="1503427921"/>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marL="0" indent="0" algn="just">
              <a:lnSpc>
                <a:spcPct val="150000"/>
              </a:lnSpc>
              <a:spcBef>
                <a:spcPct val="0"/>
              </a:spcBef>
              <a:buNone/>
            </a:pPr>
            <a:r>
              <a:rPr lang="en-US" sz="3500" b="1" dirty="0" smtClean="0">
                <a:solidFill>
                  <a:schemeClr val="bg1"/>
                </a:solidFill>
                <a:effectLst>
                  <a:outerShdw blurRad="38100" dist="38100" dir="2700000" algn="tl">
                    <a:srgbClr val="000000">
                      <a:alpha val="43137"/>
                    </a:srgbClr>
                  </a:outerShdw>
                </a:effectLst>
              </a:rPr>
              <a:t>Processing </a:t>
            </a:r>
            <a:r>
              <a:rPr lang="en-GB" sz="2400" b="1" dirty="0">
                <a:cs typeface="Times New Roman" pitchFamily="18" charset="0"/>
              </a:rPr>
              <a:t>means any operation or set of operations which is performed on the data wholly or partly by automatic means, or otherwise than by automatic means, and includes </a:t>
            </a:r>
            <a:r>
              <a:rPr lang="en-GB" sz="2400" b="1" dirty="0" smtClean="0">
                <a:cs typeface="Times New Roman" pitchFamily="18" charset="0"/>
              </a:rPr>
              <a:t>–</a:t>
            </a:r>
          </a:p>
          <a:p>
            <a:pPr marL="0" indent="0" algn="just">
              <a:lnSpc>
                <a:spcPct val="150000"/>
              </a:lnSpc>
              <a:spcBef>
                <a:spcPct val="0"/>
              </a:spcBef>
              <a:buNone/>
            </a:pPr>
            <a:endParaRPr lang="en-US" sz="2400" b="1" dirty="0">
              <a:cs typeface="Times New Roman" pitchFamily="18" charset="0"/>
            </a:endParaRPr>
          </a:p>
          <a:p>
            <a:pPr marL="628650" lvl="1" indent="-457200" algn="just">
              <a:lnSpc>
                <a:spcPct val="150000"/>
              </a:lnSpc>
              <a:spcBef>
                <a:spcPct val="0"/>
              </a:spcBef>
              <a:buClrTx/>
              <a:buFont typeface="Wingdings" panose="05000000000000000000" pitchFamily="2" charset="2"/>
              <a:buChar char="q"/>
            </a:pPr>
            <a:r>
              <a:rPr lang="en-GB" sz="2400" b="1" dirty="0"/>
              <a:t>collecting, organising or altering the data; </a:t>
            </a:r>
            <a:endParaRPr lang="en-US" sz="2400" b="1" dirty="0"/>
          </a:p>
          <a:p>
            <a:pPr marL="628650" lvl="1" indent="-457200" algn="just">
              <a:lnSpc>
                <a:spcPct val="150000"/>
              </a:lnSpc>
              <a:spcBef>
                <a:spcPct val="0"/>
              </a:spcBef>
              <a:buClrTx/>
              <a:buFont typeface="Wingdings" panose="05000000000000000000" pitchFamily="2" charset="2"/>
              <a:buChar char="q"/>
            </a:pPr>
            <a:r>
              <a:rPr lang="en-GB" sz="2400" b="1" dirty="0"/>
              <a:t>retrieving, consulting, using, storing or adapting the data;</a:t>
            </a:r>
            <a:endParaRPr lang="en-US" sz="2400" b="1" dirty="0"/>
          </a:p>
          <a:p>
            <a:pPr marL="628650" lvl="1" indent="-457200" algn="just">
              <a:lnSpc>
                <a:spcPct val="150000"/>
              </a:lnSpc>
              <a:spcBef>
                <a:spcPct val="0"/>
              </a:spcBef>
              <a:buClrTx/>
              <a:buFont typeface="Wingdings" panose="05000000000000000000" pitchFamily="2" charset="2"/>
              <a:buChar char="q"/>
            </a:pPr>
            <a:r>
              <a:rPr lang="en-GB" sz="2400" b="1" dirty="0"/>
              <a:t>disclosing the data by transmitting, disseminating or otherwise making it available; or</a:t>
            </a:r>
            <a:endParaRPr lang="en-US" sz="2400" b="1" dirty="0"/>
          </a:p>
          <a:p>
            <a:pPr marL="628650" lvl="1" indent="-457200" algn="just">
              <a:lnSpc>
                <a:spcPct val="150000"/>
              </a:lnSpc>
              <a:spcBef>
                <a:spcPct val="0"/>
              </a:spcBef>
              <a:buClrTx/>
              <a:buFont typeface="Wingdings" panose="05000000000000000000" pitchFamily="2" charset="2"/>
              <a:buChar char="q"/>
            </a:pPr>
            <a:r>
              <a:rPr lang="en-GB" sz="2400" b="1" dirty="0"/>
              <a:t>aligning, combining, blocking, erasing or destroying the data;</a:t>
            </a:r>
            <a:endParaRPr lang="en-US" sz="2400" b="1" dirty="0">
              <a:cs typeface="Times New Roman" pitchFamily="18" charset="0"/>
            </a:endParaRPr>
          </a:p>
          <a:p>
            <a:pPr marL="0" indent="0" algn="just">
              <a:spcBef>
                <a:spcPct val="0"/>
              </a:spcBef>
              <a:buClrTx/>
              <a:buNone/>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7896550"/>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marL="0" indent="0" algn="just">
              <a:lnSpc>
                <a:spcPct val="150000"/>
              </a:lnSpc>
              <a:spcBef>
                <a:spcPct val="0"/>
              </a:spcBef>
              <a:buNone/>
            </a:pPr>
            <a:r>
              <a:rPr lang="en-US" sz="3500" b="1" dirty="0" smtClean="0">
                <a:solidFill>
                  <a:schemeClr val="bg1"/>
                </a:solidFill>
                <a:effectLst>
                  <a:outerShdw blurRad="38100" dist="38100" dir="2700000" algn="tl">
                    <a:srgbClr val="000000">
                      <a:alpha val="43137"/>
                    </a:srgbClr>
                  </a:outerShdw>
                </a:effectLst>
              </a:rPr>
              <a:t>Data Controller </a:t>
            </a:r>
            <a:r>
              <a:rPr lang="en-GB" sz="2400" b="1" dirty="0" smtClean="0">
                <a:cs typeface="Times New Roman" pitchFamily="18" charset="0"/>
              </a:rPr>
              <a:t>means </a:t>
            </a:r>
            <a:r>
              <a:rPr lang="en-US" sz="2400" b="1" dirty="0" smtClean="0"/>
              <a:t>a person who, either alone or jointly with any other person, makes a decision with regard to the purposes for which and in the manner in which any personal data are, or are to be, processed;</a:t>
            </a:r>
          </a:p>
          <a:p>
            <a:pPr marL="0" indent="0" algn="just">
              <a:lnSpc>
                <a:spcPct val="150000"/>
              </a:lnSpc>
              <a:spcBef>
                <a:spcPct val="0"/>
              </a:spcBef>
              <a:buNone/>
            </a:pPr>
            <a:endParaRPr lang="en-US" sz="2400" b="1" dirty="0" smtClean="0"/>
          </a:p>
          <a:p>
            <a:pPr marL="0" indent="0" algn="just">
              <a:lnSpc>
                <a:spcPct val="150000"/>
              </a:lnSpc>
              <a:spcBef>
                <a:spcPct val="0"/>
              </a:spcBef>
              <a:buNone/>
            </a:pPr>
            <a:r>
              <a:rPr lang="en-GB" sz="2400" b="1" dirty="0" smtClean="0"/>
              <a:t>The data controller can be:</a:t>
            </a:r>
          </a:p>
          <a:p>
            <a:pPr marL="0" indent="0" algn="just">
              <a:lnSpc>
                <a:spcPct val="150000"/>
              </a:lnSpc>
              <a:spcBef>
                <a:spcPct val="0"/>
              </a:spcBef>
              <a:buFont typeface="Wingdings" pitchFamily="2" charset="2"/>
              <a:buChar char="Ø"/>
            </a:pPr>
            <a:r>
              <a:rPr lang="en-GB" sz="2000" dirty="0" smtClean="0"/>
              <a:t> an organisation or</a:t>
            </a:r>
          </a:p>
          <a:p>
            <a:pPr marL="0" indent="0" algn="just">
              <a:lnSpc>
                <a:spcPct val="150000"/>
              </a:lnSpc>
              <a:spcBef>
                <a:spcPct val="0"/>
              </a:spcBef>
              <a:buFont typeface="Wingdings" pitchFamily="2" charset="2"/>
              <a:buChar char="Ø"/>
            </a:pPr>
            <a:r>
              <a:rPr lang="en-GB" sz="2000" dirty="0" smtClean="0"/>
              <a:t> an individual if that individual is acting on his/her own initiative for example, doctors, lawyers or sole traders</a:t>
            </a:r>
          </a:p>
          <a:p>
            <a:pPr marL="0" indent="0" algn="just">
              <a:lnSpc>
                <a:spcPct val="150000"/>
              </a:lnSpc>
              <a:spcBef>
                <a:spcPct val="0"/>
              </a:spcBef>
              <a:buNone/>
            </a:pPr>
            <a:endParaRPr lang="en-GB" sz="2400" b="1" dirty="0" smtClean="0"/>
          </a:p>
          <a:p>
            <a:pPr marL="0" indent="0" algn="just">
              <a:lnSpc>
                <a:spcPct val="150000"/>
              </a:lnSpc>
              <a:spcBef>
                <a:spcPct val="0"/>
              </a:spcBef>
              <a:buNone/>
            </a:pPr>
            <a:endParaRPr lang="en-GB" sz="2400" b="1" dirty="0" smtClean="0"/>
          </a:p>
          <a:p>
            <a:pPr>
              <a:buNone/>
            </a:pPr>
            <a:endParaRPr lang="en-GB" sz="2400" b="1" dirty="0" smtClean="0"/>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r>
              <a:rPr lang="en-US" sz="2800" b="1" dirty="0" smtClean="0">
                <a:solidFill>
                  <a:srgbClr val="FF6600"/>
                </a:solidFill>
              </a:rPr>
              <a:t>(Cont.)</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7896550"/>
      </p:ext>
    </p:extLst>
  </p:cSld>
  <p:clrMapOvr>
    <a:masterClrMapping/>
  </p:clrMapOvr>
  <p:transition spd="slow">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8 Principles of Data Protection Act</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416661417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914400"/>
            <a:ext cx="7848600" cy="5715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55000" lnSpcReduction="20000"/>
          </a:bodyPr>
          <a:lstStyle/>
          <a:p>
            <a:pPr marL="0" indent="0">
              <a:buNone/>
            </a:pPr>
            <a:endParaRPr lang="en-GB" sz="3600" b="1" dirty="0" smtClean="0"/>
          </a:p>
          <a:p>
            <a:pPr marL="0" indent="0">
              <a:buNone/>
            </a:pPr>
            <a:r>
              <a:rPr lang="en-GB" sz="3600" b="1" dirty="0" smtClean="0"/>
              <a:t>The DPA is based around 8 principles, which are flexible enough to accommodate most  every day situations.</a:t>
            </a:r>
          </a:p>
          <a:p>
            <a:pPr>
              <a:buNone/>
            </a:pPr>
            <a:r>
              <a:rPr lang="en-GB" sz="5100" b="1" dirty="0" smtClean="0">
                <a:solidFill>
                  <a:schemeClr val="bg1"/>
                </a:solidFill>
              </a:rPr>
              <a:t>Principle 1: Fairness</a:t>
            </a:r>
          </a:p>
          <a:p>
            <a:r>
              <a:rPr lang="en-GB" sz="3600" b="1" dirty="0" smtClean="0"/>
              <a:t>Personal data  must be processed fairly and lawfully.</a:t>
            </a:r>
          </a:p>
          <a:p>
            <a:endParaRPr lang="en-GB" sz="3600" b="1" dirty="0" smtClean="0"/>
          </a:p>
          <a:p>
            <a:pPr>
              <a:buNone/>
            </a:pPr>
            <a:r>
              <a:rPr lang="en-GB" sz="5100" b="1" dirty="0" smtClean="0">
                <a:solidFill>
                  <a:schemeClr val="bg1"/>
                </a:solidFill>
              </a:rPr>
              <a:t>Principle 2: Transparency </a:t>
            </a:r>
          </a:p>
          <a:p>
            <a:r>
              <a:rPr lang="en-GB" sz="3600" b="1" dirty="0" smtClean="0"/>
              <a:t>Personal data must be obtained only for any specified and lawful purpose, and shall not be further processed in any manner incompatible with that purpose.</a:t>
            </a:r>
          </a:p>
          <a:p>
            <a:endParaRPr lang="en-GB" sz="3600" b="1" dirty="0" smtClean="0"/>
          </a:p>
          <a:p>
            <a:pPr>
              <a:buNone/>
            </a:pPr>
            <a:r>
              <a:rPr lang="en-GB" sz="5100" b="1" dirty="0" smtClean="0">
                <a:solidFill>
                  <a:schemeClr val="bg1"/>
                </a:solidFill>
              </a:rPr>
              <a:t>Principle 3: Quantity</a:t>
            </a:r>
          </a:p>
          <a:p>
            <a:r>
              <a:rPr lang="en-GB" sz="3600" b="1" dirty="0" smtClean="0"/>
              <a:t>Personal data must be adequate, relevant, and not excessive in relation to the purpose for which they are processed.</a:t>
            </a:r>
          </a:p>
          <a:p>
            <a:endParaRPr lang="en-GB" sz="3600" b="1" dirty="0" smtClean="0"/>
          </a:p>
          <a:p>
            <a:pPr>
              <a:buNone/>
            </a:pPr>
            <a:r>
              <a:rPr lang="en-GB" sz="5100" b="1" dirty="0" smtClean="0">
                <a:solidFill>
                  <a:schemeClr val="bg1"/>
                </a:solidFill>
              </a:rPr>
              <a:t>Principle 4: Accuracy</a:t>
            </a:r>
          </a:p>
          <a:p>
            <a:r>
              <a:rPr lang="en-GB" sz="3600" b="1" dirty="0" smtClean="0"/>
              <a:t>Personal data must be accurate and, where necessary, up to date. </a:t>
            </a: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Protection Principles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53947481"/>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066800"/>
            <a:ext cx="7848600" cy="5562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92500" lnSpcReduction="10000"/>
          </a:bodyPr>
          <a:lstStyle/>
          <a:p>
            <a:pPr>
              <a:buNone/>
            </a:pPr>
            <a:r>
              <a:rPr lang="en-GB" sz="2800" b="1" dirty="0" smtClean="0">
                <a:solidFill>
                  <a:schemeClr val="bg1"/>
                </a:solidFill>
              </a:rPr>
              <a:t>Principle 5: Time limit</a:t>
            </a:r>
          </a:p>
          <a:p>
            <a:r>
              <a:rPr lang="en-GB" sz="2000" b="1" dirty="0" smtClean="0"/>
              <a:t>Personal data must not be kept for longer than is necessary for that purpose/s.</a:t>
            </a:r>
          </a:p>
          <a:p>
            <a:endParaRPr lang="en-GB" sz="2000" b="1" dirty="0" smtClean="0"/>
          </a:p>
          <a:p>
            <a:pPr>
              <a:buNone/>
            </a:pPr>
            <a:r>
              <a:rPr lang="en-GB" sz="2800" b="1" dirty="0" smtClean="0">
                <a:solidFill>
                  <a:schemeClr val="bg1"/>
                </a:solidFill>
              </a:rPr>
              <a:t>Principle 6: Individuals’ rights</a:t>
            </a:r>
          </a:p>
          <a:p>
            <a:r>
              <a:rPr lang="en-GB" sz="2000" b="1" dirty="0" smtClean="0"/>
              <a:t>Personal data shall be processed in accordance with the rights of data subjects.</a:t>
            </a:r>
          </a:p>
          <a:p>
            <a:endParaRPr lang="en-GB" sz="2000" b="1" dirty="0" smtClean="0"/>
          </a:p>
          <a:p>
            <a:pPr>
              <a:buNone/>
            </a:pPr>
            <a:r>
              <a:rPr lang="en-GB" sz="2800" b="1" dirty="0" smtClean="0">
                <a:solidFill>
                  <a:schemeClr val="bg1"/>
                </a:solidFill>
              </a:rPr>
              <a:t>Principle 7: Security</a:t>
            </a:r>
          </a:p>
          <a:p>
            <a:r>
              <a:rPr lang="en-GB" sz="2000" b="1" dirty="0" smtClean="0"/>
              <a:t>Appropriate security measures must be implemented to prevent personal data being accidentally or deliberately compromised.</a:t>
            </a:r>
          </a:p>
          <a:p>
            <a:endParaRPr lang="en-GB" sz="2000" b="1" dirty="0" smtClean="0"/>
          </a:p>
          <a:p>
            <a:pPr>
              <a:buNone/>
            </a:pPr>
            <a:r>
              <a:rPr lang="en-GB" sz="2800" b="1" dirty="0" smtClean="0">
                <a:solidFill>
                  <a:schemeClr val="bg1"/>
                </a:solidFill>
              </a:rPr>
              <a:t>Principle 8: International transfers</a:t>
            </a:r>
          </a:p>
          <a:p>
            <a:r>
              <a:rPr lang="en-GB" sz="2000" b="1" dirty="0" smtClean="0"/>
              <a:t>Personal data shall not be transferred to another country unless that country ensures an adequate level of protection for the rights of data subjects in relation to processing of personal data. </a:t>
            </a: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Protection Principles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53947481"/>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2895600"/>
            <a:ext cx="5943600" cy="3724275"/>
          </a:xfrm>
        </p:spPr>
        <p:txBody>
          <a:bodyPr>
            <a:normAutofit fontScale="90000"/>
          </a:bodyPr>
          <a:lstStyle/>
          <a:p>
            <a:pPr algn="ct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
            </a:r>
            <a:br>
              <a:rPr lang="en-US" sz="5400" dirty="0" smtClean="0"/>
            </a:br>
            <a:r>
              <a:rPr lang="en-US" sz="5400" dirty="0" smtClean="0"/>
              <a:t>Managing data protection </a:t>
            </a:r>
            <a:br>
              <a:rPr lang="en-US" sz="5400" dirty="0" smtClean="0"/>
            </a:br>
            <a:r>
              <a:rPr lang="en-US" sz="5400" dirty="0" smtClean="0"/>
              <a:t>In line with the 8 principles</a:t>
            </a:r>
            <a:br>
              <a:rPr lang="en-US" sz="5400" dirty="0" smtClean="0"/>
            </a:br>
            <a:r>
              <a:rPr lang="en-US" sz="5400" dirty="0" smtClean="0"/>
              <a:t/>
            </a:r>
            <a:br>
              <a:rPr lang="en-US" sz="5400" dirty="0" smtClean="0"/>
            </a:b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645121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8229600" cy="5638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sz="3000" b="1" dirty="0">
                <a:solidFill>
                  <a:schemeClr val="bg1"/>
                </a:solidFill>
              </a:rPr>
              <a:t>Establish an appropriate </a:t>
            </a:r>
            <a:r>
              <a:rPr lang="en-GB" sz="3000" b="1" dirty="0" smtClean="0">
                <a:solidFill>
                  <a:schemeClr val="bg1"/>
                </a:solidFill>
              </a:rPr>
              <a:t>policy on data </a:t>
            </a:r>
            <a:r>
              <a:rPr lang="en-GB" sz="3000" b="1" dirty="0">
                <a:solidFill>
                  <a:schemeClr val="bg1"/>
                </a:solidFill>
              </a:rPr>
              <a:t>protection </a:t>
            </a:r>
          </a:p>
          <a:p>
            <a:r>
              <a:rPr lang="en-GB" sz="2800" b="1" dirty="0" smtClean="0"/>
              <a:t>At organisational level, </a:t>
            </a:r>
          </a:p>
          <a:p>
            <a:pPr lvl="1"/>
            <a:r>
              <a:rPr lang="en-GB" sz="2400" b="1" dirty="0" smtClean="0"/>
              <a:t>a policy </a:t>
            </a:r>
            <a:r>
              <a:rPr lang="en-GB" sz="2400" b="1" dirty="0"/>
              <a:t>will help an organisation to address data protection in a consistent manner. </a:t>
            </a:r>
          </a:p>
          <a:p>
            <a:r>
              <a:rPr lang="en-GB" sz="2800" b="1" dirty="0"/>
              <a:t>The policy should clearly set out </a:t>
            </a:r>
            <a:endParaRPr lang="en-GB" sz="2800" b="1" dirty="0" smtClean="0"/>
          </a:p>
          <a:p>
            <a:pPr lvl="1"/>
            <a:r>
              <a:rPr lang="en-GB" sz="2400" b="1" dirty="0" smtClean="0"/>
              <a:t>the </a:t>
            </a:r>
            <a:r>
              <a:rPr lang="en-GB" sz="2400" b="1" dirty="0"/>
              <a:t>business's approach to data protection together </a:t>
            </a:r>
            <a:r>
              <a:rPr lang="en-GB" sz="2400" b="1" dirty="0" smtClean="0"/>
              <a:t>with</a:t>
            </a:r>
          </a:p>
          <a:p>
            <a:pPr lvl="1"/>
            <a:r>
              <a:rPr lang="en-GB" sz="2400" b="1" dirty="0" smtClean="0"/>
              <a:t> </a:t>
            </a:r>
            <a:r>
              <a:rPr lang="en-GB" sz="2400" b="1" dirty="0"/>
              <a:t>responsibilities for implementing the policy and monitoring compliance. </a:t>
            </a:r>
          </a:p>
          <a:p>
            <a:r>
              <a:rPr lang="en-GB" sz="2800" b="1" dirty="0"/>
              <a:t>The policy should be approved by </a:t>
            </a:r>
            <a:endParaRPr lang="en-GB" sz="2800" b="1" dirty="0" smtClean="0"/>
          </a:p>
          <a:p>
            <a:pPr lvl="1"/>
            <a:r>
              <a:rPr lang="en-GB" sz="2400" b="1" dirty="0" smtClean="0"/>
              <a:t>management and </a:t>
            </a:r>
            <a:r>
              <a:rPr lang="en-GB" sz="2400" b="1" dirty="0"/>
              <a:t>communicated to all staff. </a:t>
            </a:r>
          </a:p>
          <a:p>
            <a:r>
              <a:rPr lang="en-GB" sz="2800" b="1" dirty="0"/>
              <a:t>The policy should also be reviewed and updated as and when required.</a:t>
            </a:r>
          </a:p>
          <a:p>
            <a:pPr marL="457200" indent="-457200" algn="just">
              <a:lnSpc>
                <a:spcPct val="150000"/>
              </a:lnSpc>
              <a:spcBef>
                <a:spcPct val="0"/>
              </a:spcBef>
              <a:buClrTx/>
              <a:buFont typeface="+mj-lt"/>
              <a:buAutoNum type="alphaLcParenR"/>
            </a:pPr>
            <a:endParaRPr lang="en-US" sz="2400" b="1" dirty="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721625034"/>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2800" b="1" dirty="0" smtClean="0">
              <a:solidFill>
                <a:schemeClr val="bg1"/>
              </a:solidFill>
            </a:endParaRPr>
          </a:p>
          <a:p>
            <a:pPr>
              <a:buNone/>
            </a:pPr>
            <a:r>
              <a:rPr lang="en-GB" sz="3000" b="1" dirty="0" smtClean="0">
                <a:solidFill>
                  <a:schemeClr val="bg1"/>
                </a:solidFill>
              </a:rPr>
              <a:t>Identify a </a:t>
            </a:r>
            <a:r>
              <a:rPr lang="en-GB" sz="3000" b="1" dirty="0">
                <a:solidFill>
                  <a:schemeClr val="bg1"/>
                </a:solidFill>
              </a:rPr>
              <a:t>data protection </a:t>
            </a:r>
            <a:r>
              <a:rPr lang="en-GB" sz="3000" b="1" dirty="0" smtClean="0">
                <a:solidFill>
                  <a:schemeClr val="bg1"/>
                </a:solidFill>
              </a:rPr>
              <a:t>lead</a:t>
            </a:r>
          </a:p>
          <a:p>
            <a:pPr>
              <a:buNone/>
            </a:pPr>
            <a:endParaRPr lang="en-GB" sz="2800" b="1" dirty="0" smtClean="0">
              <a:solidFill>
                <a:schemeClr val="bg1"/>
              </a:solidFill>
            </a:endParaRPr>
          </a:p>
          <a:p>
            <a:r>
              <a:rPr lang="en-GB" sz="2800" b="1" dirty="0"/>
              <a:t>It is good practice to identify a person or department responsible for developing, implementing and monitoring the data protection </a:t>
            </a:r>
            <a:r>
              <a:rPr lang="en-GB" sz="2800" b="1" dirty="0" smtClean="0"/>
              <a:t>policy. </a:t>
            </a:r>
            <a:endParaRPr lang="en-GB" sz="2800" b="1" dirty="0"/>
          </a:p>
          <a:p>
            <a:pPr>
              <a:buNone/>
            </a:pPr>
            <a:endParaRPr lang="en-US" sz="2400" b="1" dirty="0" smtClean="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47619562"/>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US" sz="3000" b="1" dirty="0" smtClean="0">
              <a:cs typeface="Times New Roman" pitchFamily="18" charset="0"/>
            </a:endParaRPr>
          </a:p>
          <a:p>
            <a:pPr>
              <a:buNone/>
            </a:pPr>
            <a:r>
              <a:rPr lang="en-GB" sz="3000" b="1" dirty="0" smtClean="0">
                <a:solidFill>
                  <a:schemeClr val="bg1"/>
                </a:solidFill>
              </a:rPr>
              <a:t>Awareness (s27(2) DPA)</a:t>
            </a:r>
          </a:p>
          <a:p>
            <a:pPr>
              <a:buNone/>
            </a:pPr>
            <a:endParaRPr lang="en-GB" sz="2800" b="1" dirty="0">
              <a:solidFill>
                <a:schemeClr val="bg1"/>
              </a:solidFill>
            </a:endParaRPr>
          </a:p>
          <a:p>
            <a:r>
              <a:rPr lang="en-US" sz="2800" b="1" dirty="0" smtClean="0"/>
              <a:t>An organisation must take all reasonable steps to ensure that its employees are aware on matters related to data protection and </a:t>
            </a:r>
            <a:r>
              <a:rPr lang="en-GB" sz="2800" b="1" dirty="0" smtClean="0"/>
              <a:t>to raise their concerns with the appropriate person/department responsible for data protection compliance in the organisation.</a:t>
            </a:r>
            <a:r>
              <a:rPr lang="en-GB" sz="2800" dirty="0" smtClean="0"/>
              <a:t>	</a:t>
            </a:r>
          </a:p>
          <a:p>
            <a:endParaRPr lang="en-US" sz="2800" b="1" dirty="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47619562"/>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221888968"/>
              </p:ext>
            </p:extLst>
          </p:nvPr>
        </p:nvGraphicFramePr>
        <p:xfrm>
          <a:off x="1295400" y="990600"/>
          <a:ext cx="7391400" cy="5257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a:xfrm>
            <a:off x="841248" y="-76200"/>
            <a:ext cx="8077200" cy="1143000"/>
          </a:xfrm>
        </p:spPr>
        <p:txBody>
          <a:bodyPr>
            <a:normAutofit/>
          </a:bodyPr>
          <a:lstStyle/>
          <a:p>
            <a:r>
              <a:rPr lang="en-US" sz="4000" dirty="0" smtClean="0"/>
              <a:t>Today’s Agenda</a:t>
            </a:r>
            <a:endParaRPr lang="en-US" sz="4000"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8593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GB" sz="3000" b="1" dirty="0" smtClean="0">
                <a:solidFill>
                  <a:schemeClr val="bg1"/>
                </a:solidFill>
              </a:rPr>
              <a:t>Registration as Data Controller (s33(2) &amp; s(34))</a:t>
            </a:r>
          </a:p>
          <a:p>
            <a:r>
              <a:rPr lang="en-GB" sz="2800" b="1" dirty="0"/>
              <a:t>A data controller must register with the Data Protection Office for all personal data being </a:t>
            </a:r>
            <a:r>
              <a:rPr lang="en-GB" sz="2800" b="1" dirty="0" smtClean="0"/>
              <a:t>processed (Part V of the DPA).</a:t>
            </a:r>
            <a:endParaRPr lang="en-GB" sz="2800" b="1" dirty="0"/>
          </a:p>
          <a:p>
            <a:endParaRPr lang="en-GB" sz="2800" b="1" dirty="0"/>
          </a:p>
          <a:p>
            <a:r>
              <a:rPr lang="en-GB" sz="2800" b="1" dirty="0"/>
              <a:t>Registration should be renewed </a:t>
            </a:r>
            <a:r>
              <a:rPr lang="en-GB" sz="2800" b="1" dirty="0" smtClean="0"/>
              <a:t>annually (s38).</a:t>
            </a:r>
            <a:endParaRPr lang="en-US" sz="2400" b="1" dirty="0" smtClean="0">
              <a:cs typeface="Times New Roman" pitchFamily="18" charset="0"/>
            </a:endParaRP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838200"/>
            <a:ext cx="7924800" cy="5715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sz="3000" b="1" dirty="0" smtClean="0">
                <a:solidFill>
                  <a:schemeClr val="bg1"/>
                </a:solidFill>
              </a:rPr>
              <a:t>Privacy Notices</a:t>
            </a:r>
          </a:p>
          <a:p>
            <a:pPr indent="0">
              <a:buNone/>
            </a:pPr>
            <a:r>
              <a:rPr lang="en-GB" sz="2400" b="1" dirty="0" smtClean="0"/>
              <a:t>To ensure that the processing of data is fair, it is a good practice to include privacy notices on an organisation’s website and any other forms that is used to collect data. </a:t>
            </a:r>
          </a:p>
          <a:p>
            <a:pPr marL="685800"/>
            <a:r>
              <a:rPr lang="en-GB" sz="2400" b="1" dirty="0" smtClean="0"/>
              <a:t>These notices should clearly </a:t>
            </a:r>
            <a:r>
              <a:rPr lang="en-GB" sz="2400" b="1" u="sng" dirty="0" smtClean="0"/>
              <a:t>explain the reasons for using the data, including any disclosures</a:t>
            </a:r>
            <a:r>
              <a:rPr lang="en-GB" sz="2400" b="1" dirty="0" smtClean="0"/>
              <a:t>.</a:t>
            </a:r>
            <a:endParaRPr lang="en-GB" sz="2400" b="1" dirty="0"/>
          </a:p>
          <a:p>
            <a:pPr indent="0">
              <a:buNone/>
            </a:pPr>
            <a:endParaRPr lang="en-GB" sz="2400" b="1" dirty="0" smtClean="0"/>
          </a:p>
          <a:p>
            <a:pPr indent="0">
              <a:buNone/>
            </a:pPr>
            <a:r>
              <a:rPr lang="en-GB" sz="2400" b="1" dirty="0" smtClean="0"/>
              <a:t>It is good to mention here that in case an organisation wants to use personal data in a manner </a:t>
            </a:r>
            <a:r>
              <a:rPr lang="en-GB" sz="2400" b="1" u="sng" dirty="0" smtClean="0"/>
              <a:t>different</a:t>
            </a:r>
            <a:r>
              <a:rPr lang="en-GB" sz="2400" b="1" dirty="0" smtClean="0"/>
              <a:t> to its privacy notice, </a:t>
            </a:r>
          </a:p>
          <a:p>
            <a:pPr marL="685800"/>
            <a:r>
              <a:rPr lang="en-GB" sz="2400" b="1" dirty="0" smtClean="0"/>
              <a:t>then </a:t>
            </a:r>
            <a:r>
              <a:rPr lang="en-GB" sz="2400" b="1" u="sng" dirty="0" smtClean="0"/>
              <a:t>prior consent</a:t>
            </a:r>
            <a:r>
              <a:rPr lang="en-GB" sz="2400" b="1" dirty="0" smtClean="0"/>
              <a:t> to use or disclose personal data is required from the data subject unless the exceptions listed under section 24(2) of the DPA applies where an organisation can proceed without prior consent.   </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Exception of Consent :S24(2)</a:t>
            </a:r>
            <a:endParaRPr lang="fr-FR" sz="2800" dirty="0"/>
          </a:p>
        </p:txBody>
      </p:sp>
      <p:sp>
        <p:nvSpPr>
          <p:cNvPr id="3" name="Content Placeholder 2"/>
          <p:cNvSpPr>
            <a:spLocks noGrp="1"/>
          </p:cNvSpPr>
          <p:nvPr>
            <p:ph idx="1"/>
          </p:nvPr>
        </p:nvSpPr>
        <p:spPr>
          <a:xfrm>
            <a:off x="762000" y="1295401"/>
            <a:ext cx="8077200" cy="5334000"/>
          </a:xfrm>
        </p:spPr>
        <p:txBody>
          <a:bodyPr>
            <a:normAutofit fontScale="85000" lnSpcReduction="20000"/>
          </a:bodyPr>
          <a:lstStyle/>
          <a:p>
            <a:r>
              <a:rPr lang="en-GB" dirty="0" smtClean="0"/>
              <a:t>(</a:t>
            </a:r>
            <a:r>
              <a:rPr lang="en-GB" dirty="0"/>
              <a:t>2) </a:t>
            </a:r>
            <a:r>
              <a:rPr lang="en-GB" dirty="0" smtClean="0"/>
              <a:t>Personal </a:t>
            </a:r>
            <a:r>
              <a:rPr lang="en-GB" dirty="0"/>
              <a:t>data may be processed without obtaining the express consent of the data subject where the processing is necessary -</a:t>
            </a:r>
            <a:endParaRPr lang="fr-FR" dirty="0"/>
          </a:p>
          <a:p>
            <a:pPr marL="0" indent="0">
              <a:buNone/>
            </a:pPr>
            <a:r>
              <a:rPr lang="en-GB" dirty="0" smtClean="0"/>
              <a:t>	(</a:t>
            </a:r>
            <a:r>
              <a:rPr lang="en-GB" dirty="0"/>
              <a:t>a)   </a:t>
            </a:r>
            <a:r>
              <a:rPr lang="en-GB" dirty="0" smtClean="0"/>
              <a:t>for </a:t>
            </a:r>
            <a:r>
              <a:rPr lang="en-GB" dirty="0"/>
              <a:t>the performance of a contract to </a:t>
            </a:r>
            <a:r>
              <a:rPr lang="en-GB" dirty="0" smtClean="0"/>
              <a:t>which     	the data</a:t>
            </a:r>
            <a:r>
              <a:rPr lang="en-GB" b="1" dirty="0" smtClean="0"/>
              <a:t> </a:t>
            </a:r>
            <a:r>
              <a:rPr lang="en-GB" dirty="0" smtClean="0"/>
              <a:t>subject </a:t>
            </a:r>
            <a:r>
              <a:rPr lang="en-GB" dirty="0"/>
              <a:t>is a party;</a:t>
            </a:r>
            <a:endParaRPr lang="fr-FR" dirty="0"/>
          </a:p>
          <a:p>
            <a:pPr marL="0" indent="0">
              <a:buNone/>
            </a:pPr>
            <a:r>
              <a:rPr lang="en-GB" dirty="0" smtClean="0"/>
              <a:t>	(</a:t>
            </a:r>
            <a:r>
              <a:rPr lang="en-GB" dirty="0"/>
              <a:t>b)   </a:t>
            </a:r>
            <a:r>
              <a:rPr lang="en-GB" dirty="0" smtClean="0"/>
              <a:t>in </a:t>
            </a:r>
            <a:r>
              <a:rPr lang="en-GB" dirty="0"/>
              <a:t>order to take steps required by the data </a:t>
            </a:r>
            <a:r>
              <a:rPr lang="en-GB" dirty="0" smtClean="0"/>
              <a:t>     	subject prior </a:t>
            </a:r>
            <a:r>
              <a:rPr lang="en-GB" dirty="0"/>
              <a:t>to entering into a contract;</a:t>
            </a:r>
            <a:endParaRPr lang="fr-FR" dirty="0"/>
          </a:p>
          <a:p>
            <a:pPr marL="0" indent="0">
              <a:buNone/>
            </a:pPr>
            <a:r>
              <a:rPr lang="en-GB" dirty="0" smtClean="0"/>
              <a:t>	(</a:t>
            </a:r>
            <a:r>
              <a:rPr lang="en-GB" dirty="0"/>
              <a:t>c)  </a:t>
            </a:r>
            <a:r>
              <a:rPr lang="en-GB" dirty="0" smtClean="0"/>
              <a:t> </a:t>
            </a:r>
            <a:r>
              <a:rPr lang="en-GB" dirty="0"/>
              <a:t> </a:t>
            </a:r>
            <a:r>
              <a:rPr lang="en-GB" dirty="0" smtClean="0"/>
              <a:t>in </a:t>
            </a:r>
            <a:r>
              <a:rPr lang="en-GB" dirty="0"/>
              <a:t>order to protect the vital interests of the </a:t>
            </a:r>
            <a:r>
              <a:rPr lang="en-GB" dirty="0" smtClean="0"/>
              <a:t>     	data</a:t>
            </a:r>
            <a:r>
              <a:rPr lang="en-GB" b="1" dirty="0" smtClean="0"/>
              <a:t> </a:t>
            </a:r>
            <a:r>
              <a:rPr lang="en-GB" dirty="0" smtClean="0"/>
              <a:t>subject</a:t>
            </a:r>
            <a:r>
              <a:rPr lang="en-GB" dirty="0"/>
              <a:t>;</a:t>
            </a:r>
            <a:endParaRPr lang="fr-FR" dirty="0"/>
          </a:p>
          <a:p>
            <a:pPr marL="0" indent="0">
              <a:buNone/>
            </a:pPr>
            <a:r>
              <a:rPr lang="en-GB" dirty="0" smtClean="0"/>
              <a:t>	(</a:t>
            </a:r>
            <a:r>
              <a:rPr lang="en-GB" dirty="0"/>
              <a:t>d)   </a:t>
            </a:r>
            <a:r>
              <a:rPr lang="en-GB" dirty="0" smtClean="0"/>
              <a:t>for </a:t>
            </a:r>
            <a:r>
              <a:rPr lang="en-GB" dirty="0"/>
              <a:t>compliance with any legal obligation to </a:t>
            </a:r>
            <a:r>
              <a:rPr lang="en-GB" dirty="0" smtClean="0"/>
              <a:t>   	which </a:t>
            </a:r>
            <a:r>
              <a:rPr lang="en-GB" dirty="0"/>
              <a:t>the </a:t>
            </a:r>
            <a:r>
              <a:rPr lang="en-GB" dirty="0" smtClean="0"/>
              <a:t>data controller </a:t>
            </a:r>
            <a:r>
              <a:rPr lang="en-GB" dirty="0"/>
              <a:t>is subject;</a:t>
            </a:r>
            <a:endParaRPr lang="fr-FR" dirty="0"/>
          </a:p>
          <a:p>
            <a:pPr marL="0" indent="0">
              <a:buNone/>
            </a:pPr>
            <a:r>
              <a:rPr lang="en-GB" dirty="0" smtClean="0"/>
              <a:t>	(</a:t>
            </a:r>
            <a:r>
              <a:rPr lang="en-GB" dirty="0"/>
              <a:t>e)    </a:t>
            </a:r>
            <a:r>
              <a:rPr lang="en-GB" dirty="0" smtClean="0"/>
              <a:t>for </a:t>
            </a:r>
            <a:r>
              <a:rPr lang="en-GB" dirty="0"/>
              <a:t>the administration of justice; or</a:t>
            </a:r>
            <a:endParaRPr lang="fr-FR" dirty="0"/>
          </a:p>
          <a:p>
            <a:pPr marL="0" indent="0">
              <a:buNone/>
            </a:pPr>
            <a:r>
              <a:rPr lang="en-GB" dirty="0" smtClean="0"/>
              <a:t>	(</a:t>
            </a:r>
            <a:r>
              <a:rPr lang="en-GB" dirty="0"/>
              <a:t>f)     </a:t>
            </a:r>
            <a:r>
              <a:rPr lang="en-GB" dirty="0" smtClean="0"/>
              <a:t>in </a:t>
            </a:r>
            <a:r>
              <a:rPr lang="en-GB" dirty="0"/>
              <a:t>the public interest.</a:t>
            </a:r>
            <a:endParaRPr lang="fr-FR" dirty="0"/>
          </a:p>
          <a:p>
            <a:endParaRPr lang="fr-FR" dirty="0"/>
          </a:p>
        </p:txBody>
      </p:sp>
    </p:spTree>
    <p:extLst>
      <p:ext uri="{BB962C8B-B14F-4D97-AF65-F5344CB8AC3E}">
        <p14:creationId xmlns:p14="http://schemas.microsoft.com/office/powerpoint/2010/main" val="1702624659"/>
      </p:ext>
    </p:extLst>
  </p:cSld>
  <p:clrMapOvr>
    <a:masterClrMapping/>
  </p:clrMapOvr>
  <p:transition spd="slow">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609600"/>
            <a:ext cx="8077200" cy="6096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b="1" dirty="0" smtClean="0">
                <a:solidFill>
                  <a:schemeClr val="bg1"/>
                </a:solidFill>
              </a:rPr>
              <a:t>Access request rights</a:t>
            </a:r>
          </a:p>
          <a:p>
            <a:pPr marL="0" indent="0" algn="just">
              <a:buFont typeface="Wingdings" pitchFamily="2" charset="2"/>
              <a:buChar char="q"/>
            </a:pPr>
            <a:r>
              <a:rPr lang="en-GB" sz="2400" b="1" dirty="0" smtClean="0"/>
              <a:t>The sixth principle of the DPA requires that personal data is processed in accordance with individual rights. </a:t>
            </a:r>
            <a:endParaRPr lang="en-GB" sz="2400" b="1" dirty="0"/>
          </a:p>
          <a:p>
            <a:pPr marL="0" indent="0" algn="just">
              <a:buFont typeface="Wingdings" pitchFamily="2" charset="2"/>
              <a:buChar char="q"/>
            </a:pPr>
            <a:r>
              <a:rPr lang="en-GB" sz="2400" b="1" dirty="0" smtClean="0"/>
              <a:t>Under section 41 of the DPA, a data subject has the rights of access to information that the organisation holds about him/her. </a:t>
            </a:r>
          </a:p>
          <a:p>
            <a:pPr lvl="1" indent="-342900" algn="just">
              <a:buFont typeface="Wingdings" panose="05000000000000000000" pitchFamily="2" charset="2"/>
              <a:buChar char="§"/>
            </a:pPr>
            <a:r>
              <a:rPr lang="en-GB" sz="2400" b="1" dirty="0" smtClean="0"/>
              <a:t>An individual can make a written request to obtain a copy of his/her information being held upon payment of the prescribed fee to the organisation.</a:t>
            </a:r>
          </a:p>
          <a:p>
            <a:pPr lvl="1" indent="-342900" algn="just">
              <a:buFont typeface="Wingdings" panose="05000000000000000000" pitchFamily="2" charset="2"/>
              <a:buChar char="§"/>
            </a:pPr>
            <a:r>
              <a:rPr lang="en-GB" sz="2400" b="1" dirty="0" smtClean="0"/>
              <a:t>A data controller should therefore have a process in place to respond to such requests within statutory timescales.</a:t>
            </a:r>
          </a:p>
          <a:p>
            <a:pPr marL="0" indent="0" algn="just">
              <a:buFont typeface="Wingdings" pitchFamily="2" charset="2"/>
              <a:buChar char="q"/>
            </a:pPr>
            <a:r>
              <a:rPr lang="en-US" sz="2400" b="1" dirty="0" smtClean="0"/>
              <a:t>A </a:t>
            </a:r>
            <a:r>
              <a:rPr lang="en-US" sz="2400" b="1" dirty="0"/>
              <a:t>data controller may refuse a request under section </a:t>
            </a:r>
            <a:r>
              <a:rPr lang="en-US" sz="2400" b="1" dirty="0" smtClean="0"/>
              <a:t>41 if provisions under section 43 are satisfied.</a:t>
            </a:r>
            <a:endParaRPr lang="en-GB" sz="2400" b="1" dirty="0" smtClean="0"/>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1600200" y="51515"/>
            <a:ext cx="5791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GB" b="1" dirty="0" smtClean="0">
                <a:solidFill>
                  <a:schemeClr val="bg1"/>
                </a:solidFill>
              </a:rPr>
              <a:t>Data quality &amp; accuracy</a:t>
            </a:r>
          </a:p>
          <a:p>
            <a:pPr>
              <a:buNone/>
            </a:pPr>
            <a:endParaRPr lang="en-GB" b="1" dirty="0" smtClean="0">
              <a:solidFill>
                <a:schemeClr val="bg1"/>
              </a:solidFill>
            </a:endParaRPr>
          </a:p>
          <a:p>
            <a:pPr marL="0" indent="0">
              <a:spcBef>
                <a:spcPts val="0"/>
              </a:spcBef>
              <a:buNone/>
            </a:pPr>
            <a:r>
              <a:rPr lang="en-GB" sz="2800" b="1" dirty="0" smtClean="0"/>
              <a:t>An organisation should regularly review information to identify when to correct inaccurate records and remove irrelevant ones.</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b="1" dirty="0" smtClean="0">
                <a:solidFill>
                  <a:schemeClr val="bg1"/>
                </a:solidFill>
              </a:rPr>
              <a:t>Retention and disposal</a:t>
            </a:r>
          </a:p>
          <a:p>
            <a:r>
              <a:rPr lang="en-GB" sz="2800" b="1" dirty="0" smtClean="0"/>
              <a:t>The fifth principle of the DPA requires that personal data should not be kept for longer than necessary. </a:t>
            </a:r>
          </a:p>
          <a:p>
            <a:pPr lvl="1"/>
            <a:r>
              <a:rPr lang="en-GB" sz="2400" b="1" dirty="0" smtClean="0"/>
              <a:t>It is important to note that the DPA </a:t>
            </a:r>
            <a:r>
              <a:rPr lang="en-GB" sz="2400" b="1" u="sng" dirty="0" smtClean="0"/>
              <a:t>does not set any time limit </a:t>
            </a:r>
            <a:r>
              <a:rPr lang="en-GB" sz="2400" b="1" dirty="0" smtClean="0"/>
              <a:t>to retain data.  </a:t>
            </a:r>
          </a:p>
          <a:p>
            <a:r>
              <a:rPr lang="en-GB" sz="2800" b="1" dirty="0" smtClean="0"/>
              <a:t>The onus lies on the </a:t>
            </a:r>
            <a:r>
              <a:rPr lang="en-GB" sz="2800" b="1" u="sng" dirty="0" smtClean="0"/>
              <a:t>data controller </a:t>
            </a:r>
            <a:r>
              <a:rPr lang="en-GB" sz="2800" b="1" dirty="0" smtClean="0"/>
              <a:t>to determine</a:t>
            </a:r>
          </a:p>
          <a:p>
            <a:pPr lvl="1"/>
            <a:r>
              <a:rPr lang="en-GB" sz="2400" b="1" dirty="0" smtClean="0"/>
              <a:t> the time retention based on the purpose for which data is being kept and in accordance with other laws such as Employment Rights Act, Income Tax Act, Banking Act, National Archives Act etc..  </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r>
              <a:rPr lang="en-GB" b="1" dirty="0" smtClean="0">
                <a:solidFill>
                  <a:schemeClr val="bg1"/>
                </a:solidFill>
              </a:rPr>
              <a:t>Security policy</a:t>
            </a:r>
          </a:p>
          <a:p>
            <a:pPr marL="0" indent="0">
              <a:buNone/>
            </a:pPr>
            <a:r>
              <a:rPr lang="en-GB" sz="2400" b="1" dirty="0" smtClean="0"/>
              <a:t>The seventh principle of the DPA requires </a:t>
            </a:r>
          </a:p>
          <a:p>
            <a:r>
              <a:rPr lang="en-GB" sz="2400" b="1" dirty="0" smtClean="0"/>
              <a:t>that personal data is protected by appropriate security measures. </a:t>
            </a:r>
          </a:p>
          <a:p>
            <a:pPr marL="0" indent="0">
              <a:buNone/>
            </a:pPr>
            <a:endParaRPr lang="en-GB" b="1" dirty="0" smtClean="0"/>
          </a:p>
          <a:p>
            <a:pPr marL="0" indent="0">
              <a:buNone/>
            </a:pPr>
            <a:r>
              <a:rPr lang="en-GB" sz="2400" b="1" dirty="0" smtClean="0"/>
              <a:t>Before you can decide </a:t>
            </a:r>
          </a:p>
          <a:p>
            <a:r>
              <a:rPr lang="en-GB" sz="2400" b="1" dirty="0" smtClean="0"/>
              <a:t>what </a:t>
            </a:r>
            <a:r>
              <a:rPr lang="en-GB" sz="2400" b="1" u="sng" dirty="0" smtClean="0"/>
              <a:t>level of security </a:t>
            </a:r>
            <a:r>
              <a:rPr lang="en-GB" sz="2400" b="1" dirty="0" smtClean="0"/>
              <a:t>is right for your business you will need to </a:t>
            </a:r>
          </a:p>
          <a:p>
            <a:pPr lvl="1"/>
            <a:r>
              <a:rPr lang="en-GB" sz="2400" b="1" u="sng" dirty="0" smtClean="0"/>
              <a:t>assess the risks </a:t>
            </a:r>
            <a:r>
              <a:rPr lang="en-GB" sz="2400" b="1" dirty="0" smtClean="0"/>
              <a:t>to the personal data you hold and choose the security measures that are appropriate to your needs.</a:t>
            </a:r>
          </a:p>
          <a:p>
            <a:pPr marL="0" indent="0">
              <a:lnSpc>
                <a:spcPct val="150000"/>
              </a:lnSpc>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9248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buNone/>
            </a:pPr>
            <a:endParaRPr lang="en-GB" sz="3000" b="1" dirty="0" smtClean="0">
              <a:solidFill>
                <a:schemeClr val="bg1"/>
              </a:solidFill>
            </a:endParaRPr>
          </a:p>
          <a:p>
            <a:pPr>
              <a:buNone/>
            </a:pPr>
            <a:r>
              <a:rPr lang="en-GB" b="1" dirty="0" smtClean="0">
                <a:solidFill>
                  <a:schemeClr val="bg1"/>
                </a:solidFill>
              </a:rPr>
              <a:t>Outsourcing</a:t>
            </a:r>
            <a:r>
              <a:rPr lang="en-US" dirty="0" smtClean="0">
                <a:cs typeface="Times New Roman" pitchFamily="18" charset="0"/>
              </a:rPr>
              <a:t> </a:t>
            </a:r>
          </a:p>
          <a:p>
            <a:pPr marL="0" indent="0">
              <a:buNone/>
            </a:pPr>
            <a:r>
              <a:rPr lang="en-US" b="1" dirty="0" smtClean="0">
                <a:cs typeface="Times New Roman" pitchFamily="18" charset="0"/>
              </a:rPr>
              <a:t>When a data controller retains an agent to process personal data on behalf of the </a:t>
            </a:r>
            <a:r>
              <a:rPr lang="en-GB" b="1" dirty="0" smtClean="0">
                <a:cs typeface="Times New Roman" pitchFamily="18" charset="0"/>
              </a:rPr>
              <a:t>organisation</a:t>
            </a:r>
            <a:r>
              <a:rPr lang="en-US" b="1" dirty="0" smtClean="0">
                <a:cs typeface="Times New Roman" pitchFamily="18" charset="0"/>
              </a:rPr>
              <a:t>, </a:t>
            </a:r>
          </a:p>
          <a:p>
            <a:pPr lvl="1"/>
            <a:r>
              <a:rPr lang="en-US" b="1" dirty="0" smtClean="0">
                <a:cs typeface="Times New Roman" pitchFamily="18" charset="0"/>
              </a:rPr>
              <a:t>there should be a sound contractual basis for this, with appropriate security safeguards in place.</a:t>
            </a:r>
            <a:endParaRPr lang="en-GB" b="1" dirty="0" smtClean="0">
              <a:solidFill>
                <a:schemeClr val="bg1"/>
              </a:solidFill>
            </a:endParaRPr>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37492"/>
            <a:ext cx="4343400" cy="5410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Autofit/>
          </a:bodyPr>
          <a:lstStyle/>
          <a:p>
            <a:pPr algn="just">
              <a:buNone/>
            </a:pPr>
            <a:r>
              <a:rPr lang="en-US" sz="2800" b="1" dirty="0" smtClean="0">
                <a:solidFill>
                  <a:schemeClr val="bg1"/>
                </a:solidFill>
                <a:cs typeface="Times New Roman" pitchFamily="18" charset="0"/>
              </a:rPr>
              <a:t>Transfer of Data Abroad </a:t>
            </a:r>
          </a:p>
          <a:p>
            <a:pPr algn="just">
              <a:lnSpc>
                <a:spcPct val="150000"/>
              </a:lnSpc>
              <a:buClrTx/>
              <a:buFont typeface="Wingdings" panose="05000000000000000000" pitchFamily="2" charset="2"/>
              <a:buChar char="§"/>
            </a:pPr>
            <a:r>
              <a:rPr lang="en-GB" sz="2300" b="1" dirty="0" smtClean="0"/>
              <a:t>Authorisation is required from the Data Protection Commissioner to transfer data abroad as per section 31 of DPA.</a:t>
            </a:r>
          </a:p>
          <a:p>
            <a:pPr algn="just">
              <a:lnSpc>
                <a:spcPct val="150000"/>
              </a:lnSpc>
              <a:buClrTx/>
              <a:buFont typeface="Wingdings" panose="05000000000000000000" pitchFamily="2" charset="2"/>
              <a:buChar char="§"/>
            </a:pPr>
            <a:r>
              <a:rPr lang="en-GB" sz="2300" b="1" dirty="0" smtClean="0"/>
              <a:t>Organisation must fill and submit to the Data Protection Office the ‘Transfer of Personal Data Form’.</a:t>
            </a:r>
            <a:endParaRPr lang="en-GB" sz="2300" b="1" dirty="0" smtClean="0">
              <a:cs typeface="Times New Roman" pitchFamily="18" charset="0"/>
            </a:endParaRPr>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Managing Data Protection </a:t>
            </a:r>
            <a:endParaRPr lang="en-US" sz="4000" b="1" cap="small" dirty="0">
              <a:solidFill>
                <a:srgbClr val="FF6600"/>
              </a:solidFill>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05400" y="1066800"/>
            <a:ext cx="3857668"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2127731130"/>
      </p:ext>
    </p:extLst>
  </p:cSld>
  <p:clrMapOvr>
    <a:masterClrMapping/>
  </p:clrMapOvr>
  <p:transition spd="slow">
    <p:wipe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8153400" cy="57912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buNone/>
            </a:pPr>
            <a:endParaRPr lang="en-GB" b="1" dirty="0" smtClean="0">
              <a:solidFill>
                <a:schemeClr val="bg1"/>
              </a:solidFill>
            </a:endParaRPr>
          </a:p>
          <a:p>
            <a:pPr>
              <a:buNone/>
            </a:pPr>
            <a:r>
              <a:rPr lang="en-GB" b="1" dirty="0" smtClean="0">
                <a:solidFill>
                  <a:schemeClr val="bg1"/>
                </a:solidFill>
              </a:rPr>
              <a:t>Privacy impact assessments</a:t>
            </a:r>
          </a:p>
          <a:p>
            <a:pPr marL="0" indent="0">
              <a:buNone/>
            </a:pPr>
            <a:r>
              <a:rPr lang="en-GB" sz="2800" b="1" dirty="0" smtClean="0"/>
              <a:t>Build in privacy considerations at the start of projects or initiatives that involve the processing of personal data. </a:t>
            </a:r>
          </a:p>
          <a:p>
            <a:r>
              <a:rPr lang="en-GB" sz="2800" b="1" dirty="0" smtClean="0"/>
              <a:t>Thinking about privacy early on will reduce risks and avoid costly changes at a later date. </a:t>
            </a:r>
          </a:p>
          <a:p>
            <a:pPr marL="0" indent="0" algn="just">
              <a:lnSpc>
                <a:spcPct val="160000"/>
              </a:lnSpc>
              <a:spcBef>
                <a:spcPct val="0"/>
              </a:spcBef>
              <a:buClrTx/>
              <a:buNone/>
            </a:pPr>
            <a:endParaRPr lang="en-GB" sz="2200" dirty="0" smtClean="0">
              <a:latin typeface="Book Antiqua" pitchFamily="18" charset="0"/>
              <a:cs typeface="Times New Roman" pitchFamily="18" charset="0"/>
              <a:hlinkClick r:id="rId5"/>
            </a:endParaRPr>
          </a:p>
          <a:p>
            <a:pPr marL="0" indent="0" algn="just">
              <a:lnSpc>
                <a:spcPct val="160000"/>
              </a:lnSpc>
              <a:spcBef>
                <a:spcPct val="0"/>
              </a:spcBef>
              <a:buClrTx/>
              <a:buNone/>
            </a:pPr>
            <a:r>
              <a:rPr lang="en-GB" sz="2200" dirty="0" smtClean="0">
                <a:latin typeface="Book Antiqua" pitchFamily="18" charset="0"/>
                <a:cs typeface="Times New Roman" pitchFamily="18" charset="0"/>
                <a:hlinkClick r:id="rId5"/>
              </a:rPr>
              <a:t>http</a:t>
            </a:r>
            <a:r>
              <a:rPr lang="en-GB" sz="2200" dirty="0">
                <a:latin typeface="Book Antiqua" pitchFamily="18" charset="0"/>
                <a:cs typeface="Times New Roman" pitchFamily="18" charset="0"/>
                <a:hlinkClick r:id="rId5"/>
              </a:rPr>
              <a:t>://</a:t>
            </a:r>
            <a:r>
              <a:rPr lang="en-GB" sz="2200" dirty="0" smtClean="0">
                <a:latin typeface="Book Antiqua" pitchFamily="18" charset="0"/>
                <a:cs typeface="Times New Roman" pitchFamily="18" charset="0"/>
                <a:hlinkClick r:id="rId5"/>
              </a:rPr>
              <a:t>dataprotection.govmu.org/English/Documents/Publications/Guidelines/DPO_Vol6_PrivacyImpactAssessment.pdf</a:t>
            </a:r>
            <a:r>
              <a:rPr lang="en-GB" sz="2200" dirty="0" smtClean="0">
                <a:latin typeface="Book Antiqua" pitchFamily="18" charset="0"/>
                <a:cs typeface="Times New Roman" pitchFamily="18" charset="0"/>
              </a:rPr>
              <a:t> </a:t>
            </a: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76200"/>
            <a:ext cx="8077200" cy="685800"/>
          </a:xfrm>
        </p:spPr>
        <p:txBody>
          <a:bodyPr>
            <a:noAutofit/>
          </a:bodyPr>
          <a:lstStyle/>
          <a:p>
            <a:pPr algn="ctr"/>
            <a:r>
              <a:rPr lang="en-US" sz="4000" b="1" cap="small" dirty="0" smtClean="0">
                <a:solidFill>
                  <a:srgbClr val="FF6600"/>
                </a:solidFill>
              </a:rPr>
              <a:t>Data Protection Principles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954606883"/>
      </p:ext>
    </p:extLst>
  </p:cSld>
  <p:clrMapOvr>
    <a:masterClrMapping/>
  </p:clrMapOvr>
  <p:transition spd="slow">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Data Protection Act (DPA)</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Data Protection in HR CONTEXT</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19389866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8077200" cy="1143000"/>
          </a:xfrm>
        </p:spPr>
        <p:txBody>
          <a:bodyPr>
            <a:normAutofit/>
          </a:bodyPr>
          <a:lstStyle/>
          <a:p>
            <a:r>
              <a:rPr lang="en-US" sz="4000" dirty="0" smtClean="0"/>
              <a:t>QUICK OVERVIEW</a:t>
            </a:r>
            <a:endParaRPr lang="en-US" sz="4000" dirty="0"/>
          </a:p>
        </p:txBody>
      </p:sp>
      <p:graphicFrame>
        <p:nvGraphicFramePr>
          <p:cNvPr id="4" name="Content Placeholder 2"/>
          <p:cNvGraphicFramePr>
            <a:graphicFrameLocks/>
          </p:cNvGraphicFramePr>
          <p:nvPr>
            <p:extLst>
              <p:ext uri="{D42A27DB-BD31-4B8C-83A1-F6EECF244321}">
                <p14:modId xmlns:p14="http://schemas.microsoft.com/office/powerpoint/2010/main" val="4088179922"/>
              </p:ext>
            </p:extLst>
          </p:nvPr>
        </p:nvGraphicFramePr>
        <p:xfrm>
          <a:off x="381000" y="1295400"/>
          <a:ext cx="7635033"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1073584"/>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95400"/>
            <a:ext cx="7543800" cy="3810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25000" lnSpcReduction="20000"/>
          </a:bodyPr>
          <a:lstStyle/>
          <a:p>
            <a:pPr marL="0" indent="0" algn="ctr">
              <a:lnSpc>
                <a:spcPct val="150000"/>
              </a:lnSpc>
              <a:spcBef>
                <a:spcPct val="0"/>
              </a:spcBef>
              <a:buNone/>
            </a:pPr>
            <a:endParaRPr lang="en-GB" sz="7400" b="1" dirty="0" smtClean="0"/>
          </a:p>
          <a:p>
            <a:pPr algn="just">
              <a:lnSpc>
                <a:spcPct val="150000"/>
              </a:lnSpc>
              <a:spcBef>
                <a:spcPct val="0"/>
              </a:spcBef>
            </a:pPr>
            <a:r>
              <a:rPr lang="en-US" sz="9600" b="1" dirty="0" smtClean="0"/>
              <a:t>If your organisation collect or use information about people as part of recruitment exercise, the DPA will apply.</a:t>
            </a:r>
          </a:p>
          <a:p>
            <a:pPr algn="just">
              <a:lnSpc>
                <a:spcPct val="150000"/>
              </a:lnSpc>
              <a:spcBef>
                <a:spcPct val="0"/>
              </a:spcBef>
            </a:pPr>
            <a:endParaRPr lang="en-US" sz="9600" b="1" dirty="0">
              <a:cs typeface="Times New Roman" pitchFamily="18" charset="0"/>
            </a:endParaRPr>
          </a:p>
          <a:p>
            <a:pPr algn="just">
              <a:lnSpc>
                <a:spcPct val="150000"/>
              </a:lnSpc>
              <a:spcBef>
                <a:spcPct val="0"/>
              </a:spcBef>
            </a:pPr>
            <a:r>
              <a:rPr lang="en-US" sz="9600" b="1" dirty="0" smtClean="0">
                <a:cs typeface="Times New Roman" pitchFamily="18" charset="0"/>
              </a:rPr>
              <a:t>For example, application form filled by applicant or information obtain through CV.</a:t>
            </a:r>
            <a:endParaRPr lang="en-US" sz="9600" b="1" dirty="0" smtClean="0"/>
          </a:p>
          <a:p>
            <a:pPr marL="0" indent="0" algn="just">
              <a:lnSpc>
                <a:spcPct val="150000"/>
              </a:lnSpc>
              <a:spcBef>
                <a:spcPct val="0"/>
              </a:spcBef>
              <a:buNone/>
            </a:pPr>
            <a:endParaRPr lang="en-US" sz="2800" b="1" dirty="0" smtClean="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Recruitment Process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45068353"/>
      </p:ext>
    </p:extLst>
  </p:cSld>
  <p:clrMapOvr>
    <a:masterClrMapping/>
  </p:clrMapOvr>
  <p:transition spd="slow">
    <p:wipe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95400"/>
            <a:ext cx="7696200" cy="4114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lgn="just"/>
            <a:r>
              <a:rPr lang="en-US" sz="2400" dirty="0" smtClean="0"/>
              <a:t>Use </a:t>
            </a:r>
            <a:r>
              <a:rPr lang="en-US" sz="2400" dirty="0"/>
              <a:t>the information you collect for recruitment or selection only. If you </a:t>
            </a:r>
            <a:r>
              <a:rPr lang="en-US" sz="2400" dirty="0" smtClean="0"/>
              <a:t>are </a:t>
            </a:r>
            <a:r>
              <a:rPr lang="en-US" sz="2400" dirty="0"/>
              <a:t>going to use the information for </a:t>
            </a:r>
            <a:r>
              <a:rPr lang="en-US" sz="2400" dirty="0" smtClean="0"/>
              <a:t>any other purpose, you </a:t>
            </a:r>
            <a:r>
              <a:rPr lang="en-US" sz="2400" dirty="0"/>
              <a:t>must explain </a:t>
            </a:r>
            <a:r>
              <a:rPr lang="en-US" sz="2400" dirty="0" smtClean="0"/>
              <a:t>this </a:t>
            </a:r>
            <a:r>
              <a:rPr lang="en-US" sz="2400" dirty="0"/>
              <a:t>clearly</a:t>
            </a:r>
            <a:r>
              <a:rPr lang="en-US" sz="2400" dirty="0" smtClean="0"/>
              <a:t>.</a:t>
            </a:r>
          </a:p>
          <a:p>
            <a:pPr algn="just"/>
            <a:endParaRPr lang="en-US" sz="2400" dirty="0" smtClean="0"/>
          </a:p>
          <a:p>
            <a:pPr algn="just"/>
            <a:r>
              <a:rPr lang="en-US" sz="2400" dirty="0" smtClean="0"/>
              <a:t>Ensure that those involved in recruitment are aware that data protection rules apply and that they must handle personal information with care.</a:t>
            </a:r>
          </a:p>
          <a:p>
            <a:pPr algn="just"/>
            <a:endParaRPr lang="en-US" sz="2400" dirty="0" smtClean="0"/>
          </a:p>
          <a:p>
            <a:pPr algn="just"/>
            <a:r>
              <a:rPr lang="en-US" sz="2400" dirty="0"/>
              <a:t>Do not collect excessive information. Design your application forms properly</a:t>
            </a:r>
            <a:r>
              <a:rPr lang="en-US" sz="2400" dirty="0" smtClean="0"/>
              <a:t>.</a:t>
            </a:r>
          </a:p>
          <a:p>
            <a:pPr algn="just"/>
            <a:endParaRPr lang="en-US" sz="2400" dirty="0"/>
          </a:p>
          <a:p>
            <a:pPr algn="just"/>
            <a:endParaRPr lang="en-US" sz="2400" dirty="0" smtClean="0"/>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838200" y="152400"/>
            <a:ext cx="8077200" cy="990600"/>
          </a:xfrm>
        </p:spPr>
        <p:txBody>
          <a:bodyPr>
            <a:noAutofit/>
          </a:bodyPr>
          <a:lstStyle/>
          <a:p>
            <a:pPr algn="ctr"/>
            <a:r>
              <a:rPr lang="en-US" sz="4000" b="1" cap="small" dirty="0">
                <a:solidFill>
                  <a:srgbClr val="FF6600"/>
                </a:solidFill>
              </a:rPr>
              <a:t>Recruitment </a:t>
            </a:r>
            <a:r>
              <a:rPr lang="en-US" sz="4000" b="1" cap="small" dirty="0" smtClean="0">
                <a:solidFill>
                  <a:srgbClr val="FF6600"/>
                </a:solidFill>
              </a:rPr>
              <a:t>Process </a:t>
            </a:r>
            <a:br>
              <a:rPr lang="en-US" sz="4000" b="1" cap="small" dirty="0" smtClean="0">
                <a:solidFill>
                  <a:srgbClr val="FF6600"/>
                </a:solidFill>
              </a:rPr>
            </a:br>
            <a:r>
              <a:rPr lang="en-US" sz="4000" b="1" cap="small" dirty="0" smtClean="0">
                <a:solidFill>
                  <a:srgbClr val="FF6600"/>
                </a:solidFill>
              </a:rPr>
              <a:t>(</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762178449"/>
      </p:ext>
    </p:extLst>
  </p:cSld>
  <p:clrMapOvr>
    <a:masterClrMapping/>
  </p:clrMapOvr>
  <p:transition spd="slow">
    <p:wipe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95400"/>
            <a:ext cx="7696200" cy="3810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lgn="just"/>
            <a:r>
              <a:rPr lang="en-US" sz="2400" dirty="0" smtClean="0"/>
              <a:t>Keep </a:t>
            </a:r>
            <a:r>
              <a:rPr lang="en-US" sz="2400" dirty="0"/>
              <a:t>the personal information you obtain secure; it should not be disclosed to another </a:t>
            </a:r>
            <a:r>
              <a:rPr lang="en-US" sz="2400" dirty="0" err="1"/>
              <a:t>organisation</a:t>
            </a:r>
            <a:r>
              <a:rPr lang="en-US" sz="2400" dirty="0"/>
              <a:t> without the individual’s consent</a:t>
            </a:r>
            <a:r>
              <a:rPr lang="en-US" sz="2400" dirty="0" smtClean="0"/>
              <a:t>.</a:t>
            </a:r>
          </a:p>
          <a:p>
            <a:pPr algn="just"/>
            <a:endParaRPr lang="en-US" sz="2400" dirty="0"/>
          </a:p>
          <a:p>
            <a:pPr algn="just"/>
            <a:r>
              <a:rPr lang="en-US" sz="2400" dirty="0" smtClean="0"/>
              <a:t>Only </a:t>
            </a:r>
            <a:r>
              <a:rPr lang="en-US" sz="2400" dirty="0"/>
              <a:t>keep information obtained through a recruitment exercise for as long </a:t>
            </a:r>
            <a:r>
              <a:rPr lang="en-US" sz="2400" dirty="0" smtClean="0"/>
              <a:t>as </a:t>
            </a:r>
            <a:r>
              <a:rPr lang="en-US" sz="2400" dirty="0"/>
              <a:t>there is a clear business need for it.</a:t>
            </a:r>
          </a:p>
          <a:p>
            <a:pPr algn="just"/>
            <a:endParaRPr lang="en-US" sz="2400" b="1" dirty="0"/>
          </a:p>
          <a:p>
            <a:pPr algn="just"/>
            <a:endParaRPr lang="en-US" sz="2400" b="1" dirty="0" smtClean="0"/>
          </a:p>
          <a:p>
            <a:pPr algn="just"/>
            <a:endParaRPr lang="en-US" sz="2400" b="1" dirty="0"/>
          </a:p>
          <a:p>
            <a:pPr algn="just"/>
            <a:endParaRPr lang="en-US" sz="2400" b="1" dirty="0" smtClean="0"/>
          </a:p>
          <a:p>
            <a:pPr algn="just"/>
            <a:endParaRPr lang="en-US" sz="2400" b="1" dirty="0"/>
          </a:p>
          <a:p>
            <a:pPr algn="just"/>
            <a:endParaRPr lang="en-US" sz="2400" b="1" dirty="0"/>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838200" y="152400"/>
            <a:ext cx="8077200" cy="990600"/>
          </a:xfrm>
        </p:spPr>
        <p:txBody>
          <a:bodyPr>
            <a:noAutofit/>
          </a:bodyPr>
          <a:lstStyle/>
          <a:p>
            <a:pPr algn="ctr"/>
            <a:r>
              <a:rPr lang="en-US" sz="4000" b="1" cap="small" dirty="0" smtClean="0">
                <a:solidFill>
                  <a:srgbClr val="FF6600"/>
                </a:solidFill>
              </a:rPr>
              <a:t>Recruitment Process </a:t>
            </a:r>
            <a:br>
              <a:rPr lang="en-US" sz="4000" b="1" cap="small" dirty="0" smtClean="0">
                <a:solidFill>
                  <a:srgbClr val="FF6600"/>
                </a:solidFill>
              </a:rPr>
            </a:br>
            <a:r>
              <a:rPr lang="en-US" sz="4000" b="1" cap="small" dirty="0" smtClean="0">
                <a:solidFill>
                  <a:srgbClr val="FF6600"/>
                </a:solidFill>
              </a:rPr>
              <a:t>(</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185632586"/>
      </p:ext>
    </p:extLst>
  </p:cSld>
  <p:clrMapOvr>
    <a:masterClrMapping/>
  </p:clrMapOvr>
  <p:transition spd="slow">
    <p:wipe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295400"/>
            <a:ext cx="7541217" cy="2895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lnSpcReduction="10000"/>
          </a:bodyPr>
          <a:lstStyle/>
          <a:p>
            <a:pPr marL="0" indent="0" algn="ctr">
              <a:lnSpc>
                <a:spcPct val="150000"/>
              </a:lnSpc>
              <a:spcBef>
                <a:spcPct val="0"/>
              </a:spcBef>
              <a:buNone/>
            </a:pPr>
            <a:endParaRPr lang="en-GB" sz="2800" b="1" dirty="0" smtClean="0"/>
          </a:p>
          <a:p>
            <a:pPr algn="just">
              <a:spcBef>
                <a:spcPts val="0"/>
              </a:spcBef>
            </a:pPr>
            <a:r>
              <a:rPr lang="en-US" sz="2400" b="1" dirty="0" smtClean="0">
                <a:solidFill>
                  <a:prstClr val="black"/>
                </a:solidFill>
              </a:rPr>
              <a:t>The </a:t>
            </a:r>
            <a:r>
              <a:rPr lang="en-US" sz="2400" b="1" dirty="0">
                <a:solidFill>
                  <a:prstClr val="black"/>
                </a:solidFill>
              </a:rPr>
              <a:t>Data Protection Act will </a:t>
            </a:r>
            <a:r>
              <a:rPr lang="en-US" sz="2400" b="1" dirty="0" smtClean="0">
                <a:solidFill>
                  <a:prstClr val="black"/>
                </a:solidFill>
              </a:rPr>
              <a:t>apply </a:t>
            </a:r>
            <a:r>
              <a:rPr lang="en-US" sz="2400" b="1" dirty="0">
                <a:solidFill>
                  <a:prstClr val="black"/>
                </a:solidFill>
              </a:rPr>
              <a:t>to information you keep about your staff.</a:t>
            </a:r>
          </a:p>
          <a:p>
            <a:pPr algn="just">
              <a:spcBef>
                <a:spcPts val="0"/>
              </a:spcBef>
            </a:pPr>
            <a:endParaRPr lang="en-US" sz="2400" b="1" dirty="0">
              <a:solidFill>
                <a:prstClr val="black"/>
              </a:solidFill>
            </a:endParaRPr>
          </a:p>
          <a:p>
            <a:pPr algn="just">
              <a:spcBef>
                <a:spcPts val="0"/>
              </a:spcBef>
            </a:pPr>
            <a:r>
              <a:rPr lang="en-US" sz="2400" b="1" dirty="0" smtClean="0">
                <a:solidFill>
                  <a:prstClr val="black"/>
                </a:solidFill>
              </a:rPr>
              <a:t>Staff </a:t>
            </a:r>
            <a:r>
              <a:rPr lang="en-US" sz="2400" b="1" dirty="0">
                <a:solidFill>
                  <a:prstClr val="black"/>
                </a:solidFill>
              </a:rPr>
              <a:t>should be </a:t>
            </a:r>
            <a:r>
              <a:rPr lang="en-US" sz="2400" b="1" dirty="0" smtClean="0">
                <a:solidFill>
                  <a:prstClr val="black"/>
                </a:solidFill>
              </a:rPr>
              <a:t>aware of </a:t>
            </a:r>
            <a:r>
              <a:rPr lang="en-US" sz="2400" b="1" dirty="0">
                <a:solidFill>
                  <a:prstClr val="black"/>
                </a:solidFill>
              </a:rPr>
              <a:t>what information about them </a:t>
            </a:r>
            <a:r>
              <a:rPr lang="en-US" sz="2400" b="1" dirty="0" smtClean="0">
                <a:solidFill>
                  <a:prstClr val="black"/>
                </a:solidFill>
              </a:rPr>
              <a:t>is being kept by the organisation and how it </a:t>
            </a:r>
            <a:r>
              <a:rPr lang="en-US" sz="2400" b="1" dirty="0">
                <a:solidFill>
                  <a:prstClr val="black"/>
                </a:solidFill>
              </a:rPr>
              <a:t>will be used for. </a:t>
            </a:r>
            <a:endParaRPr lang="en-US" sz="2400" b="1" dirty="0" smtClean="0">
              <a:solidFill>
                <a:prstClr val="black"/>
              </a:solidFill>
            </a:endParaRPr>
          </a:p>
          <a:p>
            <a:pPr marL="0" indent="0" algn="just">
              <a:spcBef>
                <a:spcPct val="0"/>
              </a:spcBef>
              <a:buClrTx/>
              <a:buNone/>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Employees Records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176471594"/>
      </p:ext>
    </p:extLst>
  </p:cSld>
  <p:clrMapOvr>
    <a:masterClrMapping/>
  </p:clrMapOvr>
  <p:transition spd="slow">
    <p:wipe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1966"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algn="just"/>
            <a:endParaRPr lang="en-US" sz="2400" b="1" dirty="0" smtClean="0"/>
          </a:p>
          <a:p>
            <a:pPr algn="just"/>
            <a:r>
              <a:rPr lang="en-US" sz="2400" dirty="0" smtClean="0"/>
              <a:t>Make </a:t>
            </a:r>
            <a:r>
              <a:rPr lang="en-US" sz="2400" dirty="0"/>
              <a:t>sure </a:t>
            </a:r>
            <a:r>
              <a:rPr lang="en-US" sz="2400" dirty="0" smtClean="0"/>
              <a:t>your staff know </a:t>
            </a:r>
            <a:r>
              <a:rPr lang="en-US" sz="2400" dirty="0"/>
              <a:t>how you will use </a:t>
            </a:r>
            <a:r>
              <a:rPr lang="en-US" sz="2400" dirty="0" smtClean="0"/>
              <a:t>records </a:t>
            </a:r>
            <a:r>
              <a:rPr lang="en-US" sz="2400" dirty="0"/>
              <a:t>about them and </a:t>
            </a:r>
            <a:r>
              <a:rPr lang="en-US" sz="2400" dirty="0" smtClean="0"/>
              <a:t>whether </a:t>
            </a:r>
            <a:r>
              <a:rPr lang="en-US" sz="2400" dirty="0"/>
              <a:t>you will disclose the information they </a:t>
            </a:r>
            <a:r>
              <a:rPr lang="en-US" sz="2400" dirty="0" smtClean="0"/>
              <a:t>contain.</a:t>
            </a:r>
          </a:p>
          <a:p>
            <a:pPr algn="just"/>
            <a:endParaRPr lang="en-US" sz="2600" dirty="0"/>
          </a:p>
          <a:p>
            <a:pPr algn="just"/>
            <a:r>
              <a:rPr lang="en-US" sz="2400" dirty="0"/>
              <a:t>Check what records are kept about your </a:t>
            </a:r>
            <a:r>
              <a:rPr lang="en-US" sz="2400" dirty="0" smtClean="0"/>
              <a:t>staff, </a:t>
            </a:r>
            <a:r>
              <a:rPr lang="en-US" sz="2400" dirty="0"/>
              <a:t>and make sure you </a:t>
            </a:r>
            <a:r>
              <a:rPr lang="en-US" sz="2400" dirty="0" smtClean="0"/>
              <a:t>are </a:t>
            </a:r>
            <a:r>
              <a:rPr lang="en-US" sz="2400" dirty="0"/>
              <a:t>not keeping information that is irrelevant, excessive or out of date. </a:t>
            </a:r>
            <a:r>
              <a:rPr lang="en-US" sz="2400" i="1" dirty="0"/>
              <a:t>Delete information that you have no genuine business need for or legal </a:t>
            </a:r>
            <a:r>
              <a:rPr lang="en-US" sz="2400" i="1" dirty="0" smtClean="0"/>
              <a:t> duty </a:t>
            </a:r>
            <a:r>
              <a:rPr lang="en-US" sz="2400" i="1" dirty="0"/>
              <a:t>to </a:t>
            </a:r>
            <a:r>
              <a:rPr lang="en-US" sz="2400" i="1" dirty="0" smtClean="0"/>
              <a:t>keep and when you no longer need it.</a:t>
            </a:r>
          </a:p>
          <a:p>
            <a:endParaRPr lang="en-US" sz="2400" i="1" dirty="0"/>
          </a:p>
          <a:p>
            <a:pPr algn="just"/>
            <a:r>
              <a:rPr lang="en-US" sz="2400" dirty="0"/>
              <a:t>Let workers check their own records periodically. This will allow mistakes </a:t>
            </a:r>
            <a:r>
              <a:rPr lang="en-US" sz="2400" dirty="0" smtClean="0"/>
              <a:t>to </a:t>
            </a:r>
            <a:r>
              <a:rPr lang="en-US" sz="2400" dirty="0"/>
              <a:t>be corrected and information to be kept up to date. </a:t>
            </a:r>
          </a:p>
          <a:p>
            <a:endParaRPr lang="en-US" sz="2400" i="1" dirty="0"/>
          </a:p>
          <a:p>
            <a:pPr algn="just"/>
            <a:endParaRPr lang="en-US" sz="2400" dirty="0"/>
          </a:p>
          <a:p>
            <a:pPr algn="just"/>
            <a:endParaRPr lang="en-US" sz="2600" b="1" dirty="0" smtClean="0"/>
          </a:p>
          <a:p>
            <a:pPr marL="0" indent="0" algn="just">
              <a:buNone/>
            </a:pPr>
            <a:endParaRPr lang="en-US" sz="2600" b="1" dirty="0" smtClean="0"/>
          </a:p>
          <a:p>
            <a:pPr algn="just"/>
            <a:endParaRPr lang="en-US" sz="2400" b="1" dirty="0"/>
          </a:p>
          <a:p>
            <a:pPr algn="just"/>
            <a:endParaRPr lang="en-US" sz="2400" b="1" dirty="0"/>
          </a:p>
          <a:p>
            <a:pPr algn="just"/>
            <a:endParaRPr lang="en-US" sz="3600" b="1" dirty="0"/>
          </a:p>
          <a:p>
            <a:pPr marL="0" indent="0">
              <a:buNone/>
            </a:pPr>
            <a:endParaRPr lang="en-US" sz="3600" b="1" dirty="0" smtClean="0"/>
          </a:p>
          <a:p>
            <a:pPr marL="0" indent="0">
              <a:buNone/>
            </a:pPr>
            <a:endParaRPr lang="en-US" sz="3600" b="1" dirty="0"/>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Employees Records</a:t>
            </a:r>
            <a:br>
              <a:rPr lang="en-US" sz="4000" b="1" cap="small" dirty="0" smtClean="0">
                <a:solidFill>
                  <a:srgbClr val="FF6600"/>
                </a:solidFill>
              </a:rPr>
            </a:br>
            <a:r>
              <a:rPr lang="en-US" sz="4000" b="1" cap="small" dirty="0" smtClean="0">
                <a:solidFill>
                  <a:srgbClr val="FF6600"/>
                </a:solidFill>
              </a:rPr>
              <a:t>(Good 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1947253281"/>
      </p:ext>
    </p:extLst>
  </p:cSld>
  <p:clrMapOvr>
    <a:masterClrMapping/>
  </p:clrMapOvr>
  <p:transition spd="slow">
    <p:wipe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1430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lgn="just"/>
            <a:endParaRPr lang="en-US" sz="2600" b="1" dirty="0" smtClean="0"/>
          </a:p>
          <a:p>
            <a:pPr algn="just"/>
            <a:r>
              <a:rPr lang="en-US" sz="2600" dirty="0" smtClean="0"/>
              <a:t>Ensure that those who have access to employment records are aware that data protection rules apply and that personal information must be handled with respect and care.</a:t>
            </a:r>
          </a:p>
          <a:p>
            <a:pPr algn="just"/>
            <a:endParaRPr lang="en-US" sz="2400" dirty="0" smtClean="0"/>
          </a:p>
          <a:p>
            <a:pPr algn="just"/>
            <a:r>
              <a:rPr lang="en-US" sz="2600" dirty="0" smtClean="0"/>
              <a:t>Keep employment records secure. </a:t>
            </a:r>
          </a:p>
          <a:p>
            <a:pPr lvl="1" algn="just"/>
            <a:r>
              <a:rPr lang="en-US" sz="2200" dirty="0"/>
              <a:t>P</a:t>
            </a:r>
            <a:r>
              <a:rPr lang="en-US" sz="2200" dirty="0" smtClean="0"/>
              <a:t>aper records under lock and key </a:t>
            </a:r>
          </a:p>
          <a:p>
            <a:pPr lvl="1" algn="just"/>
            <a:r>
              <a:rPr lang="en-US" sz="2200" dirty="0"/>
              <a:t>U</a:t>
            </a:r>
            <a:r>
              <a:rPr lang="en-US" sz="2200" dirty="0" smtClean="0"/>
              <a:t>se password protection for </a:t>
            </a:r>
            <a:r>
              <a:rPr lang="en-US" sz="2200" dirty="0" err="1" smtClean="0"/>
              <a:t>computerised</a:t>
            </a:r>
            <a:r>
              <a:rPr lang="en-US" sz="2200" dirty="0" smtClean="0"/>
              <a:t> ones. </a:t>
            </a:r>
          </a:p>
          <a:p>
            <a:pPr lvl="1" algn="just"/>
            <a:r>
              <a:rPr lang="en-US" sz="2200" dirty="0" smtClean="0"/>
              <a:t>Make sure that only staff with proper </a:t>
            </a:r>
            <a:r>
              <a:rPr lang="en-US" sz="2200" dirty="0" err="1" smtClean="0"/>
              <a:t>authorisation</a:t>
            </a:r>
            <a:r>
              <a:rPr lang="en-US" sz="2200" dirty="0" smtClean="0"/>
              <a:t> and the necessary training have access to employment records.</a:t>
            </a:r>
          </a:p>
          <a:p>
            <a:pPr algn="just"/>
            <a:endParaRPr lang="en-US" sz="2400" b="1" dirty="0"/>
          </a:p>
          <a:p>
            <a:pPr algn="just"/>
            <a:endParaRPr lang="en-US" sz="2400" b="1" dirty="0"/>
          </a:p>
          <a:p>
            <a:pPr algn="just"/>
            <a:endParaRPr lang="en-US" sz="3600" b="1" dirty="0"/>
          </a:p>
          <a:p>
            <a:pPr marL="0" indent="0">
              <a:buNone/>
            </a:pPr>
            <a:endParaRPr lang="en-US" sz="3600" b="1" dirty="0" smtClean="0"/>
          </a:p>
          <a:p>
            <a:pPr marL="0" indent="0">
              <a:buNone/>
            </a:pPr>
            <a:endParaRPr lang="en-US" sz="3600" b="1" dirty="0"/>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Employees Records</a:t>
            </a:r>
            <a:br>
              <a:rPr lang="en-US" sz="4000" b="1" cap="small" dirty="0" smtClean="0">
                <a:solidFill>
                  <a:srgbClr val="FF6600"/>
                </a:solidFill>
              </a:rPr>
            </a:br>
            <a:r>
              <a:rPr lang="en-US" sz="4000" b="1" cap="small" dirty="0" smtClean="0">
                <a:solidFill>
                  <a:srgbClr val="FF6600"/>
                </a:solidFill>
              </a:rPr>
              <a:t>(Good 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326565078"/>
      </p:ext>
    </p:extLst>
  </p:cSld>
  <p:clrMapOvr>
    <a:masterClrMapping/>
  </p:clrMapOvr>
  <p:transition spd="slow">
    <p:wipe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239000" cy="3276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250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lgn="just">
              <a:lnSpc>
                <a:spcPct val="120000"/>
              </a:lnSpc>
              <a:buNone/>
            </a:pPr>
            <a:endParaRPr lang="en-US" sz="4400" b="1" dirty="0" smtClean="0"/>
          </a:p>
          <a:p>
            <a:pPr marL="0" indent="0" algn="just">
              <a:lnSpc>
                <a:spcPct val="120000"/>
              </a:lnSpc>
              <a:buNone/>
            </a:pPr>
            <a:r>
              <a:rPr lang="en-US" sz="8000" b="1" dirty="0" smtClean="0"/>
              <a:t>Physical </a:t>
            </a:r>
            <a:r>
              <a:rPr lang="en-US" sz="8000" b="1" dirty="0"/>
              <a:t>or mental health of </a:t>
            </a:r>
            <a:r>
              <a:rPr lang="en-US" sz="8000" b="1" dirty="0" smtClean="0"/>
              <a:t>workers is </a:t>
            </a:r>
            <a:r>
              <a:rPr lang="en-US" sz="8000" b="1" dirty="0"/>
              <a:t>considered as </a:t>
            </a:r>
            <a:r>
              <a:rPr lang="en-US" sz="8000" b="1" dirty="0" smtClean="0"/>
              <a:t>per </a:t>
            </a:r>
            <a:r>
              <a:rPr lang="en-US" sz="8000" b="1" dirty="0"/>
              <a:t>the Data Protection Act to be sensitive </a:t>
            </a:r>
            <a:r>
              <a:rPr lang="en-US" sz="8000" b="1" dirty="0" smtClean="0"/>
              <a:t>data and </a:t>
            </a:r>
            <a:r>
              <a:rPr lang="en-US" sz="8000" b="1" dirty="0"/>
              <a:t>is subject to a higher level of protection than the other types of data such as the name, address, email of a </a:t>
            </a:r>
            <a:r>
              <a:rPr lang="en-US" sz="8000" b="1" dirty="0" smtClean="0"/>
              <a:t>worker.</a:t>
            </a:r>
          </a:p>
          <a:p>
            <a:pPr marL="0" indent="0" algn="just">
              <a:lnSpc>
                <a:spcPct val="120000"/>
              </a:lnSpc>
              <a:buNone/>
            </a:pPr>
            <a:endParaRPr lang="en-US" sz="8000" b="1" dirty="0"/>
          </a:p>
          <a:p>
            <a:pPr marL="0" indent="0" algn="just">
              <a:buNone/>
            </a:pPr>
            <a:r>
              <a:rPr lang="en-US" sz="8000" b="1" dirty="0" smtClean="0"/>
              <a:t>Subject to Section 25(1), no </a:t>
            </a:r>
            <a:r>
              <a:rPr lang="en-GB" sz="8000" dirty="0" smtClean="0"/>
              <a:t>health </a:t>
            </a:r>
            <a:r>
              <a:rPr lang="en-GB" sz="8000" b="1" dirty="0" smtClean="0"/>
              <a:t>data</a:t>
            </a:r>
            <a:r>
              <a:rPr lang="en-GB" sz="8000" dirty="0" smtClean="0"/>
              <a:t> </a:t>
            </a:r>
            <a:r>
              <a:rPr lang="en-GB" sz="8000" dirty="0"/>
              <a:t>shall be processed unless the </a:t>
            </a:r>
            <a:r>
              <a:rPr lang="en-GB" sz="8000" b="1" dirty="0"/>
              <a:t>data</a:t>
            </a:r>
            <a:r>
              <a:rPr lang="en-GB" sz="8000" dirty="0"/>
              <a:t> subject has – </a:t>
            </a:r>
            <a:endParaRPr lang="en-US" sz="8000" dirty="0"/>
          </a:p>
          <a:p>
            <a:pPr marL="971550" lvl="1" indent="-514350" algn="just">
              <a:buFont typeface="+mj-lt"/>
              <a:buAutoNum type="alphaLcParenR"/>
            </a:pPr>
            <a:r>
              <a:rPr lang="en-US" sz="8000" dirty="0" smtClean="0"/>
              <a:t>given </a:t>
            </a:r>
            <a:r>
              <a:rPr lang="en-US" sz="8000" dirty="0"/>
              <a:t>his express consent to the processing of the personal </a:t>
            </a:r>
            <a:r>
              <a:rPr lang="en-US" sz="8000" b="1" dirty="0"/>
              <a:t>data</a:t>
            </a:r>
            <a:r>
              <a:rPr lang="en-US" sz="8000" dirty="0"/>
              <a:t>; </a:t>
            </a:r>
            <a:r>
              <a:rPr lang="en-US" sz="8000" dirty="0" smtClean="0"/>
              <a:t>or</a:t>
            </a:r>
          </a:p>
          <a:p>
            <a:pPr marL="971550" lvl="1" indent="-514350" algn="just">
              <a:buFont typeface="+mj-lt"/>
              <a:buAutoNum type="alphaLcParenR"/>
            </a:pPr>
            <a:r>
              <a:rPr lang="en-US" sz="8000" dirty="0" smtClean="0"/>
              <a:t> </a:t>
            </a:r>
            <a:r>
              <a:rPr lang="en-US" sz="8000" dirty="0"/>
              <a:t>made the </a:t>
            </a:r>
            <a:r>
              <a:rPr lang="en-US" sz="8000" b="1" dirty="0"/>
              <a:t>data</a:t>
            </a:r>
            <a:r>
              <a:rPr lang="en-US" sz="8000" dirty="0"/>
              <a:t> public</a:t>
            </a:r>
            <a:r>
              <a:rPr lang="en-US" sz="4400" dirty="0"/>
              <a:t>.</a:t>
            </a:r>
          </a:p>
          <a:p>
            <a:pPr marL="0" indent="0" algn="just">
              <a:buNone/>
            </a:pPr>
            <a:endParaRPr lang="en-US" sz="38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a:solidFill>
                  <a:srgbClr val="FF6600"/>
                </a:solidFill>
              </a:rPr>
              <a:t>Information about </a:t>
            </a:r>
            <a:r>
              <a:rPr lang="en-US" sz="4000" b="1" cap="small" dirty="0" smtClean="0">
                <a:solidFill>
                  <a:srgbClr val="FF6600"/>
                </a:solidFill>
              </a:rPr>
              <a:t>Workers</a:t>
            </a:r>
            <a:r>
              <a:rPr lang="en-US" sz="4000" b="1" cap="small" dirty="0">
                <a:solidFill>
                  <a:srgbClr val="FF6600"/>
                </a:solidFill>
              </a:rPr>
              <a:t>’ </a:t>
            </a:r>
            <a:r>
              <a:rPr lang="en-US" sz="4000" b="1" cap="small" dirty="0" smtClean="0">
                <a:solidFill>
                  <a:srgbClr val="FF6600"/>
                </a:solidFill>
              </a:rPr>
              <a:t>Health</a:t>
            </a:r>
            <a:endParaRPr lang="en-US" sz="4000" b="1" cap="small" dirty="0">
              <a:solidFill>
                <a:srgbClr val="FF6600"/>
              </a:solidFill>
            </a:endParaRPr>
          </a:p>
        </p:txBody>
      </p:sp>
      <p:sp>
        <p:nvSpPr>
          <p:cNvPr id="4" name="Content Placeholder 2"/>
          <p:cNvSpPr txBox="1">
            <a:spLocks/>
          </p:cNvSpPr>
          <p:nvPr/>
        </p:nvSpPr>
        <p:spPr>
          <a:xfrm>
            <a:off x="1219201" y="4419600"/>
            <a:ext cx="7238999" cy="24384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8000" b="1" dirty="0" smtClean="0"/>
          </a:p>
          <a:p>
            <a:pPr marL="0" indent="0">
              <a:buNone/>
            </a:pPr>
            <a:r>
              <a:rPr lang="en-US" sz="8000" b="1" dirty="0" smtClean="0"/>
              <a:t>Note: Subject to section 25(2), consent of workers are not required if:</a:t>
            </a:r>
          </a:p>
          <a:p>
            <a:pPr lvl="2"/>
            <a:r>
              <a:rPr lang="en-GB" sz="6000" dirty="0"/>
              <a:t>for the purposes of exercising or performing any right or obligation which is conferred or imposed by law on the data </a:t>
            </a:r>
            <a:r>
              <a:rPr lang="en-GB" sz="6000" dirty="0" smtClean="0"/>
              <a:t>controller </a:t>
            </a:r>
            <a:r>
              <a:rPr lang="en-GB" sz="6000" dirty="0"/>
              <a:t>in connection with his employment</a:t>
            </a:r>
            <a:r>
              <a:rPr lang="en-GB" sz="6000" dirty="0" smtClean="0"/>
              <a:t>;</a:t>
            </a:r>
            <a:endParaRPr lang="en-GB" sz="6000" dirty="0"/>
          </a:p>
          <a:p>
            <a:pPr lvl="2"/>
            <a:r>
              <a:rPr lang="en-GB" sz="6000" dirty="0"/>
              <a:t>in order to protect the vital interests of the data subject</a:t>
            </a:r>
            <a:r>
              <a:rPr lang="en-GB" sz="6000" dirty="0" smtClean="0"/>
              <a:t>;</a:t>
            </a:r>
          </a:p>
          <a:p>
            <a:pPr lvl="2"/>
            <a:r>
              <a:rPr lang="en-GB" sz="6000" dirty="0"/>
              <a:t>for the performance of a contract to which the data subject is a party</a:t>
            </a:r>
            <a:r>
              <a:rPr lang="en-GB" sz="6000" dirty="0" smtClean="0"/>
              <a:t>;</a:t>
            </a:r>
          </a:p>
          <a:p>
            <a:pPr lvl="2"/>
            <a:r>
              <a:rPr lang="en-GB" sz="6000" dirty="0"/>
              <a:t>in order to take steps required by the data subject prior to entering into a contract</a:t>
            </a:r>
            <a:r>
              <a:rPr lang="en-GB" sz="6000" dirty="0" smtClean="0"/>
              <a:t>;</a:t>
            </a:r>
          </a:p>
          <a:p>
            <a:pPr lvl="2"/>
            <a:r>
              <a:rPr lang="en-GB" sz="6000" dirty="0"/>
              <a:t>for compliance with any legal obligation to which the data controller is </a:t>
            </a:r>
            <a:r>
              <a:rPr lang="en-GB" sz="6000" dirty="0" smtClean="0"/>
              <a:t>subject.</a:t>
            </a:r>
            <a:endParaRPr lang="en-US" sz="6000" dirty="0"/>
          </a:p>
          <a:p>
            <a:pPr lvl="2"/>
            <a:endParaRPr lang="en-US" sz="6000" dirty="0"/>
          </a:p>
          <a:p>
            <a:pPr marL="0" indent="0">
              <a:buNone/>
            </a:pPr>
            <a:endParaRPr lang="en-US" sz="2400" b="1" dirty="0"/>
          </a:p>
        </p:txBody>
      </p:sp>
    </p:spTree>
    <p:custDataLst>
      <p:tags r:id="rId1"/>
    </p:custDataLst>
    <p:extLst>
      <p:ext uri="{BB962C8B-B14F-4D97-AF65-F5344CB8AC3E}">
        <p14:creationId xmlns:p14="http://schemas.microsoft.com/office/powerpoint/2010/main" val="3696954485"/>
      </p:ext>
    </p:extLst>
  </p:cSld>
  <p:clrMapOvr>
    <a:masterClrMapping/>
  </p:clrMapOvr>
  <p:transition spd="slow">
    <p:wipe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algn="just"/>
            <a:endParaRPr lang="en-US" sz="2600" b="1" dirty="0" smtClean="0"/>
          </a:p>
          <a:p>
            <a:pPr algn="just"/>
            <a:r>
              <a:rPr lang="en-US" sz="2600" dirty="0"/>
              <a:t>Consider why </a:t>
            </a:r>
            <a:r>
              <a:rPr lang="en-US" sz="2600" dirty="0" smtClean="0"/>
              <a:t>your organisation wants </a:t>
            </a:r>
            <a:r>
              <a:rPr lang="en-US" sz="2600" dirty="0"/>
              <a:t>to collect and use </a:t>
            </a:r>
            <a:r>
              <a:rPr lang="en-US" sz="2600" dirty="0" smtClean="0"/>
              <a:t>information of worker’s health data. In other words what is the purpose for collecting and using this information?</a:t>
            </a:r>
          </a:p>
          <a:p>
            <a:pPr algn="just"/>
            <a:endParaRPr lang="en-US" sz="2600" dirty="0" smtClean="0"/>
          </a:p>
          <a:p>
            <a:pPr algn="just"/>
            <a:r>
              <a:rPr lang="en-US" sz="2400" dirty="0"/>
              <a:t>Remember that, as an employer, your interest is mainly in knowing whether a worker is or will be fit to work. </a:t>
            </a:r>
            <a:endParaRPr lang="en-US" sz="2400" dirty="0" smtClean="0"/>
          </a:p>
          <a:p>
            <a:pPr algn="just"/>
            <a:endParaRPr lang="en-US" sz="2400" dirty="0"/>
          </a:p>
          <a:p>
            <a:pPr algn="just"/>
            <a:r>
              <a:rPr lang="en-US" sz="2400" dirty="0"/>
              <a:t>Don’t keep information for longer than necessary or collect more information than you really </a:t>
            </a:r>
            <a:r>
              <a:rPr lang="en-US" sz="2400" dirty="0" smtClean="0"/>
              <a:t>need.</a:t>
            </a:r>
            <a:endParaRPr lang="en-US" sz="2400" dirty="0"/>
          </a:p>
          <a:p>
            <a:pPr algn="just"/>
            <a:endParaRPr lang="en-US" sz="2600" dirty="0" smtClean="0"/>
          </a:p>
          <a:p>
            <a:pPr algn="just"/>
            <a:endParaRPr lang="en-US" sz="2600" dirty="0"/>
          </a:p>
          <a:p>
            <a:pPr algn="just"/>
            <a:endParaRPr lang="en-US" sz="2600" b="1" dirty="0"/>
          </a:p>
          <a:p>
            <a:pPr algn="just"/>
            <a:endParaRPr lang="en-US" sz="2600" b="1" dirty="0" smtClean="0"/>
          </a:p>
          <a:p>
            <a:pPr algn="just"/>
            <a:endParaRPr lang="en-US" sz="2600" b="1" dirty="0"/>
          </a:p>
          <a:p>
            <a:pPr algn="just"/>
            <a:endParaRPr lang="en-US" sz="2400" b="1" dirty="0" smtClean="0"/>
          </a:p>
          <a:p>
            <a:pPr algn="just"/>
            <a:endParaRPr lang="en-US" sz="2400" b="1" dirty="0"/>
          </a:p>
          <a:p>
            <a:pPr algn="just"/>
            <a:endParaRPr lang="en-US" sz="2400" b="1" dirty="0"/>
          </a:p>
          <a:p>
            <a:pPr algn="just"/>
            <a:endParaRPr lang="en-US" sz="3600" b="1" dirty="0"/>
          </a:p>
          <a:p>
            <a:pPr marL="0" indent="0">
              <a:buNone/>
            </a:pPr>
            <a:endParaRPr lang="en-US" sz="3600" b="1" dirty="0" smtClean="0"/>
          </a:p>
          <a:p>
            <a:pPr marL="0" indent="0">
              <a:buNone/>
            </a:pPr>
            <a:endParaRPr lang="en-US" sz="3600" b="1" dirty="0"/>
          </a:p>
          <a:p>
            <a:pPr marL="0" indent="0">
              <a:buNone/>
            </a:pPr>
            <a:endParaRPr lang="en-US" sz="3600" dirty="0"/>
          </a:p>
          <a:p>
            <a:pPr marL="0" indent="0">
              <a:buNone/>
            </a:pPr>
            <a:endParaRPr lang="en-US" sz="3600" dirty="0"/>
          </a:p>
          <a:p>
            <a:pPr algn="just">
              <a:lnSpc>
                <a:spcPct val="150000"/>
              </a:lnSpc>
              <a:spcBef>
                <a:spcPct val="0"/>
              </a:spcBef>
              <a:buFont typeface="Wingdings" panose="05000000000000000000" pitchFamily="2" charset="2"/>
              <a:buChar char="ü"/>
            </a:pPr>
            <a:endParaRPr lang="en-US" sz="3500" b="1" u="sng" dirty="0" smtClean="0">
              <a:solidFill>
                <a:schemeClr val="bg1"/>
              </a:solidFill>
              <a:effectLst>
                <a:outerShdw blurRad="38100" dist="38100" dir="2700000" algn="tl">
                  <a:srgbClr val="000000">
                    <a:alpha val="43137"/>
                  </a:srgbClr>
                </a:outerShdw>
              </a:effectLst>
            </a:endParaRPr>
          </a:p>
          <a:p>
            <a:pPr marL="0" indent="0" algn="just">
              <a:spcBef>
                <a:spcPct val="0"/>
              </a:spcBef>
              <a:buClrTx/>
              <a:buNone/>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a:solidFill>
                  <a:srgbClr val="FF6600"/>
                </a:solidFill>
              </a:rPr>
              <a:t>Information about </a:t>
            </a:r>
            <a:r>
              <a:rPr lang="en-US" sz="4000" b="1" cap="small" dirty="0" smtClean="0">
                <a:solidFill>
                  <a:srgbClr val="FF6600"/>
                </a:solidFill>
              </a:rPr>
              <a:t>Workers</a:t>
            </a:r>
            <a:r>
              <a:rPr lang="en-US" sz="4000" b="1" cap="small" dirty="0">
                <a:solidFill>
                  <a:srgbClr val="FF6600"/>
                </a:solidFill>
              </a:rPr>
              <a:t>’ H</a:t>
            </a:r>
            <a:r>
              <a:rPr lang="en-US" sz="4000" b="1" cap="small" dirty="0" smtClean="0">
                <a:solidFill>
                  <a:srgbClr val="FF6600"/>
                </a:solidFill>
              </a:rPr>
              <a:t>ealth</a:t>
            </a:r>
            <a:br>
              <a:rPr lang="en-US" sz="4000" b="1" cap="small" dirty="0" smtClean="0">
                <a:solidFill>
                  <a:srgbClr val="FF6600"/>
                </a:solidFill>
              </a:rPr>
            </a:br>
            <a:r>
              <a:rPr lang="en-US" sz="4000" b="1" cap="small" dirty="0" smtClean="0">
                <a:solidFill>
                  <a:srgbClr val="FF6600"/>
                </a:solidFill>
              </a:rPr>
              <a:t>(</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53636312"/>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a:xfrm>
            <a:off x="762000" y="76200"/>
            <a:ext cx="7845552" cy="533400"/>
          </a:xfrm>
        </p:spPr>
        <p:txBody>
          <a:bodyPr>
            <a:noAutofit/>
          </a:bodyPr>
          <a:lstStyle/>
          <a:p>
            <a:pPr algn="ctr"/>
            <a:r>
              <a:rPr lang="en-US" sz="4000" b="1" cap="small" dirty="0" smtClean="0">
                <a:solidFill>
                  <a:srgbClr val="FF6600"/>
                </a:solidFill>
              </a:rPr>
              <a:t>The Main Elements in the Act</a:t>
            </a:r>
            <a:endParaRPr lang="en-US" sz="4000" b="1" cap="small" dirty="0">
              <a:solidFill>
                <a:srgbClr val="FF6600"/>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788875064"/>
              </p:ext>
            </p:extLst>
          </p:nvPr>
        </p:nvGraphicFramePr>
        <p:xfrm>
          <a:off x="838200" y="685800"/>
          <a:ext cx="8077200" cy="6019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4876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625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endParaRPr lang="en-US" sz="4400" b="1" dirty="0"/>
          </a:p>
          <a:p>
            <a:pPr marL="0" indent="0" algn="just">
              <a:buNone/>
            </a:pPr>
            <a:r>
              <a:rPr lang="en-US" sz="5100" b="1" dirty="0" smtClean="0"/>
              <a:t>If you are monitoring your workers by collecting or using information about them, the DPA will apply.</a:t>
            </a:r>
            <a:r>
              <a:rPr lang="en-US" sz="2900" dirty="0" smtClean="0"/>
              <a:t> </a:t>
            </a:r>
          </a:p>
          <a:p>
            <a:pPr marL="0" indent="0" algn="just">
              <a:buNone/>
            </a:pPr>
            <a:endParaRPr lang="en-US" sz="2900" dirty="0"/>
          </a:p>
          <a:p>
            <a:pPr marL="0" indent="0" algn="just">
              <a:buNone/>
            </a:pPr>
            <a:r>
              <a:rPr lang="en-US" sz="4400" dirty="0" smtClean="0"/>
              <a:t>This </a:t>
            </a:r>
            <a:r>
              <a:rPr lang="en-US" sz="4400" dirty="0"/>
              <a:t>can happen, for example, </a:t>
            </a:r>
          </a:p>
          <a:p>
            <a:pPr algn="just"/>
            <a:r>
              <a:rPr lang="en-US" sz="4400" dirty="0" smtClean="0"/>
              <a:t>Video </a:t>
            </a:r>
            <a:r>
              <a:rPr lang="en-US" sz="4400" dirty="0"/>
              <a:t>monitoring </a:t>
            </a:r>
            <a:r>
              <a:rPr lang="en-US" sz="4400" dirty="0" smtClean="0"/>
              <a:t>at workplace. </a:t>
            </a:r>
          </a:p>
          <a:p>
            <a:pPr algn="just"/>
            <a:r>
              <a:rPr lang="en-US" sz="4400" dirty="0" smtClean="0"/>
              <a:t>Use of </a:t>
            </a:r>
            <a:r>
              <a:rPr lang="en-US" sz="4400" dirty="0"/>
              <a:t>Global Positioning Systems (GPS) devices to track employees in employer-owned </a:t>
            </a:r>
            <a:r>
              <a:rPr lang="en-US" sz="4400" dirty="0" smtClean="0"/>
              <a:t>vehicles.</a:t>
            </a:r>
            <a:endParaRPr lang="en-US" sz="4400" dirty="0"/>
          </a:p>
          <a:p>
            <a:pPr marL="0" indent="0" algn="just">
              <a:buNone/>
            </a:pPr>
            <a:endParaRPr lang="en-US" sz="38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Monitoring at work</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871372869"/>
      </p:ext>
    </p:extLst>
  </p:cSld>
  <p:clrMapOvr>
    <a:masterClrMapping/>
  </p:clrMapOvr>
  <p:transition spd="slow">
    <p:wipe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endParaRPr lang="en-US" sz="2800" dirty="0" smtClean="0"/>
          </a:p>
          <a:p>
            <a:r>
              <a:rPr lang="en-US" sz="2800" dirty="0"/>
              <a:t>Remember: </a:t>
            </a:r>
            <a:endParaRPr lang="en-US" sz="2800" dirty="0" smtClean="0"/>
          </a:p>
          <a:p>
            <a:pPr lvl="1"/>
            <a:r>
              <a:rPr lang="en-US" sz="2400" smtClean="0"/>
              <a:t>Monitoring  can be </a:t>
            </a:r>
            <a:r>
              <a:rPr lang="en-US" sz="2400" dirty="0" smtClean="0"/>
              <a:t>intrusive.</a:t>
            </a:r>
          </a:p>
          <a:p>
            <a:pPr lvl="1"/>
            <a:r>
              <a:rPr lang="en-US" sz="2400" dirty="0" smtClean="0"/>
              <a:t>Workers </a:t>
            </a:r>
            <a:r>
              <a:rPr lang="en-US" sz="2400" dirty="0"/>
              <a:t>legitimately expect to keep their personal lives </a:t>
            </a:r>
            <a:r>
              <a:rPr lang="en-US" sz="2400" dirty="0" smtClean="0"/>
              <a:t>private.</a:t>
            </a:r>
          </a:p>
          <a:p>
            <a:pPr lvl="1"/>
            <a:r>
              <a:rPr lang="en-US" sz="2400" dirty="0" smtClean="0"/>
              <a:t>Workers </a:t>
            </a:r>
            <a:r>
              <a:rPr lang="en-US" sz="2400" dirty="0"/>
              <a:t>are entitled to some privacy in the work environment.</a:t>
            </a:r>
          </a:p>
          <a:p>
            <a:pPr algn="just"/>
            <a:r>
              <a:rPr lang="en-US" sz="2800" dirty="0"/>
              <a:t>Only use information obtained </a:t>
            </a:r>
            <a:r>
              <a:rPr lang="en-US" sz="2800" dirty="0" smtClean="0"/>
              <a:t>through monitoring </a:t>
            </a:r>
            <a:r>
              <a:rPr lang="en-US" sz="2800" dirty="0"/>
              <a:t>for the </a:t>
            </a:r>
            <a:r>
              <a:rPr lang="en-US" sz="2800" b="1" dirty="0">
                <a:solidFill>
                  <a:srgbClr val="FF0000"/>
                </a:solidFill>
              </a:rPr>
              <a:t>purpose</a:t>
            </a:r>
            <a:r>
              <a:rPr lang="en-US" sz="2800" dirty="0"/>
              <a:t> for </a:t>
            </a:r>
            <a:r>
              <a:rPr lang="en-US" sz="2800" dirty="0" smtClean="0"/>
              <a:t>which </a:t>
            </a:r>
            <a:r>
              <a:rPr lang="en-US" sz="2800" dirty="0"/>
              <a:t>you carried out the </a:t>
            </a:r>
            <a:r>
              <a:rPr lang="en-US" sz="2800" dirty="0" smtClean="0"/>
              <a:t>monitoring.</a:t>
            </a:r>
            <a:endParaRPr lang="en-US" sz="2800" dirty="0"/>
          </a:p>
          <a:p>
            <a:endParaRPr lang="en-US" sz="28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Monitoring at </a:t>
            </a:r>
            <a:r>
              <a:rPr lang="en-US" sz="4000" b="1" cap="small" dirty="0">
                <a:solidFill>
                  <a:srgbClr val="FF6600"/>
                </a:solidFill>
              </a:rPr>
              <a:t>W</a:t>
            </a:r>
            <a:r>
              <a:rPr lang="en-US" sz="4000" b="1" cap="small" dirty="0" smtClean="0">
                <a:solidFill>
                  <a:srgbClr val="FF6600"/>
                </a:solidFill>
              </a:rPr>
              <a:t>ork</a:t>
            </a:r>
            <a:br>
              <a:rPr lang="en-US" sz="4000" b="1" cap="small" dirty="0" smtClean="0">
                <a:solidFill>
                  <a:srgbClr val="FF6600"/>
                </a:solidFill>
              </a:rPr>
            </a:br>
            <a:r>
              <a:rPr lang="en-US" sz="4000" b="1" cap="small" dirty="0" smtClean="0">
                <a:solidFill>
                  <a:srgbClr val="FF6600"/>
                </a:solidFill>
              </a:rPr>
              <a:t>(</a:t>
            </a:r>
            <a:r>
              <a:rPr lang="en-US" sz="4000" b="1" cap="small" dirty="0">
                <a:solidFill>
                  <a:srgbClr val="FF6600"/>
                </a:solidFill>
              </a:rPr>
              <a:t>Good </a:t>
            </a:r>
            <a:r>
              <a:rPr lang="en-US" sz="4000" b="1" cap="small" dirty="0" smtClean="0">
                <a:solidFill>
                  <a:srgbClr val="FF6600"/>
                </a:solidFill>
              </a:rPr>
              <a:t>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3379880182"/>
      </p:ext>
    </p:extLst>
  </p:cSld>
  <p:clrMapOvr>
    <a:masterClrMapping/>
  </p:clrMapOvr>
  <p:transition spd="slow">
    <p:wipe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133152"/>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92500" lnSpcReduction="20000"/>
          </a:bodyPr>
          <a:lstStyle/>
          <a:p>
            <a:endParaRPr lang="en-US" sz="2800" dirty="0" smtClean="0"/>
          </a:p>
          <a:p>
            <a:pPr algn="just"/>
            <a:r>
              <a:rPr lang="en-US" sz="2800" dirty="0"/>
              <a:t>The use of CCTV cameras should be in accordance </a:t>
            </a:r>
            <a:r>
              <a:rPr lang="en-US" sz="2800" dirty="0" smtClean="0"/>
              <a:t>with </a:t>
            </a:r>
            <a:r>
              <a:rPr lang="en-US" sz="2800" dirty="0"/>
              <a:t>the Data Protection </a:t>
            </a:r>
            <a:r>
              <a:rPr lang="en-US" sz="2800" dirty="0" smtClean="0"/>
              <a:t>Act.</a:t>
            </a:r>
          </a:p>
          <a:p>
            <a:pPr marL="0" indent="0" algn="just">
              <a:buNone/>
            </a:pPr>
            <a:endParaRPr lang="en-US" sz="2800" b="1" dirty="0"/>
          </a:p>
          <a:p>
            <a:pPr algn="just"/>
            <a:r>
              <a:rPr lang="en-US" sz="2800" dirty="0" smtClean="0"/>
              <a:t>CCTV Images </a:t>
            </a:r>
            <a:r>
              <a:rPr lang="en-US" sz="2800" dirty="0"/>
              <a:t>should be captured </a:t>
            </a:r>
            <a:r>
              <a:rPr lang="en-US" sz="2800" b="1" u="sng" dirty="0"/>
              <a:t>only</a:t>
            </a:r>
            <a:r>
              <a:rPr lang="en-US" sz="2800" dirty="0"/>
              <a:t> within the premises of the </a:t>
            </a:r>
            <a:r>
              <a:rPr lang="en-US" sz="2800" dirty="0" smtClean="0"/>
              <a:t>company.</a:t>
            </a:r>
          </a:p>
          <a:p>
            <a:pPr algn="just"/>
            <a:endParaRPr lang="en-US" sz="2800" dirty="0" smtClean="0"/>
          </a:p>
          <a:p>
            <a:pPr algn="just"/>
            <a:r>
              <a:rPr lang="en-US" sz="3400" dirty="0" smtClean="0"/>
              <a:t>A </a:t>
            </a:r>
            <a:r>
              <a:rPr lang="en-US" sz="3400" dirty="0"/>
              <a:t>sign at all entrances should be displayed to </a:t>
            </a:r>
            <a:r>
              <a:rPr lang="en-US" sz="3400" dirty="0" smtClean="0"/>
              <a:t>specify:</a:t>
            </a:r>
          </a:p>
          <a:p>
            <a:pPr lvl="1" algn="just"/>
            <a:r>
              <a:rPr lang="en-US" sz="3400" dirty="0" smtClean="0"/>
              <a:t>the </a:t>
            </a:r>
            <a:r>
              <a:rPr lang="en-US" sz="3400" dirty="0"/>
              <a:t>purpose/s for which the surveillance is being carried </a:t>
            </a:r>
            <a:r>
              <a:rPr lang="en-US" sz="3400" dirty="0" smtClean="0"/>
              <a:t>out,</a:t>
            </a:r>
          </a:p>
          <a:p>
            <a:pPr lvl="1" algn="just"/>
            <a:r>
              <a:rPr lang="en-US" sz="3400" dirty="0" smtClean="0"/>
              <a:t>the </a:t>
            </a:r>
            <a:r>
              <a:rPr lang="en-US" sz="3400" dirty="0"/>
              <a:t>identity of the </a:t>
            </a:r>
            <a:r>
              <a:rPr lang="en-US" sz="3400" dirty="0" smtClean="0"/>
              <a:t>organisation,</a:t>
            </a:r>
          </a:p>
          <a:p>
            <a:pPr lvl="1" algn="just"/>
            <a:r>
              <a:rPr lang="en-US" sz="3400" dirty="0" smtClean="0"/>
              <a:t>the </a:t>
            </a:r>
            <a:r>
              <a:rPr lang="en-US" sz="3400" dirty="0"/>
              <a:t>contact details of the organisation</a:t>
            </a:r>
          </a:p>
          <a:p>
            <a:pPr algn="just"/>
            <a:endParaRPr lang="en-US" sz="2800" b="1" dirty="0" smtClean="0"/>
          </a:p>
          <a:p>
            <a:endParaRPr lang="en-US" sz="28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Monitoring at </a:t>
            </a:r>
            <a:r>
              <a:rPr lang="en-US" sz="4000" b="1" cap="small" dirty="0">
                <a:solidFill>
                  <a:srgbClr val="FF6600"/>
                </a:solidFill>
              </a:rPr>
              <a:t>W</a:t>
            </a:r>
            <a:r>
              <a:rPr lang="en-US" sz="4000" b="1" cap="small" dirty="0" smtClean="0">
                <a:solidFill>
                  <a:srgbClr val="FF6600"/>
                </a:solidFill>
              </a:rPr>
              <a:t>ork</a:t>
            </a:r>
            <a:br>
              <a:rPr lang="en-US" sz="4000" b="1" cap="small" dirty="0" smtClean="0">
                <a:solidFill>
                  <a:srgbClr val="FF6600"/>
                </a:solidFill>
              </a:rPr>
            </a:br>
            <a:r>
              <a:rPr lang="en-US" sz="4000" b="1" cap="small" dirty="0" smtClean="0">
                <a:solidFill>
                  <a:srgbClr val="FF6600"/>
                </a:solidFill>
              </a:rPr>
              <a:t>(CCTV CAMERA)</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477031074"/>
      </p:ext>
    </p:extLst>
  </p:cSld>
  <p:clrMapOvr>
    <a:masterClrMapping/>
  </p:clrMapOvr>
  <p:transition spd="slow">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42672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marL="0" indent="0" algn="just">
              <a:buNone/>
            </a:pPr>
            <a:r>
              <a:rPr lang="en-US" sz="2800" dirty="0" smtClean="0"/>
              <a:t>Further information may be obtained in our guideline Vol.5 – </a:t>
            </a:r>
            <a:r>
              <a:rPr lang="en-US" sz="2800" dirty="0"/>
              <a:t>“Guidelines to regulate The Processing of Personal Data by Video Surveillance Systems” </a:t>
            </a:r>
            <a:r>
              <a:rPr lang="en-US" sz="2800" dirty="0" smtClean="0"/>
              <a:t>available on our </a:t>
            </a:r>
            <a:r>
              <a:rPr lang="en-US" sz="2800" dirty="0"/>
              <a:t>website </a:t>
            </a:r>
            <a:r>
              <a:rPr lang="en-US" sz="2800" dirty="0" smtClean="0"/>
              <a:t>address: http</a:t>
            </a:r>
            <a:r>
              <a:rPr lang="en-US" sz="2800" dirty="0"/>
              <a:t>://dataprotection.govmu.org/English/Documents/Publications/Guidelines/Guidvol5v3.pdf</a:t>
            </a:r>
            <a:endParaRPr lang="en-US" sz="2800" dirty="0" smtClean="0"/>
          </a:p>
          <a:p>
            <a:pPr marL="0" indent="0">
              <a:buNone/>
            </a:pPr>
            <a:endParaRPr lang="en-US" sz="2800" dirty="0"/>
          </a:p>
        </p:txBody>
      </p:sp>
      <p:sp>
        <p:nvSpPr>
          <p:cNvPr id="6" name="Title 1"/>
          <p:cNvSpPr>
            <a:spLocks noGrp="1"/>
          </p:cNvSpPr>
          <p:nvPr>
            <p:ph type="title"/>
            <p:custDataLst>
              <p:tags r:id="rId2"/>
            </p:custDataLst>
          </p:nvPr>
        </p:nvSpPr>
        <p:spPr>
          <a:xfrm>
            <a:off x="685800" y="0"/>
            <a:ext cx="8153400" cy="1295400"/>
          </a:xfrm>
        </p:spPr>
        <p:txBody>
          <a:bodyPr>
            <a:noAutofit/>
          </a:bodyPr>
          <a:lstStyle/>
          <a:p>
            <a:pPr algn="ctr"/>
            <a:r>
              <a:rPr lang="en-US" sz="4000" b="1" cap="small" dirty="0" smtClean="0">
                <a:solidFill>
                  <a:srgbClr val="FF6600"/>
                </a:solidFill>
              </a:rPr>
              <a:t>CCTV CAMERA</a:t>
            </a:r>
            <a:br>
              <a:rPr lang="en-US" sz="4000" b="1" cap="small" dirty="0" smtClean="0">
                <a:solidFill>
                  <a:srgbClr val="FF6600"/>
                </a:solidFill>
              </a:rPr>
            </a:br>
            <a:r>
              <a:rPr lang="en-US" sz="4000" b="1" cap="small" dirty="0" smtClean="0">
                <a:solidFill>
                  <a:srgbClr val="FF6600"/>
                </a:solidFill>
              </a:rPr>
              <a:t>(Guideline)</a:t>
            </a:r>
            <a:endParaRPr lang="en-US" sz="4000" b="1" cap="small" dirty="0">
              <a:solidFill>
                <a:srgbClr val="FF6600"/>
              </a:solidFill>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86400" y="1324708"/>
            <a:ext cx="3505200" cy="52284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859906772"/>
      </p:ext>
    </p:extLst>
  </p:cSld>
  <p:clrMapOvr>
    <a:masterClrMapping/>
  </p:clrMapOvr>
  <p:transition spd="slow">
    <p:wipe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047427"/>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numCol="1" anchor="ctr" anchorCtr="1">
            <a:normAutofit/>
          </a:bodyPr>
          <a:lstStyle/>
          <a:p>
            <a:pPr marL="0" indent="0" algn="just">
              <a:buNone/>
            </a:pPr>
            <a:r>
              <a:rPr lang="en-US" sz="2400" b="1" dirty="0"/>
              <a:t>All biometric </a:t>
            </a:r>
            <a:r>
              <a:rPr lang="en-US" sz="2400" b="1" dirty="0" smtClean="0"/>
              <a:t>data (in this case Fingerprint) </a:t>
            </a:r>
            <a:r>
              <a:rPr lang="en-US" sz="2400" b="1" dirty="0"/>
              <a:t>pertaining to a living individual are “personal data” within the DPA</a:t>
            </a:r>
            <a:r>
              <a:rPr lang="en-US" sz="2400" b="1" dirty="0" smtClean="0"/>
              <a:t>.</a:t>
            </a:r>
          </a:p>
          <a:p>
            <a:pPr marL="0" indent="0" algn="just">
              <a:buNone/>
            </a:pPr>
            <a:endParaRPr lang="en-US" sz="2400" b="1" dirty="0"/>
          </a:p>
          <a:p>
            <a:pPr marL="0" indent="0" algn="just">
              <a:buNone/>
            </a:pPr>
            <a:r>
              <a:rPr lang="en-US" altLang="en-US" sz="2400" b="1" dirty="0"/>
              <a:t>Requires </a:t>
            </a:r>
            <a:r>
              <a:rPr lang="en-US" altLang="en-US" sz="2400" b="1" dirty="0">
                <a:solidFill>
                  <a:srgbClr val="FF0000"/>
                </a:solidFill>
              </a:rPr>
              <a:t>consent of </a:t>
            </a:r>
            <a:r>
              <a:rPr lang="en-US" altLang="en-US" sz="2400" b="1" dirty="0" smtClean="0">
                <a:solidFill>
                  <a:srgbClr val="FF0000"/>
                </a:solidFill>
              </a:rPr>
              <a:t>workers</a:t>
            </a:r>
            <a:r>
              <a:rPr lang="en-US" altLang="en-US" sz="2400" b="1" dirty="0" smtClean="0"/>
              <a:t>. </a:t>
            </a:r>
            <a:r>
              <a:rPr lang="en-GB" sz="2400" dirty="0"/>
              <a:t>However, under sections 24 and 25 of the DPA, consent is not required where the data controller is able to show that the processing is required by law or falls under any other exception applicable under these sections. </a:t>
            </a:r>
          </a:p>
          <a:p>
            <a:pPr marL="0" indent="0" algn="just">
              <a:buNone/>
            </a:pPr>
            <a:endParaRPr lang="en-US" sz="2400" b="1"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a:solidFill>
                  <a:srgbClr val="FF6600"/>
                </a:solidFill>
              </a:rPr>
              <a:t>fingerprint for attendance purposes</a:t>
            </a:r>
          </a:p>
        </p:txBody>
      </p:sp>
      <p:sp>
        <p:nvSpPr>
          <p:cNvPr id="4" name="Content Placeholder 2"/>
          <p:cNvSpPr txBox="1">
            <a:spLocks/>
          </p:cNvSpPr>
          <p:nvPr/>
        </p:nvSpPr>
        <p:spPr>
          <a:xfrm>
            <a:off x="1219200" y="4800600"/>
            <a:ext cx="7519261" cy="190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altLang="en-US" sz="2400" b="1" dirty="0"/>
              <a:t>In </a:t>
            </a:r>
            <a:r>
              <a:rPr lang="en-US" altLang="en-US" sz="2400" b="1" dirty="0" smtClean="0"/>
              <a:t>case consent is obtained, the organisation can continue using the Fingerprint system. In case </a:t>
            </a:r>
            <a:r>
              <a:rPr lang="en-US" altLang="en-US" sz="2400" b="1" u="sng" dirty="0" smtClean="0">
                <a:solidFill>
                  <a:srgbClr val="FF0000"/>
                </a:solidFill>
              </a:rPr>
              <a:t>no </a:t>
            </a:r>
            <a:r>
              <a:rPr lang="en-US" altLang="en-US" sz="2400" b="1" u="sng" dirty="0">
                <a:solidFill>
                  <a:srgbClr val="FF0000"/>
                </a:solidFill>
              </a:rPr>
              <a:t>consent </a:t>
            </a:r>
            <a:r>
              <a:rPr lang="en-US" altLang="en-US" sz="2400" b="1" dirty="0"/>
              <a:t>is received, alternative </a:t>
            </a:r>
            <a:r>
              <a:rPr lang="en-US" altLang="en-US" sz="2400" b="1" dirty="0" smtClean="0"/>
              <a:t>(less intrusive)methods </a:t>
            </a:r>
            <a:r>
              <a:rPr lang="en-US" altLang="en-US" sz="2400" b="1" dirty="0"/>
              <a:t>for recording attendance must be provided. </a:t>
            </a:r>
          </a:p>
        </p:txBody>
      </p:sp>
      <p:sp>
        <p:nvSpPr>
          <p:cNvPr id="5" name="Title 1"/>
          <p:cNvSpPr txBox="1">
            <a:spLocks/>
          </p:cNvSpPr>
          <p:nvPr>
            <p:custDataLst>
              <p:tags r:id="rId3"/>
            </p:custDataLst>
          </p:nvPr>
        </p:nvSpPr>
        <p:spPr>
          <a:xfrm>
            <a:off x="685800" y="0"/>
            <a:ext cx="8077200" cy="9906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US" sz="4000" b="1" cap="small" dirty="0" smtClean="0">
                <a:solidFill>
                  <a:srgbClr val="FF6600"/>
                </a:solidFill>
              </a:rPr>
              <a:t>Monitoring at Work</a:t>
            </a:r>
            <a:br>
              <a:rPr lang="en-US" sz="4000" b="1" cap="small" dirty="0" smtClean="0">
                <a:solidFill>
                  <a:srgbClr val="FF6600"/>
                </a:solidFill>
              </a:rPr>
            </a:b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5027738"/>
      </p:ext>
    </p:extLst>
  </p:cSld>
  <p:clrMapOvr>
    <a:masterClrMapping/>
  </p:clrMapOvr>
  <p:transition spd="slow">
    <p:wipe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1447800"/>
            <a:ext cx="7696200" cy="5181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85000" lnSpcReduction="10000"/>
          </a:bodyPr>
          <a:lstStyle/>
          <a:p>
            <a:endParaRPr lang="en-US" sz="2800" dirty="0" smtClean="0"/>
          </a:p>
          <a:p>
            <a:pPr marL="0" indent="0" algn="just">
              <a:buNone/>
            </a:pPr>
            <a:r>
              <a:rPr lang="en-US" altLang="en-US" sz="2800" b="1" dirty="0"/>
              <a:t>Case </a:t>
            </a:r>
            <a:r>
              <a:rPr lang="en-US" altLang="en-US" sz="2800" b="1" dirty="0" smtClean="0"/>
              <a:t>by case </a:t>
            </a:r>
            <a:r>
              <a:rPr lang="en-US" altLang="en-US" sz="2800" b="1" dirty="0"/>
              <a:t>analysis using the following principles to show that collection is required:</a:t>
            </a:r>
          </a:p>
          <a:p>
            <a:pPr algn="just"/>
            <a:r>
              <a:rPr lang="en-US" altLang="en-US" sz="2800" dirty="0"/>
              <a:t>Necessity</a:t>
            </a:r>
          </a:p>
          <a:p>
            <a:pPr lvl="1" algn="just"/>
            <a:r>
              <a:rPr lang="en-US" altLang="en-US" sz="2400" dirty="0"/>
              <a:t>What is the need for it? Is there a need for a particular system</a:t>
            </a:r>
            <a:r>
              <a:rPr lang="en-US" altLang="en-US" sz="2400" dirty="0" smtClean="0"/>
              <a:t>?</a:t>
            </a:r>
          </a:p>
          <a:p>
            <a:pPr lvl="1" algn="just"/>
            <a:r>
              <a:rPr lang="en-US" sz="2400" dirty="0"/>
              <a:t>What is wrong with current systems</a:t>
            </a:r>
            <a:r>
              <a:rPr lang="en-US" sz="2400" dirty="0" smtClean="0"/>
              <a:t>?</a:t>
            </a:r>
            <a:endParaRPr lang="en-US" altLang="en-US" sz="2400" dirty="0"/>
          </a:p>
          <a:p>
            <a:pPr algn="just"/>
            <a:r>
              <a:rPr lang="en-US" altLang="en-US" sz="2800" dirty="0" smtClean="0"/>
              <a:t>Effectiveness</a:t>
            </a:r>
            <a:endParaRPr lang="en-US" altLang="en-US" sz="2800" dirty="0"/>
          </a:p>
          <a:p>
            <a:pPr lvl="1" algn="just"/>
            <a:r>
              <a:rPr lang="en-US" altLang="en-US" sz="2400" dirty="0" smtClean="0"/>
              <a:t>Is </a:t>
            </a:r>
            <a:r>
              <a:rPr lang="en-US" altLang="en-US" sz="2400" dirty="0"/>
              <a:t>it likely to be effective in meeting that need?</a:t>
            </a:r>
          </a:p>
          <a:p>
            <a:pPr algn="just"/>
            <a:r>
              <a:rPr lang="en-US" altLang="en-US" sz="2800" dirty="0" smtClean="0"/>
              <a:t>Proportionality</a:t>
            </a:r>
          </a:p>
          <a:p>
            <a:pPr lvl="1" algn="just"/>
            <a:r>
              <a:rPr lang="en-US" altLang="en-US" sz="2400" dirty="0" smtClean="0"/>
              <a:t>Would </a:t>
            </a:r>
            <a:r>
              <a:rPr lang="en-US" altLang="en-US" sz="2400" dirty="0"/>
              <a:t>the loss of privacy be proportionate </a:t>
            </a:r>
            <a:r>
              <a:rPr lang="en-US" altLang="en-US" sz="2400" dirty="0" smtClean="0"/>
              <a:t>to 	the </a:t>
            </a:r>
            <a:r>
              <a:rPr lang="en-US" altLang="en-US" sz="2400" dirty="0"/>
              <a:t>benefit gained?</a:t>
            </a:r>
          </a:p>
          <a:p>
            <a:pPr algn="just"/>
            <a:r>
              <a:rPr lang="en-US" altLang="en-US" sz="2800" dirty="0" smtClean="0"/>
              <a:t>Alternatives</a:t>
            </a:r>
          </a:p>
          <a:p>
            <a:pPr lvl="1" algn="just"/>
            <a:r>
              <a:rPr lang="en-US" altLang="en-US" sz="2400" dirty="0" smtClean="0"/>
              <a:t> </a:t>
            </a:r>
            <a:r>
              <a:rPr lang="en-US" altLang="en-US" sz="2400" dirty="0"/>
              <a:t>Is there a less privacy-invasive way of achieving the same end?</a:t>
            </a:r>
          </a:p>
          <a:p>
            <a:pPr marL="0" indent="0">
              <a:buNone/>
            </a:pPr>
            <a:endParaRPr lang="en-US" sz="2800" dirty="0"/>
          </a:p>
        </p:txBody>
      </p:sp>
      <p:sp>
        <p:nvSpPr>
          <p:cNvPr id="5" name="Title 1"/>
          <p:cNvSpPr txBox="1">
            <a:spLocks/>
          </p:cNvSpPr>
          <p:nvPr>
            <p:custDataLst>
              <p:tags r:id="rId2"/>
            </p:custDataLst>
          </p:nvPr>
        </p:nvSpPr>
        <p:spPr>
          <a:xfrm>
            <a:off x="685800" y="0"/>
            <a:ext cx="7848600" cy="9144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endParaRPr lang="en-US" sz="3200" b="1" cap="small" dirty="0" smtClean="0">
              <a:solidFill>
                <a:srgbClr val="FF6600"/>
              </a:solidFill>
            </a:endParaRPr>
          </a:p>
          <a:p>
            <a:pPr algn="ctr"/>
            <a:r>
              <a:rPr lang="en-US" sz="3200" b="1" cap="small" dirty="0" smtClean="0">
                <a:solidFill>
                  <a:srgbClr val="FF6600"/>
                </a:solidFill>
              </a:rPr>
              <a:t>Monitoring at Work</a:t>
            </a:r>
            <a:br>
              <a:rPr lang="en-US" sz="3200" b="1" cap="small" dirty="0" smtClean="0">
                <a:solidFill>
                  <a:srgbClr val="FF6600"/>
                </a:solidFill>
              </a:rPr>
            </a:br>
            <a:r>
              <a:rPr lang="en-US" sz="3200" b="1" cap="small" dirty="0" smtClean="0">
                <a:solidFill>
                  <a:srgbClr val="FF6600"/>
                </a:solidFill>
              </a:rPr>
              <a:t>Fingerprint for Attendance Purposes- The Four Part Test</a:t>
            </a:r>
            <a:endParaRPr lang="en-US" sz="3200" b="1" cap="small" dirty="0">
              <a:solidFill>
                <a:srgbClr val="FF6600"/>
              </a:solidFill>
            </a:endParaRPr>
          </a:p>
        </p:txBody>
      </p:sp>
    </p:spTree>
    <p:custDataLst>
      <p:tags r:id="rId1"/>
    </p:custDataLst>
    <p:extLst>
      <p:ext uri="{BB962C8B-B14F-4D97-AF65-F5344CB8AC3E}">
        <p14:creationId xmlns:p14="http://schemas.microsoft.com/office/powerpoint/2010/main" val="912390838"/>
      </p:ext>
    </p:extLst>
  </p:cSld>
  <p:clrMapOvr>
    <a:masterClrMapping/>
  </p:clrMapOvr>
  <p:transition spd="slow">
    <p:wipe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625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endParaRPr lang="en-US" sz="4400" b="1" dirty="0"/>
          </a:p>
          <a:p>
            <a:pPr marL="0" indent="0" algn="just">
              <a:lnSpc>
                <a:spcPct val="170000"/>
              </a:lnSpc>
              <a:buNone/>
            </a:pPr>
            <a:r>
              <a:rPr lang="en-GB" sz="3600" b="1" dirty="0"/>
              <a:t>An organisation must ensure that personal information in its possession is not disclosed in any manner </a:t>
            </a:r>
            <a:r>
              <a:rPr lang="en-GB" sz="3600" b="1" u="sng" dirty="0">
                <a:solidFill>
                  <a:srgbClr val="FF0000"/>
                </a:solidFill>
              </a:rPr>
              <a:t>incompatible</a:t>
            </a:r>
            <a:r>
              <a:rPr lang="en-GB" sz="3600" b="1" dirty="0">
                <a:solidFill>
                  <a:srgbClr val="FF0000"/>
                </a:solidFill>
              </a:rPr>
              <a:t> </a:t>
            </a:r>
            <a:r>
              <a:rPr lang="en-GB" sz="3600" b="1" dirty="0"/>
              <a:t>with the purposes for which such data has been collected, which is an offence under section 29 of the Data Protection </a:t>
            </a:r>
            <a:r>
              <a:rPr lang="en-GB" sz="3600" b="1" dirty="0" smtClean="0"/>
              <a:t>Act.</a:t>
            </a:r>
            <a:endParaRPr lang="en-US" sz="31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Disclosure of Information</a:t>
            </a:r>
            <a:endParaRPr lang="en-US" sz="4000" b="1" cap="small" dirty="0">
              <a:solidFill>
                <a:srgbClr val="FF6600"/>
              </a:solidFill>
            </a:endParaRPr>
          </a:p>
        </p:txBody>
      </p:sp>
      <p:sp>
        <p:nvSpPr>
          <p:cNvPr id="4" name="Content Placeholder 2"/>
          <p:cNvSpPr txBox="1">
            <a:spLocks/>
          </p:cNvSpPr>
          <p:nvPr/>
        </p:nvSpPr>
        <p:spPr>
          <a:xfrm>
            <a:off x="1243739" y="4800600"/>
            <a:ext cx="7519261" cy="190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50000"/>
              </a:lnSpc>
              <a:spcBef>
                <a:spcPct val="0"/>
              </a:spcBef>
              <a:buNone/>
            </a:pPr>
            <a:r>
              <a:rPr lang="en-US" sz="2400" b="1" dirty="0">
                <a:cs typeface="Times New Roman" pitchFamily="18" charset="0"/>
              </a:rPr>
              <a:t>The principle is that the prior consent from the concerned data subject should be obtained before any disclosure is made, unless you fall under the exceptions of section  24(2) of the DPA.</a:t>
            </a:r>
            <a:endParaRPr lang="en-US" sz="2000" b="1" dirty="0">
              <a:cs typeface="Times New Roman" pitchFamily="18" charset="0"/>
            </a:endParaRPr>
          </a:p>
        </p:txBody>
      </p:sp>
    </p:spTree>
    <p:custDataLst>
      <p:tags r:id="rId1"/>
    </p:custDataLst>
    <p:extLst>
      <p:ext uri="{BB962C8B-B14F-4D97-AF65-F5344CB8AC3E}">
        <p14:creationId xmlns:p14="http://schemas.microsoft.com/office/powerpoint/2010/main" val="2397514800"/>
      </p:ext>
    </p:extLst>
  </p:cSld>
  <p:clrMapOvr>
    <a:masterClrMapping/>
  </p:clrMapOvr>
  <p:transition spd="slow">
    <p:wipe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925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r>
              <a:rPr lang="en-US" sz="4100" b="1" u="sng" dirty="0" smtClean="0">
                <a:solidFill>
                  <a:schemeClr val="bg1"/>
                </a:solidFill>
              </a:rPr>
              <a:t>Definitions</a:t>
            </a:r>
          </a:p>
          <a:p>
            <a:pPr marL="0" indent="0">
              <a:buNone/>
            </a:pPr>
            <a:endParaRPr lang="en-US" sz="4100" b="1" u="sng" dirty="0">
              <a:solidFill>
                <a:schemeClr val="bg1"/>
              </a:solidFill>
            </a:endParaRPr>
          </a:p>
          <a:p>
            <a:pPr algn="just">
              <a:lnSpc>
                <a:spcPct val="90000"/>
              </a:lnSpc>
            </a:pPr>
            <a:r>
              <a:rPr lang="en-US" altLang="en-US" sz="3100" dirty="0"/>
              <a:t>By ‘data sharing’ we mean the disclosure of data from one or </a:t>
            </a:r>
            <a:r>
              <a:rPr lang="en-US" altLang="en-US" sz="3100" dirty="0" smtClean="0"/>
              <a:t>more </a:t>
            </a:r>
            <a:r>
              <a:rPr lang="en-US" altLang="en-US" sz="3100" dirty="0" err="1" smtClean="0"/>
              <a:t>organisations</a:t>
            </a:r>
            <a:r>
              <a:rPr lang="en-US" altLang="en-US" sz="3100" dirty="0" smtClean="0"/>
              <a:t> </a:t>
            </a:r>
            <a:r>
              <a:rPr lang="en-US" altLang="en-US" sz="3100" dirty="0"/>
              <a:t>to a third party </a:t>
            </a:r>
            <a:r>
              <a:rPr lang="en-US" altLang="en-US" sz="3100" dirty="0" err="1"/>
              <a:t>organisation</a:t>
            </a:r>
            <a:r>
              <a:rPr lang="en-US" altLang="en-US" sz="3100" dirty="0"/>
              <a:t> or </a:t>
            </a:r>
            <a:r>
              <a:rPr lang="en-US" altLang="en-US" sz="3100" dirty="0" err="1"/>
              <a:t>organisations</a:t>
            </a:r>
            <a:r>
              <a:rPr lang="en-US" altLang="en-US" sz="3100" dirty="0"/>
              <a:t>, or </a:t>
            </a:r>
            <a:r>
              <a:rPr lang="en-US" altLang="en-US" sz="3100" dirty="0" smtClean="0"/>
              <a:t>the sharing </a:t>
            </a:r>
            <a:r>
              <a:rPr lang="en-US" altLang="en-US" sz="3100" dirty="0"/>
              <a:t>of data between different parts of an </a:t>
            </a:r>
            <a:r>
              <a:rPr lang="en-US" altLang="en-US" sz="3100" dirty="0" err="1"/>
              <a:t>organisation</a:t>
            </a:r>
            <a:r>
              <a:rPr lang="en-US" altLang="en-US" sz="3100" dirty="0"/>
              <a:t>.</a:t>
            </a:r>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Sharing</a:t>
            </a:r>
            <a:endParaRPr lang="en-US" sz="4000" b="1" cap="small" dirty="0">
              <a:solidFill>
                <a:srgbClr val="FF6600"/>
              </a:solidFill>
            </a:endParaRPr>
          </a:p>
        </p:txBody>
      </p:sp>
      <p:sp>
        <p:nvSpPr>
          <p:cNvPr id="4" name="Content Placeholder 2"/>
          <p:cNvSpPr txBox="1">
            <a:spLocks/>
          </p:cNvSpPr>
          <p:nvPr/>
        </p:nvSpPr>
        <p:spPr>
          <a:xfrm>
            <a:off x="1243739" y="4800600"/>
            <a:ext cx="7519261" cy="1905000"/>
          </a:xfrm>
          <a:prstGeom prst="rect">
            <a:avLst/>
          </a:prstGeo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ctr" anchorCtr="1">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en-US" sz="2400" b="1" dirty="0" smtClean="0"/>
              <a:t>If you are sharing employees data, the DPA </a:t>
            </a:r>
            <a:r>
              <a:rPr lang="en-US" sz="2400" b="1" dirty="0"/>
              <a:t>will apply</a:t>
            </a:r>
            <a:r>
              <a:rPr lang="en-US" sz="2400" b="1" dirty="0" smtClean="0"/>
              <a:t>.</a:t>
            </a:r>
          </a:p>
          <a:p>
            <a:pPr marL="0" indent="0" algn="just">
              <a:buNone/>
            </a:pPr>
            <a:endParaRPr lang="en-US" sz="2400" b="1" dirty="0"/>
          </a:p>
          <a:p>
            <a:pPr marL="0" indent="0" algn="just">
              <a:buNone/>
            </a:pPr>
            <a:r>
              <a:rPr lang="en-US" sz="2400" b="1" dirty="0" smtClean="0"/>
              <a:t>Consent of workers are required before any data </a:t>
            </a:r>
            <a:r>
              <a:rPr lang="en-US" sz="2400" b="1" dirty="0"/>
              <a:t>sharing </a:t>
            </a:r>
            <a:r>
              <a:rPr lang="en-US" sz="2400" b="1" dirty="0" smtClean="0"/>
              <a:t>takes place</a:t>
            </a:r>
            <a:r>
              <a:rPr lang="en-US" sz="2400" b="1" dirty="0"/>
              <a:t> </a:t>
            </a:r>
            <a:r>
              <a:rPr lang="en-US" sz="2400" b="1" dirty="0" smtClean="0"/>
              <a:t>unless you fall under the exceptions of 24(2) or 25(2) of the DPA.</a:t>
            </a:r>
            <a:endParaRPr lang="en-US" sz="2400" b="1" dirty="0"/>
          </a:p>
          <a:p>
            <a:pPr marL="0" indent="0" algn="just">
              <a:buNone/>
            </a:pPr>
            <a:r>
              <a:rPr lang="en-US" sz="1400" dirty="0" smtClean="0"/>
              <a:t> </a:t>
            </a:r>
            <a:endParaRPr lang="en-US" sz="1400" dirty="0"/>
          </a:p>
        </p:txBody>
      </p:sp>
    </p:spTree>
    <p:custDataLst>
      <p:tags r:id="rId1"/>
    </p:custDataLst>
    <p:extLst>
      <p:ext uri="{BB962C8B-B14F-4D97-AF65-F5344CB8AC3E}">
        <p14:creationId xmlns:p14="http://schemas.microsoft.com/office/powerpoint/2010/main" val="3640556306"/>
      </p:ext>
    </p:extLst>
  </p:cSld>
  <p:clrMapOvr>
    <a:masterClrMapping/>
  </p:clrMapOvr>
  <p:transition spd="slow">
    <p:wipe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92500" lnSpcReduction="10000"/>
          </a:bodyPr>
          <a:lstStyle/>
          <a:p>
            <a:endParaRPr lang="en-US" sz="2800" dirty="0" smtClean="0"/>
          </a:p>
          <a:p>
            <a:pPr algn="just">
              <a:lnSpc>
                <a:spcPct val="150000"/>
              </a:lnSpc>
            </a:pPr>
            <a:r>
              <a:rPr lang="en-US" altLang="en-US" dirty="0"/>
              <a:t>Is the sharing justified?</a:t>
            </a:r>
          </a:p>
          <a:p>
            <a:pPr lvl="1" algn="just">
              <a:lnSpc>
                <a:spcPct val="150000"/>
              </a:lnSpc>
            </a:pPr>
            <a:r>
              <a:rPr lang="en-US" altLang="en-US" dirty="0"/>
              <a:t>Have you assessed the potential benefits and risks to the individuals and/or society of sharing or not sharing?</a:t>
            </a:r>
          </a:p>
          <a:p>
            <a:pPr lvl="1" algn="just">
              <a:lnSpc>
                <a:spcPct val="150000"/>
              </a:lnSpc>
            </a:pPr>
            <a:r>
              <a:rPr lang="en-US" altLang="en-US" dirty="0"/>
              <a:t>Is the sharing proportionate to the issue you are addressing?</a:t>
            </a:r>
          </a:p>
          <a:p>
            <a:pPr lvl="1" algn="just">
              <a:lnSpc>
                <a:spcPct val="150000"/>
              </a:lnSpc>
            </a:pPr>
            <a:r>
              <a:rPr lang="en-US" altLang="en-US" dirty="0"/>
              <a:t>Could the objective be achieved without sharing personal </a:t>
            </a:r>
            <a:r>
              <a:rPr lang="en-US" altLang="en-US" dirty="0" smtClean="0"/>
              <a:t>data?</a:t>
            </a:r>
            <a:endParaRPr lang="en-US" altLang="en-US" dirty="0"/>
          </a:p>
          <a:p>
            <a:pPr marL="0" indent="0">
              <a:buNone/>
            </a:pPr>
            <a:endParaRPr lang="en-US" sz="2800" dirty="0"/>
          </a:p>
        </p:txBody>
      </p:sp>
      <p:sp>
        <p:nvSpPr>
          <p:cNvPr id="6" name="Title 1"/>
          <p:cNvSpPr>
            <a:spLocks noGrp="1"/>
          </p:cNvSpPr>
          <p:nvPr>
            <p:ph type="title"/>
            <p:custDataLst>
              <p:tags r:id="rId2"/>
            </p:custDataLst>
          </p:nvPr>
        </p:nvSpPr>
        <p:spPr>
          <a:xfrm>
            <a:off x="762000" y="-152400"/>
            <a:ext cx="8077200" cy="1371600"/>
          </a:xfrm>
        </p:spPr>
        <p:txBody>
          <a:bodyPr>
            <a:noAutofit/>
          </a:bodyPr>
          <a:lstStyle/>
          <a:p>
            <a:pPr algn="ctr"/>
            <a:r>
              <a:rPr lang="en-US" sz="3200" b="1" cap="small" dirty="0" smtClean="0">
                <a:solidFill>
                  <a:srgbClr val="FF6600"/>
                </a:solidFill>
              </a:rPr>
              <a:t>Data Sharing</a:t>
            </a:r>
            <a:br>
              <a:rPr lang="en-US" sz="3200" b="1" cap="small" dirty="0" smtClean="0">
                <a:solidFill>
                  <a:srgbClr val="FF6600"/>
                </a:solidFill>
              </a:rPr>
            </a:br>
            <a:r>
              <a:rPr lang="en-US" sz="3200" b="1" cap="small" dirty="0" smtClean="0">
                <a:solidFill>
                  <a:srgbClr val="FF6600"/>
                </a:solidFill>
              </a:rPr>
              <a:t>Checklist</a:t>
            </a:r>
            <a:endParaRPr lang="en-US" sz="3200" b="1" cap="small" dirty="0">
              <a:solidFill>
                <a:srgbClr val="FF6600"/>
              </a:solidFill>
            </a:endParaRPr>
          </a:p>
        </p:txBody>
      </p:sp>
    </p:spTree>
    <p:custDataLst>
      <p:tags r:id="rId1"/>
    </p:custDataLst>
    <p:extLst>
      <p:ext uri="{BB962C8B-B14F-4D97-AF65-F5344CB8AC3E}">
        <p14:creationId xmlns:p14="http://schemas.microsoft.com/office/powerpoint/2010/main" val="437244168"/>
      </p:ext>
    </p:extLst>
  </p:cSld>
  <p:clrMapOvr>
    <a:masterClrMapping/>
  </p:clrMapOvr>
  <p:transition spd="slow">
    <p:wipe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endParaRPr lang="en-US" sz="2800" dirty="0" smtClean="0"/>
          </a:p>
          <a:p>
            <a:pPr algn="just">
              <a:lnSpc>
                <a:spcPct val="150000"/>
              </a:lnSpc>
            </a:pPr>
            <a:r>
              <a:rPr lang="en-US" altLang="en-US" dirty="0"/>
              <a:t>Do you have the legal power to share?</a:t>
            </a:r>
          </a:p>
          <a:p>
            <a:pPr lvl="1" algn="just">
              <a:lnSpc>
                <a:spcPct val="150000"/>
              </a:lnSpc>
            </a:pPr>
            <a:r>
              <a:rPr lang="en-US" altLang="en-US" dirty="0"/>
              <a:t>The nature of the information you have been asked to share?( for example is it confidential?)</a:t>
            </a:r>
          </a:p>
          <a:p>
            <a:pPr lvl="1" algn="just">
              <a:lnSpc>
                <a:spcPct val="150000"/>
              </a:lnSpc>
            </a:pPr>
            <a:r>
              <a:rPr lang="en-US" altLang="en-US" dirty="0"/>
              <a:t>Any legal obligation to share information (for example a statutory requirement or a court order)</a:t>
            </a:r>
          </a:p>
          <a:p>
            <a:pPr marL="0" indent="0">
              <a:buNone/>
            </a:pPr>
            <a:endParaRPr lang="en-US" sz="28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3200" b="1" cap="small" dirty="0" smtClean="0">
                <a:solidFill>
                  <a:srgbClr val="FF6600"/>
                </a:solidFill>
              </a:rPr>
              <a:t>Data Sharing</a:t>
            </a:r>
            <a:br>
              <a:rPr lang="en-US" sz="3200" b="1" cap="small" dirty="0" smtClean="0">
                <a:solidFill>
                  <a:srgbClr val="FF6600"/>
                </a:solidFill>
              </a:rPr>
            </a:br>
            <a:r>
              <a:rPr lang="en-US" sz="3200" b="1" cap="small" dirty="0" smtClean="0">
                <a:solidFill>
                  <a:srgbClr val="FF6600"/>
                </a:solidFill>
              </a:rPr>
              <a:t>Checklist</a:t>
            </a:r>
            <a:endParaRPr lang="en-US" sz="3200" b="1" cap="small" dirty="0">
              <a:solidFill>
                <a:srgbClr val="FF6600"/>
              </a:solidFill>
            </a:endParaRPr>
          </a:p>
        </p:txBody>
      </p:sp>
    </p:spTree>
    <p:custDataLst>
      <p:tags r:id="rId1"/>
    </p:custDataLst>
    <p:extLst>
      <p:ext uri="{BB962C8B-B14F-4D97-AF65-F5344CB8AC3E}">
        <p14:creationId xmlns:p14="http://schemas.microsoft.com/office/powerpoint/2010/main" val="3458794183"/>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2057400"/>
            <a:ext cx="7239000" cy="4114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0">
            <a:normAutofit/>
          </a:bodyPr>
          <a:lstStyle/>
          <a:p>
            <a:pPr marL="0" lvl="0" indent="0" algn="ctr" fontAlgn="base">
              <a:spcBef>
                <a:spcPct val="0"/>
              </a:spcBef>
              <a:spcAft>
                <a:spcPct val="0"/>
              </a:spcAft>
              <a:buNone/>
            </a:pPr>
            <a:endParaRPr lang="en-US" b="1" dirty="0" smtClean="0">
              <a:solidFill>
                <a:srgbClr val="000000"/>
              </a:solidFill>
            </a:endParaRPr>
          </a:p>
          <a:p>
            <a:pPr marL="0" lvl="0" indent="0" algn="ctr" fontAlgn="base">
              <a:spcBef>
                <a:spcPct val="0"/>
              </a:spcBef>
              <a:spcAft>
                <a:spcPct val="0"/>
              </a:spcAft>
              <a:buNone/>
            </a:pPr>
            <a:r>
              <a:rPr lang="en-US" b="1" dirty="0" smtClean="0">
                <a:solidFill>
                  <a:srgbClr val="000000"/>
                </a:solidFill>
              </a:rPr>
              <a:t>To provide for the </a:t>
            </a:r>
            <a:r>
              <a:rPr lang="en-US" b="1" dirty="0" smtClean="0">
                <a:solidFill>
                  <a:srgbClr val="0033CC"/>
                </a:solidFill>
              </a:rPr>
              <a:t>protection</a:t>
            </a:r>
            <a:r>
              <a:rPr lang="en-US" b="1" dirty="0" smtClean="0">
                <a:solidFill>
                  <a:srgbClr val="000000"/>
                </a:solidFill>
              </a:rPr>
              <a:t> of the </a:t>
            </a:r>
            <a:r>
              <a:rPr lang="en-US" b="1" dirty="0" smtClean="0">
                <a:solidFill>
                  <a:srgbClr val="0033CC"/>
                </a:solidFill>
              </a:rPr>
              <a:t>privacy rights of individuals </a:t>
            </a:r>
            <a:r>
              <a:rPr lang="en-US" b="1" dirty="0" smtClean="0">
                <a:solidFill>
                  <a:srgbClr val="000000"/>
                </a:solidFill>
              </a:rPr>
              <a:t>in view of the developments in the techniques used to </a:t>
            </a:r>
            <a:r>
              <a:rPr lang="en-US" b="1" dirty="0" smtClean="0">
                <a:solidFill>
                  <a:srgbClr val="0033CC"/>
                </a:solidFill>
              </a:rPr>
              <a:t>capture, transmit, manipulate, record or store data </a:t>
            </a:r>
            <a:r>
              <a:rPr lang="en-US" b="1" dirty="0" smtClean="0">
                <a:solidFill>
                  <a:srgbClr val="000000"/>
                </a:solidFill>
              </a:rPr>
              <a:t>relating to individuals.</a:t>
            </a:r>
          </a:p>
          <a:p>
            <a:pPr marL="0" lvl="0" indent="0" algn="ctr" fontAlgn="base">
              <a:spcBef>
                <a:spcPct val="0"/>
              </a:spcBef>
              <a:spcAft>
                <a:spcPct val="0"/>
              </a:spcAft>
              <a:buNone/>
            </a:pPr>
            <a:endParaRPr lang="en-GB" b="1" dirty="0" smtClean="0">
              <a:solidFill>
                <a:srgbClr val="000000"/>
              </a:solidFill>
            </a:endParaRPr>
          </a:p>
          <a:p>
            <a:pPr marL="0" indent="0">
              <a:buNone/>
            </a:pPr>
            <a:endParaRPr lang="en-GB"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Data Protection Act</a:t>
            </a:r>
            <a:endParaRPr lang="en-US" sz="4000" b="1" cap="small" dirty="0">
              <a:solidFill>
                <a:srgbClr val="FF6600"/>
              </a:solidFill>
            </a:endParaRPr>
          </a:p>
        </p:txBody>
      </p:sp>
      <p:sp>
        <p:nvSpPr>
          <p:cNvPr id="7" name="Rectangle 6"/>
          <p:cNvSpPr/>
          <p:nvPr/>
        </p:nvSpPr>
        <p:spPr>
          <a:xfrm>
            <a:off x="3759886" y="1182469"/>
            <a:ext cx="1624226" cy="646331"/>
          </a:xfrm>
          <a:prstGeom prst="rect">
            <a:avLst/>
          </a:prstGeom>
          <a:noFill/>
        </p:spPr>
        <p:txBody>
          <a:bodyPr wrap="none" lIns="91440" tIns="45720" rIns="91440" bIns="45720">
            <a:spAutoFit/>
            <a:scene3d>
              <a:camera prst="orthographicFront"/>
              <a:lightRig rig="threePt" dir="t"/>
            </a:scene3d>
            <a:sp3d extrusionH="57150">
              <a:bevelT w="38100" h="38100"/>
            </a:sp3d>
          </a:bodyPr>
          <a:lstStyle/>
          <a:p>
            <a:pPr algn="ctr"/>
            <a:r>
              <a:rPr lang="en-US" sz="3600" b="1" dirty="0" smtClean="0">
                <a:ln w="10541" cmpd="sng">
                  <a:solidFill>
                    <a:srgbClr val="C00000"/>
                  </a:solidFill>
                  <a:prstDash val="solid"/>
                </a:ln>
                <a:solidFill>
                  <a:srgbClr val="C00000"/>
                </a:solidFill>
              </a:rPr>
              <a:t>AN ACT</a:t>
            </a:r>
            <a:endParaRPr lang="en-US" sz="3600" b="1" dirty="0">
              <a:ln w="10541" cmpd="sng">
                <a:solidFill>
                  <a:srgbClr val="C00000"/>
                </a:solidFill>
                <a:prstDash val="solid"/>
              </a:ln>
              <a:solidFill>
                <a:srgbClr val="C00000"/>
              </a:solidFill>
            </a:endParaRPr>
          </a:p>
        </p:txBody>
      </p:sp>
    </p:spTree>
    <p:custDataLst>
      <p:tags r:id="rId1"/>
    </p:custData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1295400"/>
            <a:ext cx="42672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a:bodyPr>
          <a:lstStyle/>
          <a:p>
            <a:pPr marL="0" indent="0" algn="just">
              <a:buNone/>
            </a:pPr>
            <a:r>
              <a:rPr lang="en-US" sz="2800" dirty="0" smtClean="0"/>
              <a:t>Further information may be obtained in our guideline Vol.9 – “Practical Notes on Data Sharing Good Practices for the Public and Private </a:t>
            </a:r>
            <a:r>
              <a:rPr lang="en-US" sz="2800" dirty="0" err="1" smtClean="0"/>
              <a:t>Sector”available</a:t>
            </a:r>
            <a:r>
              <a:rPr lang="en-US" sz="2800" dirty="0" smtClean="0"/>
              <a:t> on our </a:t>
            </a:r>
            <a:r>
              <a:rPr lang="en-US" sz="2800" dirty="0"/>
              <a:t>website address</a:t>
            </a:r>
            <a:r>
              <a:rPr lang="en-US" sz="2800" dirty="0" smtClean="0"/>
              <a:t>: http</a:t>
            </a:r>
            <a:r>
              <a:rPr lang="en-US" sz="2800" dirty="0"/>
              <a:t>://</a:t>
            </a:r>
            <a:r>
              <a:rPr lang="en-US" sz="2800" dirty="0" smtClean="0"/>
              <a:t>dataprotection.govmu.org/English/Documents/Publications/Guidelines/Data_Sharing.pdf  </a:t>
            </a:r>
          </a:p>
          <a:p>
            <a:pPr marL="0" indent="0">
              <a:buNone/>
            </a:pPr>
            <a:endParaRPr lang="en-US" sz="2800" dirty="0"/>
          </a:p>
        </p:txBody>
      </p:sp>
      <p:sp>
        <p:nvSpPr>
          <p:cNvPr id="6" name="Title 1"/>
          <p:cNvSpPr>
            <a:spLocks noGrp="1"/>
          </p:cNvSpPr>
          <p:nvPr>
            <p:ph type="title"/>
            <p:custDataLst>
              <p:tags r:id="rId2"/>
            </p:custDataLst>
          </p:nvPr>
        </p:nvSpPr>
        <p:spPr>
          <a:xfrm>
            <a:off x="685800" y="0"/>
            <a:ext cx="8153400" cy="1295400"/>
          </a:xfrm>
        </p:spPr>
        <p:txBody>
          <a:bodyPr>
            <a:noAutofit/>
          </a:bodyPr>
          <a:lstStyle/>
          <a:p>
            <a:pPr algn="ctr"/>
            <a:r>
              <a:rPr lang="en-US" sz="4000" b="1" cap="small" dirty="0" smtClean="0">
                <a:solidFill>
                  <a:srgbClr val="FF6600"/>
                </a:solidFill>
              </a:rPr>
              <a:t>Data Sharing</a:t>
            </a:r>
            <a:br>
              <a:rPr lang="en-US" sz="4000" b="1" cap="small" dirty="0" smtClean="0">
                <a:solidFill>
                  <a:srgbClr val="FF6600"/>
                </a:solidFill>
              </a:rPr>
            </a:br>
            <a:r>
              <a:rPr lang="en-US" sz="4000" b="1" cap="small" dirty="0" smtClean="0">
                <a:solidFill>
                  <a:srgbClr val="FF6600"/>
                </a:solidFill>
              </a:rPr>
              <a:t>(Guideline)</a:t>
            </a:r>
            <a:endParaRPr lang="en-US" sz="4000" b="1" cap="small" dirty="0">
              <a:solidFill>
                <a:srgbClr val="FF6600"/>
              </a:solidFill>
            </a:endParaRPr>
          </a:p>
        </p:txBody>
      </p:sp>
      <p:pic>
        <p:nvPicPr>
          <p:cNvPr id="9"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85665" y="1295400"/>
            <a:ext cx="3385073" cy="449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ustDataLst>
      <p:tags r:id="rId1"/>
    </p:custDataLst>
    <p:extLst>
      <p:ext uri="{BB962C8B-B14F-4D97-AF65-F5344CB8AC3E}">
        <p14:creationId xmlns:p14="http://schemas.microsoft.com/office/powerpoint/2010/main" val="3236762562"/>
      </p:ext>
    </p:extLst>
  </p:cSld>
  <p:clrMapOvr>
    <a:masterClrMapping/>
  </p:clrMapOvr>
  <p:transition spd="slow">
    <p:wipe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9200" y="990600"/>
            <a:ext cx="7543800" cy="53340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32500" lnSpcReduction="20000"/>
          </a:bodyPr>
          <a:lstStyle/>
          <a:p>
            <a:pPr marL="0" indent="0" algn="just">
              <a:lnSpc>
                <a:spcPct val="150000"/>
              </a:lnSpc>
              <a:spcBef>
                <a:spcPct val="0"/>
              </a:spcBef>
              <a:buNone/>
            </a:pPr>
            <a:r>
              <a:rPr lang="en-GB" sz="7000" b="1" dirty="0" smtClean="0">
                <a:cs typeface="Times New Roman" pitchFamily="18" charset="0"/>
              </a:rPr>
              <a:t>Under </a:t>
            </a:r>
            <a:r>
              <a:rPr lang="en-GB" sz="7000" b="1" dirty="0">
                <a:cs typeface="Times New Roman" pitchFamily="18" charset="0"/>
              </a:rPr>
              <a:t>section 41 of the Data Protection Act, on making </a:t>
            </a:r>
            <a:r>
              <a:rPr lang="en-GB" sz="7000" b="1" u="sng" dirty="0">
                <a:cs typeface="Times New Roman" pitchFamily="18" charset="0"/>
              </a:rPr>
              <a:t>a written request</a:t>
            </a:r>
            <a:r>
              <a:rPr lang="en-GB" sz="7000" b="1" dirty="0">
                <a:cs typeface="Times New Roman" pitchFamily="18" charset="0"/>
              </a:rPr>
              <a:t> to a data </a:t>
            </a:r>
            <a:r>
              <a:rPr lang="en-GB" sz="7000" b="1" dirty="0" smtClean="0">
                <a:cs typeface="Times New Roman" pitchFamily="18" charset="0"/>
              </a:rPr>
              <a:t>controller(the organisation), </a:t>
            </a:r>
            <a:r>
              <a:rPr lang="en-GB" sz="7000" b="1" dirty="0">
                <a:cs typeface="Times New Roman" pitchFamily="18" charset="0"/>
              </a:rPr>
              <a:t>any </a:t>
            </a:r>
            <a:r>
              <a:rPr lang="en-GB" sz="7000" b="1" dirty="0" smtClean="0">
                <a:cs typeface="Times New Roman" pitchFamily="18" charset="0"/>
              </a:rPr>
              <a:t>individual(an employee) </a:t>
            </a:r>
            <a:r>
              <a:rPr lang="en-GB" sz="7000" b="1" dirty="0">
                <a:cs typeface="Times New Roman" pitchFamily="18" charset="0"/>
              </a:rPr>
              <a:t>about whom a data controller keeps personal information on computer or in a relevant filing system is entitled to:</a:t>
            </a:r>
          </a:p>
          <a:p>
            <a:pPr marL="0" indent="0">
              <a:spcBef>
                <a:spcPct val="0"/>
              </a:spcBef>
              <a:buNone/>
            </a:pPr>
            <a:endParaRPr lang="en-GB" sz="4000" dirty="0">
              <a:cs typeface="Times New Roman" pitchFamily="18" charset="0"/>
            </a:endParaRPr>
          </a:p>
          <a:p>
            <a:pPr algn="just">
              <a:lnSpc>
                <a:spcPct val="110000"/>
              </a:lnSpc>
              <a:spcBef>
                <a:spcPct val="0"/>
              </a:spcBef>
              <a:buClrTx/>
              <a:buFont typeface="Wingdings" panose="05000000000000000000" pitchFamily="2" charset="2"/>
              <a:buChar char="§"/>
            </a:pPr>
            <a:r>
              <a:rPr lang="en-GB" sz="6000" dirty="0">
                <a:cs typeface="Times New Roman" pitchFamily="18" charset="0"/>
              </a:rPr>
              <a:t>a copy of his/her data upon payment of the prescribed fee (</a:t>
            </a:r>
            <a:r>
              <a:rPr lang="en-GB" sz="6000" dirty="0" err="1">
                <a:cs typeface="Times New Roman" pitchFamily="18" charset="0"/>
              </a:rPr>
              <a:t>Rs</a:t>
            </a:r>
            <a:r>
              <a:rPr lang="en-GB" sz="6000" dirty="0">
                <a:cs typeface="Times New Roman" pitchFamily="18" charset="0"/>
              </a:rPr>
              <a:t> 75),</a:t>
            </a:r>
          </a:p>
          <a:p>
            <a:pPr algn="just">
              <a:lnSpc>
                <a:spcPct val="110000"/>
              </a:lnSpc>
              <a:spcBef>
                <a:spcPct val="0"/>
              </a:spcBef>
              <a:buClrTx/>
              <a:buFont typeface="Wingdings" panose="05000000000000000000" pitchFamily="2" charset="2"/>
              <a:buChar char="§"/>
            </a:pPr>
            <a:endParaRPr lang="en-GB" sz="6000" dirty="0">
              <a:cs typeface="Times New Roman" pitchFamily="18" charset="0"/>
            </a:endParaRPr>
          </a:p>
          <a:p>
            <a:pPr algn="just">
              <a:lnSpc>
                <a:spcPct val="110000"/>
              </a:lnSpc>
              <a:spcBef>
                <a:spcPct val="0"/>
              </a:spcBef>
              <a:buClrTx/>
              <a:buFont typeface="Wingdings" panose="05000000000000000000" pitchFamily="2" charset="2"/>
              <a:buChar char="§"/>
            </a:pPr>
            <a:r>
              <a:rPr lang="en-GB" sz="6000" dirty="0">
                <a:cs typeface="Times New Roman" pitchFamily="18" charset="0"/>
              </a:rPr>
              <a:t>whether the data kept by him include personal data relating to the data subject</a:t>
            </a:r>
            <a:r>
              <a:rPr lang="en-GB" sz="6000" dirty="0" smtClean="0">
                <a:cs typeface="Times New Roman" pitchFamily="18" charset="0"/>
              </a:rPr>
              <a:t>,</a:t>
            </a:r>
            <a:endParaRPr lang="en-GB" sz="6000" dirty="0">
              <a:cs typeface="Times New Roman" pitchFamily="18" charset="0"/>
            </a:endParaRPr>
          </a:p>
          <a:p>
            <a:pPr algn="just">
              <a:lnSpc>
                <a:spcPct val="160000"/>
              </a:lnSpc>
              <a:spcBef>
                <a:spcPct val="0"/>
              </a:spcBef>
              <a:buClrTx/>
              <a:buFont typeface="Wingdings" panose="05000000000000000000" pitchFamily="2" charset="2"/>
              <a:buChar char="§"/>
            </a:pPr>
            <a:r>
              <a:rPr lang="en-GB" sz="6000" dirty="0">
                <a:cs typeface="Times New Roman" pitchFamily="18" charset="0"/>
              </a:rPr>
              <a:t>a description of the purposes for which it is held</a:t>
            </a:r>
            <a:r>
              <a:rPr lang="en-GB" sz="6000" dirty="0" smtClean="0">
                <a:cs typeface="Times New Roman" pitchFamily="18" charset="0"/>
              </a:rPr>
              <a:t>;</a:t>
            </a:r>
          </a:p>
          <a:p>
            <a:pPr marL="0" indent="0" algn="just">
              <a:lnSpc>
                <a:spcPct val="160000"/>
              </a:lnSpc>
              <a:spcBef>
                <a:spcPct val="0"/>
              </a:spcBef>
              <a:buNone/>
            </a:pPr>
            <a:r>
              <a:rPr lang="en-US" sz="6000" b="1" dirty="0"/>
              <a:t>However, a data controller may refuse a request under section 41 if provisions under section 43 are satisfied.</a:t>
            </a:r>
            <a:endParaRPr lang="en-GB" sz="6000" b="1" dirty="0"/>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Rights </a:t>
            </a:r>
            <a:r>
              <a:rPr lang="en-US" sz="4000" b="1" cap="small" dirty="0">
                <a:solidFill>
                  <a:srgbClr val="FF6600"/>
                </a:solidFill>
              </a:rPr>
              <a:t>O</a:t>
            </a:r>
            <a:r>
              <a:rPr lang="en-US" sz="4000" b="1" cap="small" dirty="0" smtClean="0">
                <a:solidFill>
                  <a:srgbClr val="FF6600"/>
                </a:solidFill>
              </a:rPr>
              <a:t>f Workers</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3905267745"/>
      </p:ext>
    </p:extLst>
  </p:cSld>
  <p:clrMapOvr>
    <a:masterClrMapping/>
  </p:clrMapOvr>
  <p:transition spd="slow">
    <p:wipe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1671" y="1219200"/>
            <a:ext cx="7696200" cy="54864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fontScale="92500" lnSpcReduction="10000"/>
          </a:bodyPr>
          <a:lstStyle/>
          <a:p>
            <a:endParaRPr lang="en-US" sz="2800" dirty="0" smtClean="0"/>
          </a:p>
          <a:p>
            <a:pPr algn="just"/>
            <a:r>
              <a:rPr lang="en-US" sz="2800" dirty="0" smtClean="0"/>
              <a:t>Make </a:t>
            </a:r>
            <a:r>
              <a:rPr lang="en-US" sz="2800" dirty="0"/>
              <a:t>sure you have arrangements in place to deal with access requests </a:t>
            </a:r>
            <a:r>
              <a:rPr lang="en-US" sz="2800" dirty="0" smtClean="0"/>
              <a:t>properly </a:t>
            </a:r>
            <a:r>
              <a:rPr lang="en-US" sz="2800" dirty="0"/>
              <a:t>and within the </a:t>
            </a:r>
            <a:r>
              <a:rPr lang="en-US" sz="2800" dirty="0" smtClean="0"/>
              <a:t>28 days time </a:t>
            </a:r>
            <a:r>
              <a:rPr lang="en-US" sz="2800" dirty="0"/>
              <a:t>limit stipulated in </a:t>
            </a:r>
            <a:r>
              <a:rPr lang="en-US" sz="2800"/>
              <a:t>the </a:t>
            </a:r>
            <a:r>
              <a:rPr lang="en-US" sz="2800" smtClean="0"/>
              <a:t>DPA.</a:t>
            </a:r>
            <a:endParaRPr lang="en-US" sz="2800" dirty="0" smtClean="0"/>
          </a:p>
          <a:p>
            <a:pPr algn="just"/>
            <a:endParaRPr lang="en-US" sz="2800" dirty="0" smtClean="0"/>
          </a:p>
          <a:p>
            <a:pPr algn="just"/>
            <a:r>
              <a:rPr lang="en-US" sz="2800" dirty="0" smtClean="0"/>
              <a:t>When you are providing a copy of information being held for an individual, make sure you do not provide information about other people unless you have their individual consent.</a:t>
            </a:r>
          </a:p>
          <a:p>
            <a:pPr algn="just"/>
            <a:endParaRPr lang="en-US" sz="2800" dirty="0"/>
          </a:p>
          <a:p>
            <a:pPr algn="just"/>
            <a:r>
              <a:rPr lang="en-GB" sz="2800" dirty="0" smtClean="0"/>
              <a:t>When you are informed by your employees that their personal data are inaccurate, you  should rectify, block, erase or destroy the data, as appropriate (Section 44(1)).</a:t>
            </a:r>
            <a:endParaRPr lang="en-US" sz="2800" dirty="0"/>
          </a:p>
          <a:p>
            <a:pPr algn="just"/>
            <a:endParaRPr lang="en-US" sz="2800" dirty="0"/>
          </a:p>
          <a:p>
            <a:pPr marL="0" indent="0">
              <a:buNone/>
            </a:pPr>
            <a:endParaRPr lang="en-US" sz="2800" dirty="0"/>
          </a:p>
        </p:txBody>
      </p:sp>
      <p:sp>
        <p:nvSpPr>
          <p:cNvPr id="6" name="Title 1"/>
          <p:cNvSpPr>
            <a:spLocks noGrp="1"/>
          </p:cNvSpPr>
          <p:nvPr>
            <p:ph type="title"/>
            <p:custDataLst>
              <p:tags r:id="rId2"/>
            </p:custDataLst>
          </p:nvPr>
        </p:nvSpPr>
        <p:spPr>
          <a:xfrm>
            <a:off x="685800" y="0"/>
            <a:ext cx="8077200" cy="990600"/>
          </a:xfrm>
        </p:spPr>
        <p:txBody>
          <a:bodyPr>
            <a:noAutofit/>
          </a:bodyPr>
          <a:lstStyle/>
          <a:p>
            <a:pPr algn="ctr"/>
            <a:r>
              <a:rPr lang="en-US" sz="4000" b="1" cap="small" dirty="0" smtClean="0">
                <a:solidFill>
                  <a:srgbClr val="FF6600"/>
                </a:solidFill>
              </a:rPr>
              <a:t>Rights Of Workers</a:t>
            </a:r>
            <a:br>
              <a:rPr lang="en-US" sz="4000" b="1" cap="small" dirty="0" smtClean="0">
                <a:solidFill>
                  <a:srgbClr val="FF6600"/>
                </a:solidFill>
              </a:rPr>
            </a:br>
            <a:r>
              <a:rPr lang="en-US" sz="4000" b="1" cap="small" dirty="0" smtClean="0">
                <a:solidFill>
                  <a:srgbClr val="FF6600"/>
                </a:solidFill>
              </a:rPr>
              <a:t>(Good practices/recommendations</a:t>
            </a:r>
            <a:r>
              <a:rPr lang="en-US" sz="4000" b="1" cap="small" dirty="0">
                <a:solidFill>
                  <a:srgbClr val="FF6600"/>
                </a:solidFill>
              </a:rPr>
              <a:t>)</a:t>
            </a:r>
          </a:p>
        </p:txBody>
      </p:sp>
    </p:spTree>
    <p:custDataLst>
      <p:tags r:id="rId1"/>
    </p:custDataLst>
    <p:extLst>
      <p:ext uri="{BB962C8B-B14F-4D97-AF65-F5344CB8AC3E}">
        <p14:creationId xmlns:p14="http://schemas.microsoft.com/office/powerpoint/2010/main" val="1184961069"/>
      </p:ext>
    </p:extLst>
  </p:cSld>
  <p:clrMapOvr>
    <a:masterClrMapping/>
  </p:clrMapOvr>
  <p:transition spd="slow">
    <p:wipe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ormAutofit fontScale="90000"/>
          </a:bodyPr>
          <a:lstStyle/>
          <a:p>
            <a:pPr algn="ctr"/>
            <a:r>
              <a:rPr lang="en-US" sz="5400" dirty="0" smtClean="0"/>
              <a:t>Offences And Penalties</a:t>
            </a:r>
            <a:endParaRPr lang="en-US" sz="5400" dirty="0"/>
          </a:p>
        </p:txBody>
      </p:sp>
      <p:pic>
        <p:nvPicPr>
          <p:cNvPr id="6" name="Picture 5"/>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20503582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3739" y="1143000"/>
            <a:ext cx="7543800" cy="36576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fontScale="62500" lnSpcReduction="20000"/>
          </a:bodyPr>
          <a:lstStyle/>
          <a:p>
            <a:pPr marL="0" indent="0" algn="just">
              <a:lnSpc>
                <a:spcPct val="120000"/>
              </a:lnSpc>
              <a:buNone/>
            </a:pPr>
            <a:endParaRPr lang="en-US" sz="2400" b="1" dirty="0" smtClean="0"/>
          </a:p>
          <a:p>
            <a:pPr marL="0" indent="0" algn="just">
              <a:lnSpc>
                <a:spcPct val="120000"/>
              </a:lnSpc>
              <a:buNone/>
            </a:pPr>
            <a:endParaRPr lang="en-US" sz="2400" b="1" dirty="0"/>
          </a:p>
          <a:p>
            <a:pPr marL="0" indent="0">
              <a:buNone/>
            </a:pPr>
            <a:endParaRPr lang="en-US" sz="4400" b="1" dirty="0"/>
          </a:p>
          <a:p>
            <a:pPr algn="just"/>
            <a:r>
              <a:rPr lang="en-US" sz="3600" b="1" dirty="0" smtClean="0"/>
              <a:t>Subject to Section 61 of the DPA, any person who contravenes this ACT shall commit an offence.</a:t>
            </a:r>
          </a:p>
          <a:p>
            <a:pPr algn="just"/>
            <a:endParaRPr lang="en-US" sz="3600" b="1" dirty="0"/>
          </a:p>
          <a:p>
            <a:pPr algn="just"/>
            <a:endParaRPr lang="en-US" sz="2800" dirty="0"/>
          </a:p>
          <a:p>
            <a:pPr algn="just"/>
            <a:r>
              <a:rPr lang="en-GB" sz="3600" b="1" dirty="0"/>
              <a:t>Where no specific penalty is provided for an offence, the person shall, on conviction, be liable to a fine not exceeding 200,000 rupees and to imprisonment for a term not exceeding 5 years.</a:t>
            </a:r>
            <a:endParaRPr lang="en-US" sz="3600" b="1" dirty="0"/>
          </a:p>
          <a:p>
            <a:endParaRPr lang="en-US" sz="3600" b="1" dirty="0"/>
          </a:p>
          <a:p>
            <a:pPr marL="0" indent="0" algn="just">
              <a:lnSpc>
                <a:spcPct val="150000"/>
              </a:lnSpc>
              <a:spcBef>
                <a:spcPct val="0"/>
              </a:spcBef>
              <a:buNone/>
            </a:pPr>
            <a:endParaRPr lang="en-US" sz="2800" b="1" dirty="0">
              <a:cs typeface="Times New Roman" pitchFamily="18" charset="0"/>
            </a:endParaRPr>
          </a:p>
          <a:p>
            <a:pPr marL="0" indent="0" algn="just">
              <a:spcBef>
                <a:spcPct val="0"/>
              </a:spcBef>
              <a:buClrTx/>
              <a:buNone/>
            </a:pPr>
            <a:endParaRPr lang="en-GB" sz="2800" b="1" dirty="0" smtClean="0">
              <a:cs typeface="Times New Roman" pitchFamily="18" charset="0"/>
            </a:endParaRPr>
          </a:p>
          <a:p>
            <a:pPr marL="457200" indent="-457200" algn="just">
              <a:spcBef>
                <a:spcPct val="0"/>
              </a:spcBef>
              <a:buClrTx/>
              <a:buFont typeface="+mj-lt"/>
              <a:buAutoNum type="alphaLcParenR"/>
            </a:pPr>
            <a:endParaRPr lang="en-US" sz="2800" b="1" dirty="0">
              <a:cs typeface="Times New Roman" pitchFamily="18" charset="0"/>
            </a:endParaRPr>
          </a:p>
          <a:p>
            <a:pPr marL="0" indent="0">
              <a:buNone/>
            </a:pPr>
            <a:endParaRPr lang="en-GB" sz="28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Offences and Penalties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2517478139"/>
      </p:ext>
    </p:extLst>
  </p:cSld>
  <p:clrMapOvr>
    <a:masterClrMapping/>
  </p:clrMapOvr>
  <p:transition spd="slow">
    <p:wipe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9" name="Rectangle 3"/>
          <p:cNvSpPr>
            <a:spLocks noGrp="1" noChangeArrowheads="1"/>
          </p:cNvSpPr>
          <p:nvPr>
            <p:ph type="body" idx="1"/>
            <p:custDataLst>
              <p:tags r:id="rId2"/>
            </p:custDataLst>
          </p:nvPr>
        </p:nvSpPr>
        <p:spPr>
          <a:xfrm>
            <a:off x="623807" y="1025471"/>
            <a:ext cx="8534400" cy="5451529"/>
          </a:xfrm>
        </p:spPr>
        <p:txBody>
          <a:bodyPr>
            <a:normAutofit/>
          </a:bodyPr>
          <a:lstStyle/>
          <a:p>
            <a:pPr>
              <a:buFont typeface="Wingdings" panose="05000000000000000000" pitchFamily="2" charset="2"/>
              <a:buChar char="v"/>
              <a:defRPr/>
            </a:pPr>
            <a:r>
              <a:rPr lang="en-US" sz="2800" dirty="0" smtClean="0"/>
              <a:t>The Data Protection website</a:t>
            </a:r>
          </a:p>
          <a:p>
            <a:pPr lvl="1">
              <a:buFont typeface="Wingdings" panose="05000000000000000000" pitchFamily="2" charset="2"/>
              <a:buChar char="§"/>
              <a:defRPr/>
            </a:pPr>
            <a:r>
              <a:rPr lang="en-US" sz="2400" dirty="0" smtClean="0">
                <a:hlinkClick r:id="rId6"/>
              </a:rPr>
              <a:t>http</a:t>
            </a:r>
            <a:r>
              <a:rPr lang="en-US" sz="2400" dirty="0">
                <a:hlinkClick r:id="rId6"/>
              </a:rPr>
              <a:t>://dataprotection.govmu.org/English/Pages/default.asp</a:t>
            </a:r>
            <a:r>
              <a:rPr lang="en-US" sz="2400" dirty="0"/>
              <a:t> </a:t>
            </a:r>
            <a:endParaRPr lang="en-US" sz="2400" dirty="0" smtClean="0"/>
          </a:p>
          <a:p>
            <a:pPr lvl="1">
              <a:buFont typeface="Wingdings" panose="05000000000000000000" pitchFamily="2" charset="2"/>
              <a:buChar char="v"/>
              <a:defRPr/>
            </a:pPr>
            <a:endParaRPr lang="en-US" sz="2400" dirty="0" smtClean="0"/>
          </a:p>
          <a:p>
            <a:pPr lvl="1">
              <a:buFont typeface="Wingdings" panose="05000000000000000000" pitchFamily="2" charset="2"/>
              <a:buChar char="v"/>
              <a:defRPr/>
            </a:pPr>
            <a:endParaRPr lang="en-US" sz="2400" dirty="0"/>
          </a:p>
          <a:p>
            <a:pPr marL="514350" indent="-457200">
              <a:buFont typeface="Wingdings" panose="05000000000000000000" pitchFamily="2" charset="2"/>
              <a:buChar char="v"/>
              <a:defRPr/>
            </a:pPr>
            <a:r>
              <a:rPr lang="en-US" sz="2800" dirty="0" smtClean="0"/>
              <a:t>Guidelines</a:t>
            </a:r>
          </a:p>
          <a:p>
            <a:pPr lvl="1">
              <a:buFont typeface="Wingdings" panose="05000000000000000000" pitchFamily="2" charset="2"/>
              <a:buChar char="§"/>
              <a:defRPr/>
            </a:pPr>
            <a:r>
              <a:rPr lang="en-US" sz="2400" dirty="0">
                <a:hlinkClick r:id="rId7"/>
              </a:rPr>
              <a:t>http://dataprotection.govmu.org/English/Pages/Guidelines/Publications---Guidelines.aspx</a:t>
            </a:r>
            <a:endParaRPr lang="en-US" sz="2400" dirty="0"/>
          </a:p>
          <a:p>
            <a:pPr lvl="1">
              <a:buFont typeface="Wingdings" panose="05000000000000000000" pitchFamily="2" charset="2"/>
              <a:buChar char="v"/>
              <a:defRPr/>
            </a:pPr>
            <a:endParaRPr lang="en-US" sz="2400" dirty="0" smtClean="0"/>
          </a:p>
          <a:p>
            <a:pPr marL="514350" indent="-457200">
              <a:buFont typeface="Wingdings" panose="05000000000000000000" pitchFamily="2" charset="2"/>
              <a:buChar char="v"/>
              <a:defRPr/>
            </a:pPr>
            <a:r>
              <a:rPr lang="en-US" sz="2800" dirty="0"/>
              <a:t>Quick guide to the </a:t>
            </a:r>
            <a:r>
              <a:rPr lang="en-US" sz="2800" dirty="0" smtClean="0"/>
              <a:t> employment </a:t>
            </a:r>
            <a:r>
              <a:rPr lang="en-US" sz="2800" dirty="0"/>
              <a:t>practices </a:t>
            </a:r>
            <a:r>
              <a:rPr lang="en-US" sz="2800" dirty="0" smtClean="0"/>
              <a:t>code</a:t>
            </a:r>
          </a:p>
          <a:p>
            <a:pPr lvl="1">
              <a:buFont typeface="Wingdings" panose="05000000000000000000" pitchFamily="2" charset="2"/>
              <a:buChar char="§"/>
              <a:defRPr/>
            </a:pPr>
            <a:r>
              <a:rPr lang="en-US" sz="2400" dirty="0">
                <a:hlinkClick r:id="rId8"/>
              </a:rPr>
              <a:t>https://</a:t>
            </a:r>
            <a:r>
              <a:rPr lang="en-US" sz="2400" dirty="0" smtClean="0">
                <a:hlinkClick r:id="rId8"/>
              </a:rPr>
              <a:t>ico.org.uk/media/for-organisations/documents/1128/quick_guide_to_the_employment_practices_code.pdf</a:t>
            </a:r>
            <a:r>
              <a:rPr lang="en-US" sz="2400" dirty="0" smtClean="0"/>
              <a:t> </a:t>
            </a:r>
          </a:p>
          <a:p>
            <a:pPr lvl="1">
              <a:buFont typeface="Wingdings" panose="05000000000000000000" pitchFamily="2" charset="2"/>
              <a:buChar char="v"/>
              <a:defRPr/>
            </a:pPr>
            <a:endParaRPr lang="en-US" sz="2400" dirty="0"/>
          </a:p>
        </p:txBody>
      </p:sp>
      <p:sp>
        <p:nvSpPr>
          <p:cNvPr id="4" name="Title 1"/>
          <p:cNvSpPr txBox="1">
            <a:spLocks/>
          </p:cNvSpPr>
          <p:nvPr>
            <p:custDataLst>
              <p:tags r:id="rId3"/>
            </p:custDataLst>
          </p:nvPr>
        </p:nvSpPr>
        <p:spPr>
          <a:xfrm>
            <a:off x="685800" y="304800"/>
            <a:ext cx="8077200" cy="685800"/>
          </a:xfrm>
          <a:prstGeom prst="rect">
            <a:avLst/>
          </a:prstGeom>
        </p:spPr>
        <p:txBody>
          <a:bodyPr vert="horz" lIns="91440" tIns="45720" rIns="91440" bIns="45720" rtlCol="0" anchor="ctr" anchorCtr="0">
            <a:noAutofit/>
          </a:bodyPr>
          <a:lstStyle>
            <a:lvl1pPr algn="l" defTabSz="914400" rtl="0" eaLnBrk="1" latinLnBrk="0" hangingPunct="1">
              <a:spcBef>
                <a:spcPct val="0"/>
              </a:spcBef>
              <a:buNone/>
              <a:defRPr lang="en-US" sz="4400" kern="1200" dirty="0">
                <a:solidFill>
                  <a:schemeClr val="tx1"/>
                </a:solidFill>
                <a:latin typeface="+mj-lt"/>
                <a:ea typeface="+mj-ea"/>
                <a:cs typeface="+mj-cs"/>
              </a:defRPr>
            </a:lvl1pPr>
          </a:lstStyle>
          <a:p>
            <a:pPr algn="ctr"/>
            <a:r>
              <a:rPr lang="en-GB" sz="4000" b="1" cap="small" dirty="0" smtClean="0">
                <a:solidFill>
                  <a:srgbClr val="FF6600"/>
                </a:solidFill>
              </a:rPr>
              <a:t>References</a:t>
            </a:r>
            <a:endParaRPr lang="en-GB" sz="4000" b="1" cap="small" dirty="0">
              <a:solidFill>
                <a:srgbClr val="FF6600"/>
              </a:solidFill>
            </a:endParaRPr>
          </a:p>
        </p:txBody>
      </p:sp>
    </p:spTree>
    <p:custDataLst>
      <p:tags r:id="rId1"/>
    </p:custDataLst>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2"/>
          <p:cNvSpPr>
            <a:spLocks noGrp="1" noChangeArrowheads="1"/>
          </p:cNvSpPr>
          <p:nvPr>
            <p:ph type="title"/>
            <p:custDataLst>
              <p:tags r:id="rId2"/>
            </p:custDataLst>
          </p:nvPr>
        </p:nvSpPr>
        <p:spPr>
          <a:xfrm>
            <a:off x="4191000" y="1295400"/>
            <a:ext cx="4343400" cy="1362075"/>
          </a:xfrm>
        </p:spPr>
        <p:txBody>
          <a:bodyPr>
            <a:normAutofit/>
          </a:bodyPr>
          <a:lstStyle/>
          <a:p>
            <a:pPr algn="ctr">
              <a:defRPr/>
            </a:pPr>
            <a:r>
              <a:rPr lang="en-US" dirty="0" smtClean="0"/>
              <a:t>Thank you</a:t>
            </a:r>
          </a:p>
        </p:txBody>
      </p:sp>
      <p:pic>
        <p:nvPicPr>
          <p:cNvPr id="5" name="Picture 4"/>
          <p:cNvPicPr>
            <a:picLocks noChangeAspect="1"/>
          </p:cNvPicPr>
          <p:nvPr/>
        </p:nvPicPr>
        <p:blipFill>
          <a:blip r:embed="rId5"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019800" y="3505200"/>
            <a:ext cx="2438400" cy="3063631"/>
          </a:xfrm>
          <a:prstGeom prst="rect">
            <a:avLst/>
          </a:prstGeom>
        </p:spPr>
      </p:pic>
      <p:sp>
        <p:nvSpPr>
          <p:cNvPr id="2" name="TextBox 1"/>
          <p:cNvSpPr txBox="1"/>
          <p:nvPr/>
        </p:nvSpPr>
        <p:spPr>
          <a:xfrm>
            <a:off x="368968" y="3453063"/>
            <a:ext cx="5498432" cy="3108543"/>
          </a:xfrm>
          <a:prstGeom prst="rect">
            <a:avLst/>
          </a:prstGeom>
          <a:noFill/>
        </p:spPr>
        <p:txBody>
          <a:bodyPr wrap="square" rtlCol="0">
            <a:spAutoFit/>
          </a:bodyPr>
          <a:lstStyle/>
          <a:p>
            <a:r>
              <a:rPr lang="en-GB" sz="2800" u="sng" dirty="0" smtClean="0"/>
              <a:t>Contact details:</a:t>
            </a:r>
          </a:p>
          <a:p>
            <a:r>
              <a:rPr lang="en-GB" sz="2800" dirty="0" smtClean="0"/>
              <a:t>Data Protection Office</a:t>
            </a:r>
          </a:p>
          <a:p>
            <a:r>
              <a:rPr lang="en-GB" sz="2800" dirty="0" smtClean="0"/>
              <a:t>5</a:t>
            </a:r>
            <a:r>
              <a:rPr lang="en-GB" sz="2800" baseline="30000" dirty="0" smtClean="0"/>
              <a:t>th</a:t>
            </a:r>
            <a:r>
              <a:rPr lang="en-GB" sz="2800" dirty="0" smtClean="0"/>
              <a:t> Floor, Happy World House,</a:t>
            </a:r>
          </a:p>
          <a:p>
            <a:r>
              <a:rPr lang="en-GB" sz="2800" dirty="0" smtClean="0"/>
              <a:t>Sir William Newton street,</a:t>
            </a:r>
          </a:p>
          <a:p>
            <a:r>
              <a:rPr lang="en-GB" sz="2800" dirty="0" smtClean="0"/>
              <a:t>Port-Louis</a:t>
            </a:r>
          </a:p>
          <a:p>
            <a:r>
              <a:rPr lang="en-GB" sz="2800" dirty="0" smtClean="0"/>
              <a:t>Tel: 212 2219</a:t>
            </a:r>
          </a:p>
          <a:p>
            <a:r>
              <a:rPr lang="en-GB" sz="2800" dirty="0" smtClean="0"/>
              <a:t>Email: pmo-dpo@govmu.org</a:t>
            </a:r>
            <a:endParaRPr lang="en-US" sz="2800" dirty="0"/>
          </a:p>
        </p:txBody>
      </p:sp>
    </p:spTree>
    <p:custDataLst>
      <p:tags r:id="rId1"/>
    </p:custData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solidFill>
                  <a:schemeClr val="accent6">
                    <a:lumMod val="75000"/>
                  </a:schemeClr>
                </a:solidFill>
              </a:rPr>
              <a:t>Benefits of applying good data protection practices  at workplace</a:t>
            </a:r>
            <a:endParaRPr lang="en-GB" b="1" dirty="0">
              <a:solidFill>
                <a:schemeClr val="accent6">
                  <a:lumMod val="75000"/>
                </a:schemeClr>
              </a:solidFill>
            </a:endParaRPr>
          </a:p>
        </p:txBody>
      </p:sp>
      <p:sp>
        <p:nvSpPr>
          <p:cNvPr id="3" name="Content Placeholder 2"/>
          <p:cNvSpPr>
            <a:spLocks noGrp="1"/>
          </p:cNvSpPr>
          <p:nvPr>
            <p:ph idx="1"/>
          </p:nvPr>
        </p:nvSpPr>
        <p:spPr/>
        <p:txBody>
          <a:bodyPr>
            <a:normAutofit fontScale="70000" lnSpcReduction="20000"/>
          </a:bodyPr>
          <a:lstStyle/>
          <a:p>
            <a:r>
              <a:rPr lang="en-GB" b="1" dirty="0" smtClean="0"/>
              <a:t>Increase trust in the workplace - there will be transparency about information held on individuals, thus helping to create an open atmosphere where workers have trust and confidence in employment practices.</a:t>
            </a:r>
          </a:p>
          <a:p>
            <a:endParaRPr lang="en-GB" b="1" dirty="0" smtClean="0"/>
          </a:p>
          <a:p>
            <a:r>
              <a:rPr lang="en-GB" b="1" dirty="0" smtClean="0"/>
              <a:t>Protect organisations from legal action – adhering to good data protection principles will help employers to protect themselves from challenges against their data protection practices.</a:t>
            </a:r>
          </a:p>
          <a:p>
            <a:endParaRPr lang="en-GB" b="1" dirty="0" smtClean="0"/>
          </a:p>
          <a:p>
            <a:r>
              <a:rPr lang="en-GB" b="1" dirty="0" smtClean="0"/>
              <a:t>Encourage workers to treat customers’ personal data properly</a:t>
            </a:r>
          </a:p>
          <a:p>
            <a:endParaRPr lang="en-GB" b="1" dirty="0" smtClean="0"/>
          </a:p>
          <a:p>
            <a:r>
              <a:rPr lang="en-GB" b="1" dirty="0" smtClean="0"/>
              <a:t>Discourage workers from misusing information held by the organisation</a:t>
            </a:r>
            <a:endParaRPr lang="en-GB" b="1" dirty="0"/>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1800" y="3048000"/>
            <a:ext cx="5943600" cy="1362075"/>
          </a:xfrm>
        </p:spPr>
        <p:txBody>
          <a:bodyPr anchor="ctr">
            <a:normAutofit/>
          </a:bodyPr>
          <a:lstStyle/>
          <a:p>
            <a:pPr algn="ctr"/>
            <a:r>
              <a:rPr lang="en-US" sz="5400" dirty="0" smtClean="0"/>
              <a:t>Definitions</a:t>
            </a:r>
            <a:endParaRPr lang="en-US" sz="5400" dirty="0"/>
          </a:p>
        </p:txBody>
      </p:sp>
      <p:pic>
        <p:nvPicPr>
          <p:cNvPr id="3" name="Picture 2"/>
          <p:cNvPicPr>
            <a:picLocks noChangeAspect="1"/>
          </p:cNvPicPr>
          <p:nvPr/>
        </p:nvPicPr>
        <p:blipFill>
          <a:blip r:embed="rId3" cstate="email">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7543800" y="5410200"/>
            <a:ext cx="1381125" cy="1381125"/>
          </a:xfrm>
          <a:prstGeom prst="rect">
            <a:avLst/>
          </a:prstGeom>
          <a:noFill/>
          <a:ln>
            <a:noFill/>
          </a:ln>
        </p:spPr>
      </p:pic>
    </p:spTree>
    <p:extLst>
      <p:ext uri="{BB962C8B-B14F-4D97-AF65-F5344CB8AC3E}">
        <p14:creationId xmlns:p14="http://schemas.microsoft.com/office/powerpoint/2010/main" val="5927351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8153400" cy="5257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t" anchorCtr="1">
            <a:normAutofit lnSpcReduction="10000"/>
          </a:bodyPr>
          <a:lstStyle/>
          <a:p>
            <a:pPr>
              <a:buNone/>
            </a:pPr>
            <a:endParaRPr lang="en-US" b="1" dirty="0" smtClean="0">
              <a:solidFill>
                <a:srgbClr val="FF0000"/>
              </a:solidFill>
            </a:endParaRPr>
          </a:p>
          <a:p>
            <a:pPr>
              <a:buNone/>
            </a:pPr>
            <a:r>
              <a:rPr lang="en-US" sz="3500" b="1" dirty="0" smtClean="0">
                <a:solidFill>
                  <a:schemeClr val="bg1"/>
                </a:solidFill>
                <a:effectLst>
                  <a:outerShdw blurRad="38100" dist="38100" dir="2700000" algn="tl">
                    <a:srgbClr val="000000">
                      <a:alpha val="43137"/>
                    </a:srgbClr>
                  </a:outerShdw>
                </a:effectLst>
              </a:rPr>
              <a:t>Personal Data </a:t>
            </a:r>
            <a:r>
              <a:rPr lang="en-US" sz="2600" b="1" dirty="0" smtClean="0"/>
              <a:t>means –</a:t>
            </a:r>
          </a:p>
          <a:p>
            <a:pPr>
              <a:buNone/>
            </a:pPr>
            <a:endParaRPr lang="en-US" sz="2600" b="1" dirty="0" smtClean="0"/>
          </a:p>
          <a:p>
            <a:pPr marL="457200" indent="-457200" algn="just">
              <a:lnSpc>
                <a:spcPct val="150000"/>
              </a:lnSpc>
              <a:spcBef>
                <a:spcPct val="0"/>
              </a:spcBef>
              <a:buClrTx/>
              <a:buFont typeface="+mj-lt"/>
              <a:buAutoNum type="alphaLcParenR"/>
            </a:pPr>
            <a:r>
              <a:rPr lang="en-GB" sz="2600" b="1" dirty="0" smtClean="0">
                <a:cs typeface="Times New Roman" pitchFamily="18" charset="0"/>
              </a:rPr>
              <a:t>data </a:t>
            </a:r>
            <a:r>
              <a:rPr lang="en-GB" sz="2600" b="1" dirty="0">
                <a:cs typeface="Times New Roman" pitchFamily="18" charset="0"/>
              </a:rPr>
              <a:t>which relate to an individual who can be identified from those </a:t>
            </a:r>
            <a:r>
              <a:rPr lang="en-GB" sz="2600" b="1" dirty="0" smtClean="0">
                <a:cs typeface="Times New Roman" pitchFamily="18" charset="0"/>
              </a:rPr>
              <a:t>data;</a:t>
            </a:r>
          </a:p>
          <a:p>
            <a:pPr marL="457200" indent="-457200" algn="just">
              <a:lnSpc>
                <a:spcPct val="150000"/>
              </a:lnSpc>
              <a:spcBef>
                <a:spcPct val="0"/>
              </a:spcBef>
              <a:buFont typeface="+mj-lt"/>
              <a:buAutoNum type="alphaLcParenR"/>
            </a:pPr>
            <a:r>
              <a:rPr lang="en-GB" sz="2400" b="1" dirty="0" smtClean="0">
                <a:cs typeface="Times New Roman" pitchFamily="18" charset="0"/>
              </a:rPr>
              <a:t>data or other information, including an opinion forming part of a database, whether or not recorded in a material form, about an individual whose identity is apparent or can reasonably be ascertained from the data, information or opinion</a:t>
            </a:r>
            <a:r>
              <a:rPr lang="en-GB" sz="2000" b="1" dirty="0" smtClean="0">
                <a:cs typeface="Times New Roman" pitchFamily="18" charset="0"/>
              </a:rPr>
              <a:t>;</a:t>
            </a:r>
          </a:p>
          <a:p>
            <a:pPr marL="457200" indent="-457200" algn="just">
              <a:lnSpc>
                <a:spcPct val="150000"/>
              </a:lnSpc>
              <a:spcBef>
                <a:spcPct val="0"/>
              </a:spcBef>
              <a:buClrTx/>
              <a:buFont typeface="+mj-lt"/>
              <a:buAutoNum type="alphaLcParenR"/>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Definitions </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54037327"/>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8153400" cy="4876800"/>
          </a:xfrm>
          <a:gradFill flip="none" rotWithShape="1">
            <a:gsLst>
              <a:gs pos="0">
                <a:srgbClr val="0099FF">
                  <a:tint val="66000"/>
                  <a:satMod val="160000"/>
                </a:srgbClr>
              </a:gs>
              <a:gs pos="50000">
                <a:srgbClr val="0099FF">
                  <a:tint val="44500"/>
                  <a:satMod val="160000"/>
                </a:srgbClr>
              </a:gs>
              <a:gs pos="100000">
                <a:srgbClr val="0099FF">
                  <a:tint val="23500"/>
                  <a:satMod val="160000"/>
                </a:srgbClr>
              </a:gs>
            </a:gsLst>
            <a:lin ang="2700000" scaled="1"/>
            <a:tileRect/>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nchorCtr="1">
            <a:normAutofit/>
          </a:bodyPr>
          <a:lstStyle/>
          <a:p>
            <a:pPr>
              <a:buNone/>
            </a:pPr>
            <a:endParaRPr lang="en-US" b="1" dirty="0" smtClean="0">
              <a:solidFill>
                <a:srgbClr val="FF0000"/>
              </a:solidFill>
            </a:endParaRPr>
          </a:p>
          <a:p>
            <a:pPr>
              <a:lnSpc>
                <a:spcPct val="150000"/>
              </a:lnSpc>
              <a:buClrTx/>
              <a:buFont typeface="Wingdings" panose="05000000000000000000" pitchFamily="2" charset="2"/>
              <a:buChar char="v"/>
            </a:pPr>
            <a:r>
              <a:rPr lang="en-GB" dirty="0" smtClean="0"/>
              <a:t> Name </a:t>
            </a:r>
            <a:r>
              <a:rPr lang="en-GB" dirty="0"/>
              <a:t>of individual</a:t>
            </a:r>
          </a:p>
          <a:p>
            <a:pPr>
              <a:lnSpc>
                <a:spcPct val="150000"/>
              </a:lnSpc>
              <a:buClrTx/>
              <a:buFont typeface="Wingdings" panose="05000000000000000000" pitchFamily="2" charset="2"/>
              <a:buChar char="v"/>
            </a:pPr>
            <a:r>
              <a:rPr lang="en-GB" dirty="0" smtClean="0"/>
              <a:t> Address</a:t>
            </a:r>
            <a:endParaRPr lang="en-GB" dirty="0"/>
          </a:p>
          <a:p>
            <a:pPr>
              <a:lnSpc>
                <a:spcPct val="150000"/>
              </a:lnSpc>
              <a:buClrTx/>
              <a:buFont typeface="Wingdings" panose="05000000000000000000" pitchFamily="2" charset="2"/>
              <a:buChar char="v"/>
            </a:pPr>
            <a:r>
              <a:rPr lang="en-GB" dirty="0" smtClean="0"/>
              <a:t> Car </a:t>
            </a:r>
            <a:r>
              <a:rPr lang="en-GB" dirty="0"/>
              <a:t>Registration </a:t>
            </a:r>
            <a:r>
              <a:rPr lang="en-GB" dirty="0" smtClean="0"/>
              <a:t>No.</a:t>
            </a:r>
            <a:endParaRPr lang="en-GB" dirty="0"/>
          </a:p>
          <a:p>
            <a:pPr>
              <a:lnSpc>
                <a:spcPct val="150000"/>
              </a:lnSpc>
              <a:buClrTx/>
              <a:buFont typeface="Wingdings" panose="05000000000000000000" pitchFamily="2" charset="2"/>
              <a:buChar char="v"/>
            </a:pPr>
            <a:r>
              <a:rPr lang="en-GB" dirty="0" smtClean="0"/>
              <a:t> Telephone No. </a:t>
            </a:r>
            <a:endParaRPr lang="en-GB" dirty="0"/>
          </a:p>
          <a:p>
            <a:pPr>
              <a:lnSpc>
                <a:spcPct val="150000"/>
              </a:lnSpc>
              <a:buClrTx/>
              <a:buFont typeface="Wingdings" panose="05000000000000000000" pitchFamily="2" charset="2"/>
              <a:buChar char="v"/>
            </a:pPr>
            <a:r>
              <a:rPr lang="en-GB" dirty="0" smtClean="0"/>
              <a:t> Bank Account No.</a:t>
            </a:r>
            <a:endParaRPr lang="en-GB" dirty="0"/>
          </a:p>
          <a:p>
            <a:pPr marL="0" indent="0" algn="just">
              <a:spcBef>
                <a:spcPct val="0"/>
              </a:spcBef>
              <a:buClrTx/>
              <a:buNone/>
            </a:pPr>
            <a:endParaRPr lang="en-GB" sz="2400" b="1" dirty="0" smtClean="0">
              <a:cs typeface="Times New Roman" pitchFamily="18" charset="0"/>
            </a:endParaRPr>
          </a:p>
          <a:p>
            <a:pPr marL="457200" indent="-457200" algn="just">
              <a:spcBef>
                <a:spcPct val="0"/>
              </a:spcBef>
              <a:buClrTx/>
              <a:buFont typeface="+mj-lt"/>
              <a:buAutoNum type="alphaLcParenR"/>
            </a:pPr>
            <a:endParaRPr lang="en-US" sz="2400" b="1" dirty="0">
              <a:cs typeface="Times New Roman" pitchFamily="18" charset="0"/>
            </a:endParaRPr>
          </a:p>
          <a:p>
            <a:pPr marL="0" indent="0">
              <a:buNone/>
            </a:pPr>
            <a:endParaRPr lang="en-GB" sz="2400" dirty="0"/>
          </a:p>
        </p:txBody>
      </p:sp>
      <p:sp>
        <p:nvSpPr>
          <p:cNvPr id="6" name="Title 1"/>
          <p:cNvSpPr>
            <a:spLocks noGrp="1"/>
          </p:cNvSpPr>
          <p:nvPr>
            <p:ph type="title"/>
            <p:custDataLst>
              <p:tags r:id="rId2"/>
            </p:custDataLst>
          </p:nvPr>
        </p:nvSpPr>
        <p:spPr>
          <a:xfrm>
            <a:off x="685800" y="304800"/>
            <a:ext cx="8077200" cy="685800"/>
          </a:xfrm>
        </p:spPr>
        <p:txBody>
          <a:bodyPr>
            <a:noAutofit/>
          </a:bodyPr>
          <a:lstStyle/>
          <a:p>
            <a:pPr algn="ctr"/>
            <a:r>
              <a:rPr lang="en-US" sz="4000" b="1" cap="small" dirty="0" smtClean="0">
                <a:solidFill>
                  <a:srgbClr val="FF6600"/>
                </a:solidFill>
              </a:rPr>
              <a:t>Examples of Personal Data</a:t>
            </a:r>
            <a:endParaRPr lang="en-US" sz="4000" b="1" cap="small" dirty="0">
              <a:solidFill>
                <a:srgbClr val="FF6600"/>
              </a:solidFill>
            </a:endParaRPr>
          </a:p>
        </p:txBody>
      </p:sp>
    </p:spTree>
    <p:custDataLst>
      <p:tags r:id="rId1"/>
    </p:custDataLst>
    <p:extLst>
      <p:ext uri="{BB962C8B-B14F-4D97-AF65-F5344CB8AC3E}">
        <p14:creationId xmlns:p14="http://schemas.microsoft.com/office/powerpoint/2010/main" val="1673179605"/>
      </p:ext>
    </p:extLst>
  </p:cSld>
  <p:clrMapOvr>
    <a:masterClrMapping/>
  </p:clrMapOvr>
  <p:transition spd="slow">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VSECTIONID" val="yI2DOt6RzRcU51QxdhNewL"/>
</p:tagLst>
</file>

<file path=ppt/tags/tag1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1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1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xml><?xml version="1.0" encoding="utf-8"?>
<p:tagLst xmlns:a="http://schemas.openxmlformats.org/drawingml/2006/main" xmlns:r="http://schemas.openxmlformats.org/officeDocument/2006/relationships" xmlns:p="http://schemas.openxmlformats.org/presentationml/2006/main">
  <p:tag name="DVSHAPEID" val="HAGzTPKJNXuuOK4v20iPS7"/>
</p:tagLst>
</file>

<file path=ppt/tags/tag2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2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2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xml><?xml version="1.0" encoding="utf-8"?>
<p:tagLst xmlns:a="http://schemas.openxmlformats.org/drawingml/2006/main" xmlns:r="http://schemas.openxmlformats.org/officeDocument/2006/relationships" xmlns:p="http://schemas.openxmlformats.org/presentationml/2006/main">
  <p:tag name="DVSHAPEID" val="0uhWvCQomImT50qU5y4Znw"/>
</p:tagLst>
</file>

<file path=ppt/tags/tag3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3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3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4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4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5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5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2.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4.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5.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6.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6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6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0.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1.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5.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7.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7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7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1.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2.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3.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4.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5.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6.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7.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88.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89.xml><?xml version="1.0" encoding="utf-8"?>
<p:tagLst xmlns:a="http://schemas.openxmlformats.org/drawingml/2006/main" xmlns:r="http://schemas.openxmlformats.org/officeDocument/2006/relationships" xmlns:p="http://schemas.openxmlformats.org/presentationml/2006/main">
  <p:tag name="DVSECTIONID" val="FpChuQ9mrn7ncHkUb4wJDg"/>
</p:tagLst>
</file>

<file path=ppt/tags/tag9.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0.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1.xml><?xml version="1.0" encoding="utf-8"?>
<p:tagLst xmlns:a="http://schemas.openxmlformats.org/drawingml/2006/main" xmlns:r="http://schemas.openxmlformats.org/officeDocument/2006/relationships" xmlns:p="http://schemas.openxmlformats.org/presentationml/2006/main">
  <p:tag name="DVSECTIONID" val="OOKFAmQ6LnTdkKqqzhwoax"/>
</p:tagLst>
</file>

<file path=ppt/tags/tag92.xml><?xml version="1.0" encoding="utf-8"?>
<p:tagLst xmlns:a="http://schemas.openxmlformats.org/drawingml/2006/main" xmlns:r="http://schemas.openxmlformats.org/officeDocument/2006/relationships" xmlns:p="http://schemas.openxmlformats.org/presentationml/2006/main">
  <p:tag name="DVSHAPEID" val="S8Cm1higbyIl35Abad2Rjv"/>
</p:tagLst>
</file>

<file path=ppt/tags/tag93.xml><?xml version="1.0" encoding="utf-8"?>
<p:tagLst xmlns:a="http://schemas.openxmlformats.org/drawingml/2006/main" xmlns:r="http://schemas.openxmlformats.org/officeDocument/2006/relationships" xmlns:p="http://schemas.openxmlformats.org/presentationml/2006/main">
  <p:tag name="DVSHAPEID" val="gLAHFkz1Wny4DLE3ZEH9AS"/>
</p:tagLst>
</file>

<file path=ppt/tags/tag94.xml><?xml version="1.0" encoding="utf-8"?>
<p:tagLst xmlns:a="http://schemas.openxmlformats.org/drawingml/2006/main" xmlns:r="http://schemas.openxmlformats.org/officeDocument/2006/relationships" xmlns:p="http://schemas.openxmlformats.org/presentationml/2006/main">
  <p:tag name="DVSECTIONID" val="ezdaKHeWyBnZyZ2cDqRSoa"/>
</p:tagLst>
</file>

<file path=ppt/tags/tag95.xml><?xml version="1.0" encoding="utf-8"?>
<p:tagLst xmlns:a="http://schemas.openxmlformats.org/drawingml/2006/main" xmlns:r="http://schemas.openxmlformats.org/officeDocument/2006/relationships" xmlns:p="http://schemas.openxmlformats.org/presentationml/2006/main">
  <p:tag name="DVSHAPEID" val="LRMR96J2MVd0CGe2e5htjk"/>
</p:tagLst>
</file>

<file path=ppt/theme/theme1.xml><?xml version="1.0" encoding="utf-8"?>
<a:theme xmlns:a="http://schemas.openxmlformats.org/drawingml/2006/main" name="Trai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5A921B6-B876-4A62-B068-57CD5919CF7B}"/>
</file>

<file path=customXml/itemProps2.xml><?xml version="1.0" encoding="utf-8"?>
<ds:datastoreItem xmlns:ds="http://schemas.openxmlformats.org/officeDocument/2006/customXml" ds:itemID="{D2C1E556-65FF-4778-ADC8-9FB93C061364}"/>
</file>

<file path=customXml/itemProps3.xml><?xml version="1.0" encoding="utf-8"?>
<ds:datastoreItem xmlns:ds="http://schemas.openxmlformats.org/officeDocument/2006/customXml" ds:itemID="{5A1BC59B-4FDE-4F63-BB95-F817500004D5}"/>
</file>

<file path=docProps/app.xml><?xml version="1.0" encoding="utf-8"?>
<Properties xmlns="http://schemas.openxmlformats.org/officeDocument/2006/extended-properties" xmlns:vt="http://schemas.openxmlformats.org/officeDocument/2006/docPropsVTypes">
  <Template>Training</Template>
  <TotalTime>0</TotalTime>
  <Words>4567</Words>
  <Application>Microsoft Office PowerPoint</Application>
  <PresentationFormat>On-screen Show (4:3)</PresentationFormat>
  <Paragraphs>573</Paragraphs>
  <Slides>56</Slides>
  <Notes>54</Notes>
  <HiddenSlides>1</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Training</vt:lpstr>
      <vt:lpstr>Data Protection At The Workplace</vt:lpstr>
      <vt:lpstr>Today’s Agenda</vt:lpstr>
      <vt:lpstr>Data Protection Act (DPA)</vt:lpstr>
      <vt:lpstr>The Main Elements in the Act</vt:lpstr>
      <vt:lpstr>Data Protection Act</vt:lpstr>
      <vt:lpstr>Benefits of applying good data protection practices  at workplace</vt:lpstr>
      <vt:lpstr>Definitions</vt:lpstr>
      <vt:lpstr>Definitions </vt:lpstr>
      <vt:lpstr>Examples of Personal Data</vt:lpstr>
      <vt:lpstr>Definitions (Cont.)</vt:lpstr>
      <vt:lpstr>Definitions (Cont.)</vt:lpstr>
      <vt:lpstr>Definitions (Cont.)</vt:lpstr>
      <vt:lpstr>8 Principles of Data Protection Act</vt:lpstr>
      <vt:lpstr>Data Protection Principles</vt:lpstr>
      <vt:lpstr>Data Protection Principles</vt:lpstr>
      <vt:lpstr>          Managing data protection  In line with the 8 principles  </vt:lpstr>
      <vt:lpstr>Managing Data Protection </vt:lpstr>
      <vt:lpstr>Managing Data Protection </vt:lpstr>
      <vt:lpstr>Managing Data Protection </vt:lpstr>
      <vt:lpstr>Managing Data Protection </vt:lpstr>
      <vt:lpstr>Managing Data Protection </vt:lpstr>
      <vt:lpstr>Exception of Consent :S24(2)</vt:lpstr>
      <vt:lpstr>Managing Data Protection </vt:lpstr>
      <vt:lpstr>Managing Data Protection </vt:lpstr>
      <vt:lpstr>Managing Data Protection </vt:lpstr>
      <vt:lpstr>Managing Data Protection </vt:lpstr>
      <vt:lpstr>Managing Data Protection </vt:lpstr>
      <vt:lpstr>Managing Data Protection </vt:lpstr>
      <vt:lpstr>Data Protection Principles</vt:lpstr>
      <vt:lpstr>Data Protection in HR CONTEXT</vt:lpstr>
      <vt:lpstr>QUICK OVERVIEW</vt:lpstr>
      <vt:lpstr>Recruitment Process</vt:lpstr>
      <vt:lpstr>Recruitment Process  (Good practices/recommendations)</vt:lpstr>
      <vt:lpstr>Recruitment Process  (Good practices/recommendations)</vt:lpstr>
      <vt:lpstr>Employees Records</vt:lpstr>
      <vt:lpstr>Employees Records (Good practices/recommendations)</vt:lpstr>
      <vt:lpstr>Employees Records (Good practices/recommendations)</vt:lpstr>
      <vt:lpstr>Information about Workers’ Health</vt:lpstr>
      <vt:lpstr>Information about Workers’ Health (Good practices/recommendations)</vt:lpstr>
      <vt:lpstr>Monitoring at work</vt:lpstr>
      <vt:lpstr>Monitoring at Work (Good practices/recommendations)</vt:lpstr>
      <vt:lpstr>Monitoring at Work (CCTV CAMERA)</vt:lpstr>
      <vt:lpstr>CCTV CAMERA (Guideline)</vt:lpstr>
      <vt:lpstr>fingerprint for attendance purposes</vt:lpstr>
      <vt:lpstr>PowerPoint Presentation</vt:lpstr>
      <vt:lpstr>Disclosure of Information</vt:lpstr>
      <vt:lpstr>Data Sharing</vt:lpstr>
      <vt:lpstr>Data Sharing Checklist</vt:lpstr>
      <vt:lpstr>Data Sharing Checklist</vt:lpstr>
      <vt:lpstr>Data Sharing (Guideline)</vt:lpstr>
      <vt:lpstr>Rights Of Workers</vt:lpstr>
      <vt:lpstr>Rights Of Workers (Good practices/recommendations)</vt:lpstr>
      <vt:lpstr>Offences And Penalties</vt:lpstr>
      <vt:lpstr>Offences and Penalties </vt:lpstr>
      <vt:lpstr>PowerPoint Presentation</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2016-02-19T08:41:39Z</dcterms:created>
  <dcterms:modified xsi:type="dcterms:W3CDTF">2016-11-14T05:01:00Z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0x0101002493FC4C48176D4BA39FB2B3A58FDD54</vt:lpwstr>
  </property>
</Properties>
</file>