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9.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0.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1.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2.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3.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24.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25.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26.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7.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5"/>
  </p:notesMasterIdLst>
  <p:handoutMasterIdLst>
    <p:handoutMasterId r:id="rId46"/>
  </p:handoutMasterIdLst>
  <p:sldIdLst>
    <p:sldId id="367" r:id="rId5"/>
    <p:sldId id="368" r:id="rId6"/>
    <p:sldId id="411" r:id="rId7"/>
    <p:sldId id="406" r:id="rId8"/>
    <p:sldId id="439" r:id="rId9"/>
    <p:sldId id="489" r:id="rId10"/>
    <p:sldId id="414" r:id="rId11"/>
    <p:sldId id="415" r:id="rId12"/>
    <p:sldId id="416" r:id="rId13"/>
    <p:sldId id="417" r:id="rId14"/>
    <p:sldId id="418" r:id="rId15"/>
    <p:sldId id="455" r:id="rId16"/>
    <p:sldId id="441" r:id="rId17"/>
    <p:sldId id="442" r:id="rId18"/>
    <p:sldId id="454" r:id="rId19"/>
    <p:sldId id="462" r:id="rId20"/>
    <p:sldId id="422" r:id="rId21"/>
    <p:sldId id="420" r:id="rId22"/>
    <p:sldId id="440" r:id="rId23"/>
    <p:sldId id="419" r:id="rId24"/>
    <p:sldId id="421" r:id="rId25"/>
    <p:sldId id="453" r:id="rId26"/>
    <p:sldId id="468" r:id="rId27"/>
    <p:sldId id="443" r:id="rId28"/>
    <p:sldId id="469" r:id="rId29"/>
    <p:sldId id="445" r:id="rId30"/>
    <p:sldId id="447" r:id="rId31"/>
    <p:sldId id="444" r:id="rId32"/>
    <p:sldId id="448" r:id="rId33"/>
    <p:sldId id="463" r:id="rId34"/>
    <p:sldId id="464" r:id="rId35"/>
    <p:sldId id="449" r:id="rId36"/>
    <p:sldId id="451" r:id="rId37"/>
    <p:sldId id="452" r:id="rId38"/>
    <p:sldId id="472" r:id="rId39"/>
    <p:sldId id="473" r:id="rId40"/>
    <p:sldId id="465" r:id="rId41"/>
    <p:sldId id="457" r:id="rId42"/>
    <p:sldId id="458" r:id="rId43"/>
    <p:sldId id="459"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367"/>
            <p14:sldId id="368"/>
            <p14:sldId id="411"/>
            <p14:sldId id="406"/>
            <p14:sldId id="439"/>
            <p14:sldId id="489"/>
            <p14:sldId id="414"/>
            <p14:sldId id="415"/>
            <p14:sldId id="416"/>
            <p14:sldId id="417"/>
            <p14:sldId id="418"/>
            <p14:sldId id="455"/>
            <p14:sldId id="441"/>
            <p14:sldId id="442"/>
            <p14:sldId id="454"/>
            <p14:sldId id="462"/>
            <p14:sldId id="422"/>
            <p14:sldId id="420"/>
            <p14:sldId id="440"/>
            <p14:sldId id="419"/>
            <p14:sldId id="421"/>
            <p14:sldId id="453"/>
            <p14:sldId id="468"/>
            <p14:sldId id="443"/>
            <p14:sldId id="469"/>
            <p14:sldId id="445"/>
            <p14:sldId id="447"/>
            <p14:sldId id="444"/>
            <p14:sldId id="448"/>
            <p14:sldId id="463"/>
            <p14:sldId id="464"/>
            <p14:sldId id="449"/>
            <p14:sldId id="451"/>
            <p14:sldId id="452"/>
            <p14:sldId id="472"/>
            <p14:sldId id="473"/>
            <p14:sldId id="465"/>
            <p14:sldId id="457"/>
            <p14:sldId id="458"/>
            <p14:sldId id="4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CCECFF"/>
    <a:srgbClr val="3399FF"/>
    <a:srgbClr val="003300"/>
    <a:srgbClr val="0099FF"/>
    <a:srgbClr val="3366CC"/>
    <a:srgbClr val="003399"/>
    <a:srgbClr val="0066FF"/>
    <a:srgbClr val="0033CC"/>
    <a:srgbClr val="00006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8" autoAdjust="0"/>
    <p:restoredTop sz="86477" autoAdjust="0"/>
  </p:normalViewPr>
  <p:slideViewPr>
    <p:cSldViewPr>
      <p:cViewPr varScale="1">
        <p:scale>
          <a:sx n="74" d="100"/>
          <a:sy n="74" d="100"/>
        </p:scale>
        <p:origin x="-136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738"/>
    </p:cViewPr>
  </p:sorterViewPr>
  <p:notesViewPr>
    <p:cSldViewPr>
      <p:cViewPr varScale="1">
        <p:scale>
          <a:sx n="55" d="100"/>
          <a:sy n="55" d="100"/>
        </p:scale>
        <p:origin x="-282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2400" b="1" dirty="0" smtClean="0"/>
            <a:t>3</a:t>
          </a:r>
          <a:endParaRPr lang="en-US" sz="2400" b="1"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2400" b="1" dirty="0" smtClean="0"/>
            <a:t>5</a:t>
          </a:r>
          <a:endParaRPr lang="en-US" sz="2400" b="1"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D1776C8F-2B10-4075-8DF7-7F65AB725ED5}">
      <dgm:prSet phldrT="[Text]" custT="1"/>
      <dgm:spPr/>
      <dgm:t>
        <a:bodyPr/>
        <a:lstStyle/>
        <a:p>
          <a:r>
            <a:rPr lang="en-US" sz="2400" b="1" dirty="0" smtClean="0"/>
            <a:t>6</a:t>
          </a:r>
          <a:endParaRPr lang="en-US" sz="2400" b="1"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GB" sz="2000" b="1" dirty="0" smtClean="0"/>
            <a:t>Functions of Data Protection Office</a:t>
          </a:r>
          <a:endParaRPr lang="en-US" sz="2000" b="1" dirty="0">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2000" b="1" dirty="0" smtClean="0"/>
            <a:t>Data Protection Act 2004 (DPA)</a:t>
          </a:r>
          <a:endParaRPr lang="en-US" sz="2000" b="1" dirty="0">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C9F98410-DF45-48E9-BC66-FA2AC458A31F}">
      <dgm:prSet custT="1"/>
      <dgm:spPr/>
      <dgm:t>
        <a:bodyPr/>
        <a:lstStyle/>
        <a:p>
          <a:r>
            <a:rPr lang="en-GB" sz="2000" b="1" dirty="0" smtClean="0"/>
            <a:t>7</a:t>
          </a:r>
          <a:endParaRPr lang="en-GB" sz="2400" b="1" dirty="0"/>
        </a:p>
      </dgm:t>
    </dgm:pt>
    <dgm:pt modelId="{41225516-8BC9-40DF-AF23-73874123965B}" type="parTrans" cxnId="{D6C58742-6918-41E0-A96B-462E9FD4BFF2}">
      <dgm:prSet/>
      <dgm:spPr/>
      <dgm:t>
        <a:bodyPr/>
        <a:lstStyle/>
        <a:p>
          <a:endParaRPr lang="en-GB"/>
        </a:p>
      </dgm:t>
    </dgm:pt>
    <dgm:pt modelId="{7FCC93DA-B4D2-40D2-921A-46D822847043}" type="sibTrans" cxnId="{D6C58742-6918-41E0-A96B-462E9FD4BFF2}">
      <dgm:prSet/>
      <dgm:spPr/>
      <dgm:t>
        <a:bodyPr/>
        <a:lstStyle/>
        <a:p>
          <a:endParaRPr lang="en-GB"/>
        </a:p>
      </dgm:t>
    </dgm:pt>
    <dgm:pt modelId="{84566FA1-682A-4D7A-B9CF-83E00C50AA67}">
      <dgm:prSet custT="1"/>
      <dgm:spPr/>
      <dgm:t>
        <a:bodyPr/>
        <a:lstStyle/>
        <a:p>
          <a:r>
            <a:rPr lang="en-GB" sz="2000" b="1" dirty="0" smtClean="0"/>
            <a:t>1</a:t>
          </a:r>
          <a:endParaRPr lang="en-GB" sz="2000" b="1" dirty="0"/>
        </a:p>
      </dgm:t>
    </dgm:pt>
    <dgm:pt modelId="{B1560CC3-625F-4AEC-9965-8400741FCE62}" type="parTrans" cxnId="{E2D2268B-3E15-4052-9DB8-8D8CB94982D4}">
      <dgm:prSet/>
      <dgm:spPr/>
      <dgm:t>
        <a:bodyPr/>
        <a:lstStyle/>
        <a:p>
          <a:endParaRPr lang="en-US"/>
        </a:p>
      </dgm:t>
    </dgm:pt>
    <dgm:pt modelId="{721F55EA-6354-42F4-85FA-0C1C68049388}" type="sibTrans" cxnId="{E2D2268B-3E15-4052-9DB8-8D8CB94982D4}">
      <dgm:prSet/>
      <dgm:spPr/>
      <dgm:t>
        <a:bodyPr/>
        <a:lstStyle/>
        <a:p>
          <a:endParaRPr lang="en-US"/>
        </a:p>
      </dgm:t>
    </dgm:pt>
    <dgm:pt modelId="{8EAA4B19-D60F-48F6-B79F-3B235E9E6237}">
      <dgm:prSet custT="1"/>
      <dgm:spPr/>
      <dgm:t>
        <a:bodyPr/>
        <a:lstStyle/>
        <a:p>
          <a:r>
            <a:rPr lang="en-GB" sz="2000" b="1" dirty="0" smtClean="0"/>
            <a:t>Our Vision</a:t>
          </a:r>
          <a:endParaRPr lang="en-GB" sz="2000" b="1" dirty="0"/>
        </a:p>
      </dgm:t>
    </dgm:pt>
    <dgm:pt modelId="{C24078C0-4E52-4373-AB07-DC7D9EF34299}" type="parTrans" cxnId="{5BFBC828-5E39-487D-8E35-B031678C8339}">
      <dgm:prSet/>
      <dgm:spPr/>
      <dgm:t>
        <a:bodyPr/>
        <a:lstStyle/>
        <a:p>
          <a:endParaRPr lang="en-US"/>
        </a:p>
      </dgm:t>
    </dgm:pt>
    <dgm:pt modelId="{7D4B2184-56BA-4FDA-89CB-8375A0980B4B}" type="sibTrans" cxnId="{5BFBC828-5E39-487D-8E35-B031678C8339}">
      <dgm:prSet/>
      <dgm:spPr/>
      <dgm:t>
        <a:bodyPr/>
        <a:lstStyle/>
        <a:p>
          <a:endParaRPr lang="en-US"/>
        </a:p>
      </dgm:t>
    </dgm:pt>
    <dgm:pt modelId="{6938854D-14A3-4E32-B4BA-AB4E3D9C39C3}">
      <dgm:prSet custT="1"/>
      <dgm:spPr/>
      <dgm:t>
        <a:bodyPr/>
        <a:lstStyle/>
        <a:p>
          <a:r>
            <a:rPr lang="en-GB" sz="2000" b="1" dirty="0" smtClean="0"/>
            <a:t>Data Protection Office</a:t>
          </a:r>
          <a:endParaRPr lang="en-GB" sz="2000" b="1" dirty="0"/>
        </a:p>
      </dgm:t>
    </dgm:pt>
    <dgm:pt modelId="{67EEA66C-E498-4954-A2B1-C7363BD79FBB}" type="parTrans" cxnId="{5B1A5714-8588-481E-9452-01C722265750}">
      <dgm:prSet/>
      <dgm:spPr/>
      <dgm:t>
        <a:bodyPr/>
        <a:lstStyle/>
        <a:p>
          <a:endParaRPr lang="en-US"/>
        </a:p>
      </dgm:t>
    </dgm:pt>
    <dgm:pt modelId="{4469899A-0689-4D70-B623-A7541A1501A0}" type="sibTrans" cxnId="{5B1A5714-8588-481E-9452-01C722265750}">
      <dgm:prSet/>
      <dgm:spPr/>
      <dgm:t>
        <a:bodyPr/>
        <a:lstStyle/>
        <a:p>
          <a:endParaRPr lang="en-US"/>
        </a:p>
      </dgm:t>
    </dgm:pt>
    <dgm:pt modelId="{9FD8B148-0BEF-44F4-8348-7130B7FF3F57}">
      <dgm:prSet custT="1"/>
      <dgm:spPr/>
      <dgm:t>
        <a:bodyPr/>
        <a:lstStyle/>
        <a:p>
          <a:r>
            <a:rPr lang="en-GB" sz="2000" b="1" dirty="0" smtClean="0"/>
            <a:t>2</a:t>
          </a:r>
          <a:endParaRPr lang="en-GB" sz="2000" b="1" dirty="0"/>
        </a:p>
      </dgm:t>
    </dgm:pt>
    <dgm:pt modelId="{B69480BC-3FF7-46F8-AD3C-1BCA699CEC4A}" type="parTrans" cxnId="{09F84E9A-7880-45B9-A9BA-7BBAA2A16A2B}">
      <dgm:prSet/>
      <dgm:spPr/>
      <dgm:t>
        <a:bodyPr/>
        <a:lstStyle/>
        <a:p>
          <a:endParaRPr lang="en-US"/>
        </a:p>
      </dgm:t>
    </dgm:pt>
    <dgm:pt modelId="{79D3F4FE-F8A9-480B-8593-70BB196F5D60}" type="sibTrans" cxnId="{09F84E9A-7880-45B9-A9BA-7BBAA2A16A2B}">
      <dgm:prSet/>
      <dgm:spPr/>
      <dgm:t>
        <a:bodyPr/>
        <a:lstStyle/>
        <a:p>
          <a:endParaRPr lang="en-US"/>
        </a:p>
      </dgm:t>
    </dgm:pt>
    <dgm:pt modelId="{A39F1AE4-083B-46A2-8A03-B881CC61845D}">
      <dgm:prSet custT="1"/>
      <dgm:spPr/>
      <dgm:t>
        <a:bodyPr/>
        <a:lstStyle/>
        <a:p>
          <a:r>
            <a:rPr lang="en-GB" sz="2000" b="1" dirty="0" smtClean="0"/>
            <a:t>4</a:t>
          </a:r>
          <a:endParaRPr lang="en-GB" sz="2000" b="1" dirty="0"/>
        </a:p>
      </dgm:t>
    </dgm:pt>
    <dgm:pt modelId="{DEF93557-6E7E-4738-AF09-63718BBE60DB}" type="parTrans" cxnId="{9FFC193C-1745-495F-92C8-57C7F2FE22C4}">
      <dgm:prSet/>
      <dgm:spPr/>
      <dgm:t>
        <a:bodyPr/>
        <a:lstStyle/>
        <a:p>
          <a:endParaRPr lang="en-US"/>
        </a:p>
      </dgm:t>
    </dgm:pt>
    <dgm:pt modelId="{A3D854B0-5304-41E4-BE8C-BF6CE60E41F4}" type="sibTrans" cxnId="{9FFC193C-1745-495F-92C8-57C7F2FE22C4}">
      <dgm:prSet/>
      <dgm:spPr/>
      <dgm:t>
        <a:bodyPr/>
        <a:lstStyle/>
        <a:p>
          <a:endParaRPr lang="en-US"/>
        </a:p>
      </dgm:t>
    </dgm:pt>
    <dgm:pt modelId="{817E54F4-390C-479C-884D-EB744B389886}">
      <dgm:prSet custT="1"/>
      <dgm:spPr/>
      <dgm:t>
        <a:bodyPr/>
        <a:lstStyle/>
        <a:p>
          <a:r>
            <a:rPr lang="en-US" sz="2000" b="1" dirty="0" smtClean="0"/>
            <a:t>Definitions</a:t>
          </a:r>
          <a:endParaRPr lang="en-GB" sz="2000" b="1" dirty="0"/>
        </a:p>
      </dgm:t>
    </dgm:pt>
    <dgm:pt modelId="{9EB64D81-B151-43CB-AD93-0ED0AC078DB1}" type="parTrans" cxnId="{C36C17C6-4F0A-4F2B-A71A-964CE0B44887}">
      <dgm:prSet/>
      <dgm:spPr/>
      <dgm:t>
        <a:bodyPr/>
        <a:lstStyle/>
        <a:p>
          <a:endParaRPr lang="en-US"/>
        </a:p>
      </dgm:t>
    </dgm:pt>
    <dgm:pt modelId="{52FAA4BF-21A7-43FC-A37C-376D068663AC}" type="sibTrans" cxnId="{C36C17C6-4F0A-4F2B-A71A-964CE0B44887}">
      <dgm:prSet/>
      <dgm:spPr/>
      <dgm:t>
        <a:bodyPr/>
        <a:lstStyle/>
        <a:p>
          <a:endParaRPr lang="en-US"/>
        </a:p>
      </dgm:t>
    </dgm:pt>
    <dgm:pt modelId="{C59269D0-92A5-481C-BA64-727AFB0DD545}">
      <dgm:prSet phldrT="[Text]" custT="1"/>
      <dgm:spPr/>
      <dgm:t>
        <a:bodyPr/>
        <a:lstStyle/>
        <a:p>
          <a:r>
            <a:rPr lang="en-GB" sz="2000" b="1" dirty="0" smtClean="0"/>
            <a:t>8 Principles of Data Protection Act</a:t>
          </a:r>
          <a:endParaRPr lang="en-US" sz="2000" b="1" dirty="0">
            <a:effectLst/>
          </a:endParaRPr>
        </a:p>
      </dgm:t>
    </dgm:pt>
    <dgm:pt modelId="{266DE8E8-1339-41C4-B9A7-6148496C7FA9}" type="sibTrans" cxnId="{9071FB3B-D26B-4384-BD1A-80C12C62D02C}">
      <dgm:prSet/>
      <dgm:spPr/>
      <dgm:t>
        <a:bodyPr/>
        <a:lstStyle/>
        <a:p>
          <a:endParaRPr lang="en-US" sz="3200"/>
        </a:p>
      </dgm:t>
    </dgm:pt>
    <dgm:pt modelId="{312CC84D-092F-422A-AA24-A4619DBBB7BE}" type="parTrans" cxnId="{9071FB3B-D26B-4384-BD1A-80C12C62D02C}">
      <dgm:prSet/>
      <dgm:spPr/>
      <dgm:t>
        <a:bodyPr/>
        <a:lstStyle/>
        <a:p>
          <a:endParaRPr lang="en-US" sz="3200"/>
        </a:p>
      </dgm:t>
    </dgm:pt>
    <dgm:pt modelId="{25BF75D1-1D63-46B4-BB18-22E9FB314081}">
      <dgm:prSet custT="1"/>
      <dgm:spPr/>
      <dgm:t>
        <a:bodyPr/>
        <a:lstStyle/>
        <a:p>
          <a:r>
            <a:rPr lang="en-GB" sz="2000" b="1" dirty="0" smtClean="0"/>
            <a:t>Resources</a:t>
          </a:r>
          <a:endParaRPr lang="en-GB" sz="2000" b="1" dirty="0"/>
        </a:p>
      </dgm:t>
    </dgm:pt>
    <dgm:pt modelId="{E9C106CD-3E6D-4327-99CE-1975A5F6463B}" type="parTrans" cxnId="{ED5FA95B-DB38-4FDD-B00F-FD5938452160}">
      <dgm:prSet/>
      <dgm:spPr/>
      <dgm:t>
        <a:bodyPr/>
        <a:lstStyle/>
        <a:p>
          <a:endParaRPr lang="en-US"/>
        </a:p>
      </dgm:t>
    </dgm:pt>
    <dgm:pt modelId="{467B7912-DDED-4B9F-979C-F9771BD1E22F}" type="sibTrans" cxnId="{ED5FA95B-DB38-4FDD-B00F-FD5938452160}">
      <dgm:prSet/>
      <dgm:spPr/>
      <dgm:t>
        <a:bodyPr/>
        <a:lstStyle/>
        <a:p>
          <a:endParaRPr lang="en-US"/>
        </a:p>
      </dgm:t>
    </dgm:pt>
    <dgm:pt modelId="{D53B1103-CFA3-4C41-A276-39326909A598}">
      <dgm:prSet custT="1"/>
      <dgm:spPr/>
      <dgm:t>
        <a:bodyPr/>
        <a:lstStyle/>
        <a:p>
          <a:r>
            <a:rPr lang="en-GB" sz="2000" b="1" dirty="0" smtClean="0"/>
            <a:t>9</a:t>
          </a:r>
          <a:endParaRPr lang="en-GB" sz="2000" b="1" dirty="0"/>
        </a:p>
      </dgm:t>
    </dgm:pt>
    <dgm:pt modelId="{DD2E2A4A-9EF1-438C-A071-01F95C25878A}" type="sibTrans" cxnId="{F7560C6C-B408-4424-9C6D-165CB0E69EC0}">
      <dgm:prSet/>
      <dgm:spPr/>
      <dgm:t>
        <a:bodyPr/>
        <a:lstStyle/>
        <a:p>
          <a:endParaRPr lang="en-US"/>
        </a:p>
      </dgm:t>
    </dgm:pt>
    <dgm:pt modelId="{B4E14A1B-86B3-4A4F-ABD2-580CE12EF9B1}" type="parTrans" cxnId="{F7560C6C-B408-4424-9C6D-165CB0E69EC0}">
      <dgm:prSet/>
      <dgm:spPr/>
      <dgm:t>
        <a:bodyPr/>
        <a:lstStyle/>
        <a:p>
          <a:endParaRPr lang="en-US"/>
        </a:p>
      </dgm:t>
    </dgm:pt>
    <dgm:pt modelId="{86E30428-B0BA-4FDC-B7A3-63ABC57130BB}">
      <dgm:prSet custT="1"/>
      <dgm:spPr/>
      <dgm:t>
        <a:bodyPr/>
        <a:lstStyle/>
        <a:p>
          <a:r>
            <a:rPr lang="en-GB" sz="2000" b="1" dirty="0" smtClean="0"/>
            <a:t>Managing Data Protection</a:t>
          </a:r>
          <a:endParaRPr lang="en-GB" sz="2000" b="1" dirty="0"/>
        </a:p>
      </dgm:t>
    </dgm:pt>
    <dgm:pt modelId="{B07F3918-FD7E-46E9-A3FA-557AFCF5515F}" type="parTrans" cxnId="{A2D7A153-97CB-4B3A-8846-7823B86448C4}">
      <dgm:prSet/>
      <dgm:spPr/>
      <dgm:t>
        <a:bodyPr/>
        <a:lstStyle/>
        <a:p>
          <a:endParaRPr lang="en-US"/>
        </a:p>
      </dgm:t>
    </dgm:pt>
    <dgm:pt modelId="{DAA2D7DA-45A5-4EAE-868D-BDCCECE3EAF2}" type="sibTrans" cxnId="{A2D7A153-97CB-4B3A-8846-7823B86448C4}">
      <dgm:prSet/>
      <dgm:spPr/>
      <dgm:t>
        <a:bodyPr/>
        <a:lstStyle/>
        <a:p>
          <a:endParaRPr lang="en-US"/>
        </a:p>
      </dgm:t>
    </dgm:pt>
    <dgm:pt modelId="{35EE67F4-E97C-4D2E-9913-404BFBF90931}">
      <dgm:prSet custT="1"/>
      <dgm:spPr/>
      <dgm:t>
        <a:bodyPr/>
        <a:lstStyle/>
        <a:p>
          <a:r>
            <a:rPr lang="en-GB" sz="2000" b="1" dirty="0" smtClean="0"/>
            <a:t>Offences and Penalties</a:t>
          </a:r>
          <a:endParaRPr lang="en-GB" sz="2000" b="1" dirty="0"/>
        </a:p>
      </dgm:t>
    </dgm:pt>
    <dgm:pt modelId="{714682B9-152A-421A-9C62-D452E3990043}" type="sibTrans" cxnId="{D4309540-0A01-4717-BA73-167BDD332EC8}">
      <dgm:prSet/>
      <dgm:spPr/>
      <dgm:t>
        <a:bodyPr/>
        <a:lstStyle/>
        <a:p>
          <a:endParaRPr lang="en-US"/>
        </a:p>
      </dgm:t>
    </dgm:pt>
    <dgm:pt modelId="{60C604B3-134E-46E3-AFF9-64C61A01F51F}" type="parTrans" cxnId="{D4309540-0A01-4717-BA73-167BDD332EC8}">
      <dgm:prSet/>
      <dgm:spPr/>
      <dgm:t>
        <a:bodyPr/>
        <a:lstStyle/>
        <a:p>
          <a:endParaRPr lang="en-US"/>
        </a:p>
      </dgm:t>
    </dgm:pt>
    <dgm:pt modelId="{538256DA-8FBB-4C81-B3EE-D000706541C2}">
      <dgm:prSet custT="1"/>
      <dgm:spPr/>
      <dgm:t>
        <a:bodyPr/>
        <a:lstStyle/>
        <a:p>
          <a:r>
            <a:rPr lang="en-GB" sz="2000" b="1" dirty="0" smtClean="0"/>
            <a:t>8</a:t>
          </a:r>
          <a:endParaRPr lang="en-GB" sz="2000" b="1" dirty="0"/>
        </a:p>
      </dgm:t>
    </dgm:pt>
    <dgm:pt modelId="{35F1220B-31CA-48FE-AF8A-F2DC37AD4243}" type="sibTrans" cxnId="{56C4C029-85F5-4152-B2BF-A5FC030EF9C7}">
      <dgm:prSet/>
      <dgm:spPr/>
      <dgm:t>
        <a:bodyPr/>
        <a:lstStyle/>
        <a:p>
          <a:endParaRPr lang="en-US"/>
        </a:p>
      </dgm:t>
    </dgm:pt>
    <dgm:pt modelId="{08BE5DBB-821C-4E5C-82F9-D34344D80245}" type="parTrans" cxnId="{56C4C029-85F5-4152-B2BF-A5FC030EF9C7}">
      <dgm:prSet/>
      <dgm:spPr/>
      <dgm:t>
        <a:bodyPr/>
        <a:lstStyle/>
        <a:p>
          <a:endParaRPr lang="en-US"/>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7927ACD0-74D3-4204-ACDF-3511182E3C9E}" type="pres">
      <dgm:prSet presAssocID="{84566FA1-682A-4D7A-B9CF-83E00C50AA67}" presName="linNode" presStyleCnt="0"/>
      <dgm:spPr/>
    </dgm:pt>
    <dgm:pt modelId="{2CC1DA93-624F-474B-BF94-625D4E45D654}" type="pres">
      <dgm:prSet presAssocID="{84566FA1-682A-4D7A-B9CF-83E00C50AA67}" presName="parentText" presStyleLbl="node1" presStyleIdx="0" presStyleCnt="9" custScaleX="48587" custScaleY="100343">
        <dgm:presLayoutVars>
          <dgm:chMax val="1"/>
          <dgm:bulletEnabled val="1"/>
        </dgm:presLayoutVars>
      </dgm:prSet>
      <dgm:spPr/>
      <dgm:t>
        <a:bodyPr/>
        <a:lstStyle/>
        <a:p>
          <a:endParaRPr lang="en-US"/>
        </a:p>
      </dgm:t>
    </dgm:pt>
    <dgm:pt modelId="{64F0D2BC-9A46-4B69-AC53-DB4A82D133AD}" type="pres">
      <dgm:prSet presAssocID="{84566FA1-682A-4D7A-B9CF-83E00C50AA67}" presName="descendantText" presStyleLbl="alignAccFollowNode1" presStyleIdx="0" presStyleCnt="9" custScaleX="139906" custLinFactNeighborX="3045">
        <dgm:presLayoutVars>
          <dgm:bulletEnabled val="1"/>
        </dgm:presLayoutVars>
      </dgm:prSet>
      <dgm:spPr/>
      <dgm:t>
        <a:bodyPr/>
        <a:lstStyle/>
        <a:p>
          <a:endParaRPr lang="en-US"/>
        </a:p>
      </dgm:t>
    </dgm:pt>
    <dgm:pt modelId="{29FA911B-CBF7-4DCC-B099-860D0A93AABD}" type="pres">
      <dgm:prSet presAssocID="{721F55EA-6354-42F4-85FA-0C1C68049388}" presName="sp" presStyleCnt="0"/>
      <dgm:spPr/>
    </dgm:pt>
    <dgm:pt modelId="{AE348189-CB55-4C83-9A82-04DCDC9E5C3E}" type="pres">
      <dgm:prSet presAssocID="{9FD8B148-0BEF-44F4-8348-7130B7FF3F57}" presName="linNode" presStyleCnt="0"/>
      <dgm:spPr/>
    </dgm:pt>
    <dgm:pt modelId="{647A650D-4B73-4F7D-B4F1-8F7680459FE2}" type="pres">
      <dgm:prSet presAssocID="{9FD8B148-0BEF-44F4-8348-7130B7FF3F57}" presName="parentText" presStyleLbl="node1" presStyleIdx="1" presStyleCnt="9" custScaleX="47061">
        <dgm:presLayoutVars>
          <dgm:chMax val="1"/>
          <dgm:bulletEnabled val="1"/>
        </dgm:presLayoutVars>
      </dgm:prSet>
      <dgm:spPr/>
      <dgm:t>
        <a:bodyPr/>
        <a:lstStyle/>
        <a:p>
          <a:endParaRPr lang="en-US"/>
        </a:p>
      </dgm:t>
    </dgm:pt>
    <dgm:pt modelId="{B18A8507-870B-43B3-AA40-CE5A8D8A02F5}" type="pres">
      <dgm:prSet presAssocID="{9FD8B148-0BEF-44F4-8348-7130B7FF3F57}" presName="descendantText" presStyleLbl="alignAccFollowNode1" presStyleIdx="1" presStyleCnt="9" custScaleX="135531" custLinFactNeighborX="2950">
        <dgm:presLayoutVars>
          <dgm:bulletEnabled val="1"/>
        </dgm:presLayoutVars>
      </dgm:prSet>
      <dgm:spPr/>
      <dgm:t>
        <a:bodyPr/>
        <a:lstStyle/>
        <a:p>
          <a:endParaRPr lang="en-US"/>
        </a:p>
      </dgm:t>
    </dgm:pt>
    <dgm:pt modelId="{1F37DCE0-BCFC-4C2F-9FC7-8F81354B6A0D}" type="pres">
      <dgm:prSet presAssocID="{79D3F4FE-F8A9-480B-8593-70BB196F5D60}" presName="sp" presStyleCnt="0"/>
      <dgm:spPr/>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2" presStyleCnt="9" custScaleX="90380" custLinFactNeighborX="-3203" custLinFactNeighborY="3584">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2" presStyleCnt="9" custScaleX="259632" custLinFactNeighborX="701" custLinFactNeighborY="3094">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9C17AF12-29DE-4AFF-852F-40059DEE4C38}" type="pres">
      <dgm:prSet presAssocID="{A39F1AE4-083B-46A2-8A03-B881CC61845D}" presName="linNode" presStyleCnt="0"/>
      <dgm:spPr/>
    </dgm:pt>
    <dgm:pt modelId="{2577A473-46FE-4090-8784-6E46F025E566}" type="pres">
      <dgm:prSet presAssocID="{A39F1AE4-083B-46A2-8A03-B881CC61845D}" presName="parentText" presStyleLbl="node1" presStyleIdx="3" presStyleCnt="9" custScaleX="45361">
        <dgm:presLayoutVars>
          <dgm:chMax val="1"/>
          <dgm:bulletEnabled val="1"/>
        </dgm:presLayoutVars>
      </dgm:prSet>
      <dgm:spPr/>
      <dgm:t>
        <a:bodyPr/>
        <a:lstStyle/>
        <a:p>
          <a:endParaRPr lang="en-US"/>
        </a:p>
      </dgm:t>
    </dgm:pt>
    <dgm:pt modelId="{40C0F126-4DD9-4C2F-BA52-D311F6A27EE2}" type="pres">
      <dgm:prSet presAssocID="{A39F1AE4-083B-46A2-8A03-B881CC61845D}" presName="descendantText" presStyleLbl="alignAccFollowNode1" presStyleIdx="3" presStyleCnt="9" custScaleX="128704">
        <dgm:presLayoutVars>
          <dgm:bulletEnabled val="1"/>
        </dgm:presLayoutVars>
      </dgm:prSet>
      <dgm:spPr/>
      <dgm:t>
        <a:bodyPr/>
        <a:lstStyle/>
        <a:p>
          <a:endParaRPr lang="en-US"/>
        </a:p>
      </dgm:t>
    </dgm:pt>
    <dgm:pt modelId="{207D3066-24FF-46E3-9237-CA651970758E}" type="pres">
      <dgm:prSet presAssocID="{A3D854B0-5304-41E4-BE8C-BF6CE60E41F4}" presName="sp" presStyleCnt="0"/>
      <dgm:spPr/>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4" presStyleCnt="9" custScaleX="90380">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4" presStyleCnt="9"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5" presStyleCnt="9" custScaleX="90380">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5" presStyleCnt="9" custScaleX="259632" custScaleY="107218">
        <dgm:presLayoutVars>
          <dgm:bulletEnabled val="1"/>
        </dgm:presLayoutVars>
      </dgm:prSet>
      <dgm:spPr>
        <a:prstGeom prst="rect">
          <a:avLst/>
        </a:prstGeom>
      </dgm:spPr>
      <dgm:t>
        <a:bodyPr/>
        <a:lstStyle/>
        <a:p>
          <a:endParaRPr lang="en-US"/>
        </a:p>
      </dgm:t>
    </dgm:pt>
    <dgm:pt modelId="{2B25CF4D-7A35-4041-80C6-37BA5C64995E}" type="pres">
      <dgm:prSet presAssocID="{88B75C29-8054-417D-BCE3-878A55118F6D}" presName="sp" presStyleCnt="0"/>
      <dgm:spPr/>
      <dgm:t>
        <a:bodyPr/>
        <a:lstStyle/>
        <a:p>
          <a:endParaRPr lang="en-GB"/>
        </a:p>
      </dgm:t>
    </dgm:pt>
    <dgm:pt modelId="{2BFB4855-1832-4984-8BB0-A0B10F56E706}" type="pres">
      <dgm:prSet presAssocID="{C9F98410-DF45-48E9-BC66-FA2AC458A31F}" presName="linNode" presStyleCnt="0"/>
      <dgm:spPr/>
      <dgm:t>
        <a:bodyPr/>
        <a:lstStyle/>
        <a:p>
          <a:endParaRPr lang="en-GB"/>
        </a:p>
      </dgm:t>
    </dgm:pt>
    <dgm:pt modelId="{65DDFB69-13FE-42D7-800C-ACAEC1F6F7FC}" type="pres">
      <dgm:prSet presAssocID="{C9F98410-DF45-48E9-BC66-FA2AC458A31F}" presName="parentText" presStyleLbl="node1" presStyleIdx="6" presStyleCnt="9" custScaleX="50270">
        <dgm:presLayoutVars>
          <dgm:chMax val="1"/>
          <dgm:bulletEnabled val="1"/>
        </dgm:presLayoutVars>
      </dgm:prSet>
      <dgm:spPr/>
      <dgm:t>
        <a:bodyPr/>
        <a:lstStyle/>
        <a:p>
          <a:endParaRPr lang="en-GB"/>
        </a:p>
      </dgm:t>
    </dgm:pt>
    <dgm:pt modelId="{1178D408-B821-4F63-A6EE-F62D0FF6A5B3}" type="pres">
      <dgm:prSet presAssocID="{C9F98410-DF45-48E9-BC66-FA2AC458A31F}" presName="descendantText" presStyleLbl="alignAccFollowNode1" presStyleIdx="6" presStyleCnt="9" custScaleX="144802" custLinFactNeighborX="4756" custLinFactNeighborY="2705">
        <dgm:presLayoutVars>
          <dgm:bulletEnabled val="1"/>
        </dgm:presLayoutVars>
      </dgm:prSet>
      <dgm:spPr/>
      <dgm:t>
        <a:bodyPr/>
        <a:lstStyle/>
        <a:p>
          <a:endParaRPr lang="en-GB"/>
        </a:p>
      </dgm:t>
    </dgm:pt>
    <dgm:pt modelId="{87132B1A-8E40-4F55-9DC6-FF07D5EED6AE}" type="pres">
      <dgm:prSet presAssocID="{7FCC93DA-B4D2-40D2-921A-46D822847043}" presName="sp" presStyleCnt="0"/>
      <dgm:spPr/>
    </dgm:pt>
    <dgm:pt modelId="{C83CCE13-E062-412A-889B-37D570365B6B}" type="pres">
      <dgm:prSet presAssocID="{538256DA-8FBB-4C81-B3EE-D000706541C2}" presName="linNode" presStyleCnt="0"/>
      <dgm:spPr/>
    </dgm:pt>
    <dgm:pt modelId="{6E0BA29F-DA40-4805-9D0E-CFA2A4A8CB69}" type="pres">
      <dgm:prSet presAssocID="{538256DA-8FBB-4C81-B3EE-D000706541C2}" presName="parentText" presStyleLbl="node1" presStyleIdx="7" presStyleCnt="9" custScaleX="82211">
        <dgm:presLayoutVars>
          <dgm:chMax val="1"/>
          <dgm:bulletEnabled val="1"/>
        </dgm:presLayoutVars>
      </dgm:prSet>
      <dgm:spPr/>
      <dgm:t>
        <a:bodyPr/>
        <a:lstStyle/>
        <a:p>
          <a:endParaRPr lang="en-US"/>
        </a:p>
      </dgm:t>
    </dgm:pt>
    <dgm:pt modelId="{3B5C0B83-61EA-4E5E-BEB2-9082E09BD636}" type="pres">
      <dgm:prSet presAssocID="{538256DA-8FBB-4C81-B3EE-D000706541C2}" presName="descendantText" presStyleLbl="alignAccFollowNode1" presStyleIdx="7" presStyleCnt="9" custScaleX="236752">
        <dgm:presLayoutVars>
          <dgm:bulletEnabled val="1"/>
        </dgm:presLayoutVars>
      </dgm:prSet>
      <dgm:spPr/>
      <dgm:t>
        <a:bodyPr/>
        <a:lstStyle/>
        <a:p>
          <a:endParaRPr lang="en-US"/>
        </a:p>
      </dgm:t>
    </dgm:pt>
    <dgm:pt modelId="{2375A9C0-9EFF-4EED-AF2C-6C485E75F1F3}" type="pres">
      <dgm:prSet presAssocID="{35F1220B-31CA-48FE-AF8A-F2DC37AD4243}" presName="sp" presStyleCnt="0"/>
      <dgm:spPr/>
    </dgm:pt>
    <dgm:pt modelId="{997BF21F-E440-4830-8698-7F7DA9FD8931}" type="pres">
      <dgm:prSet presAssocID="{D53B1103-CFA3-4C41-A276-39326909A598}" presName="linNode" presStyleCnt="0"/>
      <dgm:spPr/>
    </dgm:pt>
    <dgm:pt modelId="{54AC258E-9A96-4ACD-998F-46B5EBB6D470}" type="pres">
      <dgm:prSet presAssocID="{D53B1103-CFA3-4C41-A276-39326909A598}" presName="parentText" presStyleLbl="node1" presStyleIdx="8" presStyleCnt="9" custScaleX="60324">
        <dgm:presLayoutVars>
          <dgm:chMax val="1"/>
          <dgm:bulletEnabled val="1"/>
        </dgm:presLayoutVars>
      </dgm:prSet>
      <dgm:spPr/>
      <dgm:t>
        <a:bodyPr/>
        <a:lstStyle/>
        <a:p>
          <a:endParaRPr lang="en-US"/>
        </a:p>
      </dgm:t>
    </dgm:pt>
    <dgm:pt modelId="{6FA29CD7-8070-4CD8-A177-FB06E4CCA198}" type="pres">
      <dgm:prSet presAssocID="{D53B1103-CFA3-4C41-A276-39326909A598}" presName="descendantText" presStyleLbl="alignAccFollowNode1" presStyleIdx="8" presStyleCnt="9" custScaleX="173728">
        <dgm:presLayoutVars>
          <dgm:bulletEnabled val="1"/>
        </dgm:presLayoutVars>
      </dgm:prSet>
      <dgm:spPr/>
      <dgm:t>
        <a:bodyPr/>
        <a:lstStyle/>
        <a:p>
          <a:endParaRPr lang="en-US"/>
        </a:p>
      </dgm:t>
    </dgm:pt>
  </dgm:ptLst>
  <dgm:cxnLst>
    <dgm:cxn modelId="{C36C17C6-4F0A-4F2B-A71A-964CE0B44887}" srcId="{A39F1AE4-083B-46A2-8A03-B881CC61845D}" destId="{817E54F4-390C-479C-884D-EB744B389886}" srcOrd="0" destOrd="0" parTransId="{9EB64D81-B151-43CB-AD93-0ED0AC078DB1}" sibTransId="{52FAA4BF-21A7-43FC-A37C-376D068663AC}"/>
    <dgm:cxn modelId="{56C4C029-85F5-4152-B2BF-A5FC030EF9C7}" srcId="{F6FEADD9-F67D-41F5-BA4C-3C84956E7F46}" destId="{538256DA-8FBB-4C81-B3EE-D000706541C2}" srcOrd="7" destOrd="0" parTransId="{08BE5DBB-821C-4E5C-82F9-D34344D80245}" sibTransId="{35F1220B-31CA-48FE-AF8A-F2DC37AD4243}"/>
    <dgm:cxn modelId="{9FFC193C-1745-495F-92C8-57C7F2FE22C4}" srcId="{F6FEADD9-F67D-41F5-BA4C-3C84956E7F46}" destId="{A39F1AE4-083B-46A2-8A03-B881CC61845D}" srcOrd="3" destOrd="0" parTransId="{DEF93557-6E7E-4738-AF09-63718BBE60DB}" sibTransId="{A3D854B0-5304-41E4-BE8C-BF6CE60E41F4}"/>
    <dgm:cxn modelId="{0F4F34B7-E52B-4A18-AF28-52DE094EDE9D}" type="presOf" srcId="{1E4D3931-0DBD-4211-A24A-6AF364284B1E}" destId="{D54B1729-BC98-42C1-9C6C-D65DCBA4358F}" srcOrd="0" destOrd="0" presId="urn:microsoft.com/office/officeart/2005/8/layout/vList5"/>
    <dgm:cxn modelId="{950E96CA-55F1-4B21-A021-58663547CD51}" type="presOf" srcId="{74EE5CD8-078F-4590-BF9C-A341A294A016}" destId="{7E429971-BC57-430F-BB25-C0574E5E39E3}" srcOrd="0" destOrd="0" presId="urn:microsoft.com/office/officeart/2005/8/layout/vList5"/>
    <dgm:cxn modelId="{B7D5C0F7-53F2-4913-AD9A-3FE934B1F59A}" type="presOf" srcId="{A39F1AE4-083B-46A2-8A03-B881CC61845D}" destId="{2577A473-46FE-4090-8784-6E46F025E566}" srcOrd="0" destOrd="0" presId="urn:microsoft.com/office/officeart/2005/8/layout/vList5"/>
    <dgm:cxn modelId="{90F935AE-6778-40C6-B021-050A49C2D473}" type="presOf" srcId="{86E30428-B0BA-4FDC-B7A3-63ABC57130BB}" destId="{1178D408-B821-4F63-A6EE-F62D0FF6A5B3}" srcOrd="0" destOrd="0" presId="urn:microsoft.com/office/officeart/2005/8/layout/vList5"/>
    <dgm:cxn modelId="{53AA2114-F078-4619-ACD4-8DDA73EC41D0}" type="presOf" srcId="{84566FA1-682A-4D7A-B9CF-83E00C50AA67}" destId="{2CC1DA93-624F-474B-BF94-625D4E45D654}" srcOrd="0" destOrd="0" presId="urn:microsoft.com/office/officeart/2005/8/layout/vList5"/>
    <dgm:cxn modelId="{AEF53D99-14D1-4BC9-97BE-A212EBCC9A9C}" type="presOf" srcId="{35EE67F4-E97C-4D2E-9913-404BFBF90931}" destId="{3B5C0B83-61EA-4E5E-BEB2-9082E09BD636}" srcOrd="0" destOrd="0" presId="urn:microsoft.com/office/officeart/2005/8/layout/vList5"/>
    <dgm:cxn modelId="{F40F9561-0D4C-44CF-91EF-A92B1DBDE44B}" srcId="{F6FEADD9-F67D-41F5-BA4C-3C84956E7F46}" destId="{74EE5CD8-078F-4590-BF9C-A341A294A016}" srcOrd="2" destOrd="0" parTransId="{BB568D76-3363-43D3-B00C-3359A643216C}" sibTransId="{CF9FB981-E6ED-4440-AC98-4E4E2ABA2C55}"/>
    <dgm:cxn modelId="{D27DE741-0ABD-44B6-A882-E9FE3F9F14F5}" type="presOf" srcId="{9FD8B148-0BEF-44F4-8348-7130B7FF3F57}" destId="{647A650D-4B73-4F7D-B4F1-8F7680459FE2}" srcOrd="0" destOrd="0" presId="urn:microsoft.com/office/officeart/2005/8/layout/vList5"/>
    <dgm:cxn modelId="{09F84E9A-7880-45B9-A9BA-7BBAA2A16A2B}" srcId="{F6FEADD9-F67D-41F5-BA4C-3C84956E7F46}" destId="{9FD8B148-0BEF-44F4-8348-7130B7FF3F57}" srcOrd="1" destOrd="0" parTransId="{B69480BC-3FF7-46F8-AD3C-1BCA699CEC4A}" sibTransId="{79D3F4FE-F8A9-480B-8593-70BB196F5D60}"/>
    <dgm:cxn modelId="{D4309540-0A01-4717-BA73-167BDD332EC8}" srcId="{538256DA-8FBB-4C81-B3EE-D000706541C2}" destId="{35EE67F4-E97C-4D2E-9913-404BFBF90931}" srcOrd="0" destOrd="0" parTransId="{60C604B3-134E-46E3-AFF9-64C61A01F51F}" sibTransId="{714682B9-152A-421A-9C62-D452E3990043}"/>
    <dgm:cxn modelId="{FFB491B0-A2FF-46F5-B94B-BA47D45C59B8}" type="presOf" srcId="{538256DA-8FBB-4C81-B3EE-D000706541C2}" destId="{6E0BA29F-DA40-4805-9D0E-CFA2A4A8CB69}" srcOrd="0" destOrd="0" presId="urn:microsoft.com/office/officeart/2005/8/layout/vList5"/>
    <dgm:cxn modelId="{5BFBC828-5E39-487D-8E35-B031678C8339}" srcId="{84566FA1-682A-4D7A-B9CF-83E00C50AA67}" destId="{8EAA4B19-D60F-48F6-B79F-3B235E9E6237}" srcOrd="0" destOrd="0" parTransId="{C24078C0-4E52-4373-AB07-DC7D9EF34299}" sibTransId="{7D4B2184-56BA-4FDA-89CB-8375A0980B4B}"/>
    <dgm:cxn modelId="{F7560C6C-B408-4424-9C6D-165CB0E69EC0}" srcId="{F6FEADD9-F67D-41F5-BA4C-3C84956E7F46}" destId="{D53B1103-CFA3-4C41-A276-39326909A598}" srcOrd="8" destOrd="0" parTransId="{B4E14A1B-86B3-4A4F-ABD2-580CE12EF9B1}" sibTransId="{DD2E2A4A-9EF1-438C-A071-01F95C25878A}"/>
    <dgm:cxn modelId="{E2D2268B-3E15-4052-9DB8-8D8CB94982D4}" srcId="{F6FEADD9-F67D-41F5-BA4C-3C84956E7F46}" destId="{84566FA1-682A-4D7A-B9CF-83E00C50AA67}" srcOrd="0" destOrd="0" parTransId="{B1560CC3-625F-4AEC-9965-8400741FCE62}" sibTransId="{721F55EA-6354-42F4-85FA-0C1C68049388}"/>
    <dgm:cxn modelId="{F0A2B422-819B-412F-9AA8-3B4FCC5C1759}" type="presOf" srcId="{6BE4E373-0656-4EDC-821E-BE09C952B1F6}" destId="{C7C3E6FD-D83F-4BDA-907E-B5EE041DA931}" srcOrd="0" destOrd="0" presId="urn:microsoft.com/office/officeart/2005/8/layout/vList5"/>
    <dgm:cxn modelId="{2D33297D-AC8E-4E1C-9CBB-EBB16EDA40DE}" type="presOf" srcId="{6938854D-14A3-4E32-B4BA-AB4E3D9C39C3}" destId="{B18A8507-870B-43B3-AA40-CE5A8D8A02F5}" srcOrd="0" destOrd="0" presId="urn:microsoft.com/office/officeart/2005/8/layout/vList5"/>
    <dgm:cxn modelId="{A2D7A153-97CB-4B3A-8846-7823B86448C4}" srcId="{C9F98410-DF45-48E9-BC66-FA2AC458A31F}" destId="{86E30428-B0BA-4FDC-B7A3-63ABC57130BB}" srcOrd="0" destOrd="0" parTransId="{B07F3918-FD7E-46E9-A3FA-557AFCF5515F}" sibTransId="{DAA2D7DA-45A5-4EAE-868D-BDCCECE3EAF2}"/>
    <dgm:cxn modelId="{DA49C0BF-E514-453E-9204-760B7CCB4C23}" type="presOf" srcId="{D53B1103-CFA3-4C41-A276-39326909A598}" destId="{54AC258E-9A96-4ACD-998F-46B5EBB6D470}" srcOrd="0" destOrd="0" presId="urn:microsoft.com/office/officeart/2005/8/layout/vList5"/>
    <dgm:cxn modelId="{B0927D79-9B4D-41F2-8B5B-EBD056BF446D}" type="presOf" srcId="{D1776C8F-2B10-4075-8DF7-7F65AB725ED5}" destId="{F5034101-5B7D-4FE7-B47A-5A48CF39606B}" srcOrd="0" destOrd="0" presId="urn:microsoft.com/office/officeart/2005/8/layout/vList5"/>
    <dgm:cxn modelId="{D6C58742-6918-41E0-A96B-462E9FD4BFF2}" srcId="{F6FEADD9-F67D-41F5-BA4C-3C84956E7F46}" destId="{C9F98410-DF45-48E9-BC66-FA2AC458A31F}" srcOrd="6" destOrd="0" parTransId="{41225516-8BC9-40DF-AF23-73874123965B}" sibTransId="{7FCC93DA-B4D2-40D2-921A-46D822847043}"/>
    <dgm:cxn modelId="{B8AF1086-D7BE-446F-9133-738B599E9A7D}" srcId="{F6FEADD9-F67D-41F5-BA4C-3C84956E7F46}" destId="{AA046201-5C4D-445E-BF0B-5C6D2B0A1945}" srcOrd="4" destOrd="0" parTransId="{FE92FC33-5E0F-4302-9E80-A69E8ACDDE56}" sibTransId="{40767EFF-7D52-4469-ACEE-7D28E67337E2}"/>
    <dgm:cxn modelId="{80BF4197-BD16-4EF2-8E6C-31DBE232B638}" type="presOf" srcId="{F6FEADD9-F67D-41F5-BA4C-3C84956E7F46}" destId="{AAE7A1E6-6847-453D-B55B-8A82BF138C1D}" srcOrd="0" destOrd="0" presId="urn:microsoft.com/office/officeart/2005/8/layout/vList5"/>
    <dgm:cxn modelId="{E3342749-DBBF-41F0-A9EB-B69C2007F5A7}" type="presOf" srcId="{8EAA4B19-D60F-48F6-B79F-3B235E9E6237}" destId="{64F0D2BC-9A46-4B69-AC53-DB4A82D133AD}" srcOrd="0" destOrd="0" presId="urn:microsoft.com/office/officeart/2005/8/layout/vList5"/>
    <dgm:cxn modelId="{7077B78D-FCDC-4519-8416-DC357ACD5043}" srcId="{F6FEADD9-F67D-41F5-BA4C-3C84956E7F46}" destId="{D1776C8F-2B10-4075-8DF7-7F65AB725ED5}" srcOrd="5" destOrd="0" parTransId="{7291E740-3E17-41B3-99D3-1D67AE37CC3F}" sibTransId="{88B75C29-8054-417D-BCE3-878A55118F6D}"/>
    <dgm:cxn modelId="{119690D4-400B-468B-8BA0-5C9C9E2AFEAF}" srcId="{D1776C8F-2B10-4075-8DF7-7F65AB725ED5}" destId="{6BE4E373-0656-4EDC-821E-BE09C952B1F6}" srcOrd="0" destOrd="0" parTransId="{34218063-BF94-4304-99BD-B3F7BA4D3C8F}" sibTransId="{E17B9BF1-2948-497F-8EC7-3BF734D839DB}"/>
    <dgm:cxn modelId="{63E4D827-0083-4625-9FD6-043D8D32091E}" srcId="{74EE5CD8-078F-4590-BF9C-A341A294A016}" destId="{1E4D3931-0DBD-4211-A24A-6AF364284B1E}" srcOrd="0" destOrd="0" parTransId="{FC93695B-FD0E-4353-B1FD-4328F4386DEC}" sibTransId="{CADAA3D9-7C63-4729-85B0-64C8AF644EEF}"/>
    <dgm:cxn modelId="{092FEBF4-5001-4749-B6CB-8F2CE75A6224}" type="presOf" srcId="{C59269D0-92A5-481C-BA64-727AFB0DD545}" destId="{B37A5355-225B-4C6F-AED7-6C620F99EECC}" srcOrd="0" destOrd="0" presId="urn:microsoft.com/office/officeart/2005/8/layout/vList5"/>
    <dgm:cxn modelId="{B4D5E5B8-C013-4378-A2F9-815E9CCB2AA9}" type="presOf" srcId="{C9F98410-DF45-48E9-BC66-FA2AC458A31F}" destId="{65DDFB69-13FE-42D7-800C-ACAEC1F6F7FC}" srcOrd="0" destOrd="0" presId="urn:microsoft.com/office/officeart/2005/8/layout/vList5"/>
    <dgm:cxn modelId="{8A5A7281-678A-4FED-AF3F-F9B02938CE63}" type="presOf" srcId="{817E54F4-390C-479C-884D-EB744B389886}" destId="{40C0F126-4DD9-4C2F-BA52-D311F6A27EE2}" srcOrd="0" destOrd="0" presId="urn:microsoft.com/office/officeart/2005/8/layout/vList5"/>
    <dgm:cxn modelId="{5B1A5714-8588-481E-9452-01C722265750}" srcId="{9FD8B148-0BEF-44F4-8348-7130B7FF3F57}" destId="{6938854D-14A3-4E32-B4BA-AB4E3D9C39C3}" srcOrd="0" destOrd="0" parTransId="{67EEA66C-E498-4954-A2B1-C7363BD79FBB}" sibTransId="{4469899A-0689-4D70-B623-A7541A1501A0}"/>
    <dgm:cxn modelId="{ED5FA95B-DB38-4FDD-B00F-FD5938452160}" srcId="{D53B1103-CFA3-4C41-A276-39326909A598}" destId="{25BF75D1-1D63-46B4-BB18-22E9FB314081}" srcOrd="0" destOrd="0" parTransId="{E9C106CD-3E6D-4327-99CE-1975A5F6463B}" sibTransId="{467B7912-DDED-4B9F-979C-F9771BD1E22F}"/>
    <dgm:cxn modelId="{F5FA5124-8B8F-4B58-8102-3AB580C6C47A}" type="presOf" srcId="{25BF75D1-1D63-46B4-BB18-22E9FB314081}" destId="{6FA29CD7-8070-4CD8-A177-FB06E4CCA198}"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F66015E1-CB92-4387-BF71-A83CC3B8935E}" type="presOf" srcId="{AA046201-5C4D-445E-BF0B-5C6D2B0A1945}" destId="{C04276DC-EE64-470A-B8BC-09067B8045FA}" srcOrd="0" destOrd="0" presId="urn:microsoft.com/office/officeart/2005/8/layout/vList5"/>
    <dgm:cxn modelId="{783EC52D-65DC-4013-B0B5-4380F4AD90C8}" type="presParOf" srcId="{AAE7A1E6-6847-453D-B55B-8A82BF138C1D}" destId="{7927ACD0-74D3-4204-ACDF-3511182E3C9E}" srcOrd="0" destOrd="0" presId="urn:microsoft.com/office/officeart/2005/8/layout/vList5"/>
    <dgm:cxn modelId="{32F81DA6-DD4A-4451-8C6E-57F734FB85E9}" type="presParOf" srcId="{7927ACD0-74D3-4204-ACDF-3511182E3C9E}" destId="{2CC1DA93-624F-474B-BF94-625D4E45D654}" srcOrd="0" destOrd="0" presId="urn:microsoft.com/office/officeart/2005/8/layout/vList5"/>
    <dgm:cxn modelId="{09D0CE05-E8ED-4B9E-AA16-EA23396A4B86}" type="presParOf" srcId="{7927ACD0-74D3-4204-ACDF-3511182E3C9E}" destId="{64F0D2BC-9A46-4B69-AC53-DB4A82D133AD}" srcOrd="1" destOrd="0" presId="urn:microsoft.com/office/officeart/2005/8/layout/vList5"/>
    <dgm:cxn modelId="{94B48771-4088-4F0B-AD2C-06DB34C1160D}" type="presParOf" srcId="{AAE7A1E6-6847-453D-B55B-8A82BF138C1D}" destId="{29FA911B-CBF7-4DCC-B099-860D0A93AABD}" srcOrd="1" destOrd="0" presId="urn:microsoft.com/office/officeart/2005/8/layout/vList5"/>
    <dgm:cxn modelId="{7983BBE6-2140-4794-AF3A-3F4F66CFA057}" type="presParOf" srcId="{AAE7A1E6-6847-453D-B55B-8A82BF138C1D}" destId="{AE348189-CB55-4C83-9A82-04DCDC9E5C3E}" srcOrd="2" destOrd="0" presId="urn:microsoft.com/office/officeart/2005/8/layout/vList5"/>
    <dgm:cxn modelId="{8C98EC28-CC8B-4B07-9379-19F646CA8AB4}" type="presParOf" srcId="{AE348189-CB55-4C83-9A82-04DCDC9E5C3E}" destId="{647A650D-4B73-4F7D-B4F1-8F7680459FE2}" srcOrd="0" destOrd="0" presId="urn:microsoft.com/office/officeart/2005/8/layout/vList5"/>
    <dgm:cxn modelId="{C5B3E27B-E6E7-462F-AC7C-4BF600E7AE33}" type="presParOf" srcId="{AE348189-CB55-4C83-9A82-04DCDC9E5C3E}" destId="{B18A8507-870B-43B3-AA40-CE5A8D8A02F5}" srcOrd="1" destOrd="0" presId="urn:microsoft.com/office/officeart/2005/8/layout/vList5"/>
    <dgm:cxn modelId="{7B362345-FFFC-4FAB-9C86-D81C7B4BFB62}" type="presParOf" srcId="{AAE7A1E6-6847-453D-B55B-8A82BF138C1D}" destId="{1F37DCE0-BCFC-4C2F-9FC7-8F81354B6A0D}" srcOrd="3" destOrd="0" presId="urn:microsoft.com/office/officeart/2005/8/layout/vList5"/>
    <dgm:cxn modelId="{B2AF7F41-71FD-4E12-B720-3BCDC4AB004C}" type="presParOf" srcId="{AAE7A1E6-6847-453D-B55B-8A82BF138C1D}" destId="{C4407577-18A2-46E0-8805-2838042EB67A}" srcOrd="4" destOrd="0" presId="urn:microsoft.com/office/officeart/2005/8/layout/vList5"/>
    <dgm:cxn modelId="{D1912801-478D-4251-8985-2A5B83AC7F77}" type="presParOf" srcId="{C4407577-18A2-46E0-8805-2838042EB67A}" destId="{7E429971-BC57-430F-BB25-C0574E5E39E3}" srcOrd="0" destOrd="0" presId="urn:microsoft.com/office/officeart/2005/8/layout/vList5"/>
    <dgm:cxn modelId="{08894E99-D774-4D8A-B5E8-7918C5E4CA4F}" type="presParOf" srcId="{C4407577-18A2-46E0-8805-2838042EB67A}" destId="{D54B1729-BC98-42C1-9C6C-D65DCBA4358F}" srcOrd="1" destOrd="0" presId="urn:microsoft.com/office/officeart/2005/8/layout/vList5"/>
    <dgm:cxn modelId="{70934C72-2983-4B49-B1D0-0EC0DA725082}" type="presParOf" srcId="{AAE7A1E6-6847-453D-B55B-8A82BF138C1D}" destId="{AB8574CC-D4F2-4555-AEE3-F4EE58B11D03}" srcOrd="5" destOrd="0" presId="urn:microsoft.com/office/officeart/2005/8/layout/vList5"/>
    <dgm:cxn modelId="{E821E574-5A4B-4076-A921-5FE3ABC46D99}" type="presParOf" srcId="{AAE7A1E6-6847-453D-B55B-8A82BF138C1D}" destId="{9C17AF12-29DE-4AFF-852F-40059DEE4C38}" srcOrd="6" destOrd="0" presId="urn:microsoft.com/office/officeart/2005/8/layout/vList5"/>
    <dgm:cxn modelId="{BFFF6A02-63F1-4A24-A93A-B3693D58EB74}" type="presParOf" srcId="{9C17AF12-29DE-4AFF-852F-40059DEE4C38}" destId="{2577A473-46FE-4090-8784-6E46F025E566}" srcOrd="0" destOrd="0" presId="urn:microsoft.com/office/officeart/2005/8/layout/vList5"/>
    <dgm:cxn modelId="{573B1BBE-4DCB-49E4-993C-33EF6C3527A6}" type="presParOf" srcId="{9C17AF12-29DE-4AFF-852F-40059DEE4C38}" destId="{40C0F126-4DD9-4C2F-BA52-D311F6A27EE2}" srcOrd="1" destOrd="0" presId="urn:microsoft.com/office/officeart/2005/8/layout/vList5"/>
    <dgm:cxn modelId="{D069D363-758E-49EC-A094-4FC0378519A1}" type="presParOf" srcId="{AAE7A1E6-6847-453D-B55B-8A82BF138C1D}" destId="{207D3066-24FF-46E3-9237-CA651970758E}" srcOrd="7" destOrd="0" presId="urn:microsoft.com/office/officeart/2005/8/layout/vList5"/>
    <dgm:cxn modelId="{BEB12C11-FD2B-4A95-AA9B-66B9CDF3A9C3}" type="presParOf" srcId="{AAE7A1E6-6847-453D-B55B-8A82BF138C1D}" destId="{85B8F607-FDD8-476A-ADBE-E1250824F294}" srcOrd="8" destOrd="0" presId="urn:microsoft.com/office/officeart/2005/8/layout/vList5"/>
    <dgm:cxn modelId="{B2C15EBA-B78A-44C2-89AC-7AC17AD5B422}" type="presParOf" srcId="{85B8F607-FDD8-476A-ADBE-E1250824F294}" destId="{C04276DC-EE64-470A-B8BC-09067B8045FA}" srcOrd="0" destOrd="0" presId="urn:microsoft.com/office/officeart/2005/8/layout/vList5"/>
    <dgm:cxn modelId="{ABD30304-4D97-4EC5-9322-58A81EE8299F}" type="presParOf" srcId="{85B8F607-FDD8-476A-ADBE-E1250824F294}" destId="{B37A5355-225B-4C6F-AED7-6C620F99EECC}" srcOrd="1" destOrd="0" presId="urn:microsoft.com/office/officeart/2005/8/layout/vList5"/>
    <dgm:cxn modelId="{D54B08F1-998C-40A5-9849-12D86287CA68}" type="presParOf" srcId="{AAE7A1E6-6847-453D-B55B-8A82BF138C1D}" destId="{5ACAA866-A8A8-4183-97B5-CEEAB1525C60}" srcOrd="9" destOrd="0" presId="urn:microsoft.com/office/officeart/2005/8/layout/vList5"/>
    <dgm:cxn modelId="{0C6DB4E8-BF04-466E-B3FB-84A80E294FA6}" type="presParOf" srcId="{AAE7A1E6-6847-453D-B55B-8A82BF138C1D}" destId="{477213BE-9E91-4950-8451-7F60796F47F4}" srcOrd="10" destOrd="0" presId="urn:microsoft.com/office/officeart/2005/8/layout/vList5"/>
    <dgm:cxn modelId="{D896ED58-A16E-44A7-8773-ECFE17BEE400}" type="presParOf" srcId="{477213BE-9E91-4950-8451-7F60796F47F4}" destId="{F5034101-5B7D-4FE7-B47A-5A48CF39606B}" srcOrd="0" destOrd="0" presId="urn:microsoft.com/office/officeart/2005/8/layout/vList5"/>
    <dgm:cxn modelId="{BC9DC9EA-E9BA-42BC-BBAE-85A3D3BBF884}" type="presParOf" srcId="{477213BE-9E91-4950-8451-7F60796F47F4}" destId="{C7C3E6FD-D83F-4BDA-907E-B5EE041DA931}" srcOrd="1" destOrd="0" presId="urn:microsoft.com/office/officeart/2005/8/layout/vList5"/>
    <dgm:cxn modelId="{BB32F24D-9E2E-444E-A416-BDF55D9919CD}" type="presParOf" srcId="{AAE7A1E6-6847-453D-B55B-8A82BF138C1D}" destId="{2B25CF4D-7A35-4041-80C6-37BA5C64995E}" srcOrd="11" destOrd="0" presId="urn:microsoft.com/office/officeart/2005/8/layout/vList5"/>
    <dgm:cxn modelId="{3F41236C-178E-410C-AD27-AACCB0033484}" type="presParOf" srcId="{AAE7A1E6-6847-453D-B55B-8A82BF138C1D}" destId="{2BFB4855-1832-4984-8BB0-A0B10F56E706}" srcOrd="12" destOrd="0" presId="urn:microsoft.com/office/officeart/2005/8/layout/vList5"/>
    <dgm:cxn modelId="{4405CA36-F679-4241-B332-C51DA6EAD038}" type="presParOf" srcId="{2BFB4855-1832-4984-8BB0-A0B10F56E706}" destId="{65DDFB69-13FE-42D7-800C-ACAEC1F6F7FC}" srcOrd="0" destOrd="0" presId="urn:microsoft.com/office/officeart/2005/8/layout/vList5"/>
    <dgm:cxn modelId="{1929D291-F655-4873-B68E-5C690DA99C96}" type="presParOf" srcId="{2BFB4855-1832-4984-8BB0-A0B10F56E706}" destId="{1178D408-B821-4F63-A6EE-F62D0FF6A5B3}" srcOrd="1" destOrd="0" presId="urn:microsoft.com/office/officeart/2005/8/layout/vList5"/>
    <dgm:cxn modelId="{6AF2BD0B-D896-4A3D-AC8B-9ABF6FE6C420}" type="presParOf" srcId="{AAE7A1E6-6847-453D-B55B-8A82BF138C1D}" destId="{87132B1A-8E40-4F55-9DC6-FF07D5EED6AE}" srcOrd="13" destOrd="0" presId="urn:microsoft.com/office/officeart/2005/8/layout/vList5"/>
    <dgm:cxn modelId="{CA0DCD13-CF47-47BC-A9E0-9BCF726051E6}" type="presParOf" srcId="{AAE7A1E6-6847-453D-B55B-8A82BF138C1D}" destId="{C83CCE13-E062-412A-889B-37D570365B6B}" srcOrd="14" destOrd="0" presId="urn:microsoft.com/office/officeart/2005/8/layout/vList5"/>
    <dgm:cxn modelId="{CDB26C4D-6956-4B26-86D6-873A7035D5E3}" type="presParOf" srcId="{C83CCE13-E062-412A-889B-37D570365B6B}" destId="{6E0BA29F-DA40-4805-9D0E-CFA2A4A8CB69}" srcOrd="0" destOrd="0" presId="urn:microsoft.com/office/officeart/2005/8/layout/vList5"/>
    <dgm:cxn modelId="{858D988C-984A-4139-BA90-9BD403776D13}" type="presParOf" srcId="{C83CCE13-E062-412A-889B-37D570365B6B}" destId="{3B5C0B83-61EA-4E5E-BEB2-9082E09BD636}" srcOrd="1" destOrd="0" presId="urn:microsoft.com/office/officeart/2005/8/layout/vList5"/>
    <dgm:cxn modelId="{E8DFCAA3-900B-4A1A-B641-BF8539DB2609}" type="presParOf" srcId="{AAE7A1E6-6847-453D-B55B-8A82BF138C1D}" destId="{2375A9C0-9EFF-4EED-AF2C-6C485E75F1F3}" srcOrd="15" destOrd="0" presId="urn:microsoft.com/office/officeart/2005/8/layout/vList5"/>
    <dgm:cxn modelId="{61FC473F-0353-42F2-8193-D8AB1A9DEB6E}" type="presParOf" srcId="{AAE7A1E6-6847-453D-B55B-8A82BF138C1D}" destId="{997BF21F-E440-4830-8698-7F7DA9FD8931}" srcOrd="16" destOrd="0" presId="urn:microsoft.com/office/officeart/2005/8/layout/vList5"/>
    <dgm:cxn modelId="{B741D898-7B97-4CB4-9807-C05969E55460}" type="presParOf" srcId="{997BF21F-E440-4830-8698-7F7DA9FD8931}" destId="{54AC258E-9A96-4ACD-998F-46B5EBB6D470}" srcOrd="0" destOrd="0" presId="urn:microsoft.com/office/officeart/2005/8/layout/vList5"/>
    <dgm:cxn modelId="{5B708FEC-CF45-4C20-B8CB-590D43CC5612}" type="presParOf" srcId="{997BF21F-E440-4830-8698-7F7DA9FD8931}" destId="{6FA29CD7-8070-4CD8-A177-FB06E4CCA19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3d2" qsCatId="3D" csTypeId="urn:microsoft.com/office/officeart/2005/8/colors/colorful4" csCatId="colorful" phldr="1"/>
      <dgm:spPr/>
      <dgm:t>
        <a:bodyPr/>
        <a:lstStyle/>
        <a:p>
          <a:endParaRPr lang="en-GB"/>
        </a:p>
      </dgm:t>
    </dgm:pt>
    <dgm:pt modelId="{07020EAB-FC80-4504-B541-9300DD80C257}">
      <dgm:prSet phldrT="[Text]" custT="1"/>
      <dgm:spPr/>
      <dgm:t>
        <a:bodyPr/>
        <a:lstStyle/>
        <a:p>
          <a:r>
            <a:rPr lang="en-GB" sz="2000" b="1" cap="small" baseline="0" dirty="0" smtClean="0"/>
            <a:t>PART I</a:t>
          </a:r>
          <a:endParaRPr lang="en-GB" sz="2000" b="1" dirty="0"/>
        </a:p>
      </dgm:t>
    </dgm:pt>
    <dgm:pt modelId="{80CD0C3B-E9B4-4F1C-9B25-5931B792900F}" type="parTrans" cxnId="{A9E2648E-FC14-4543-A313-09F38447C95E}">
      <dgm:prSet/>
      <dgm:spPr/>
      <dgm:t>
        <a:bodyPr/>
        <a:lstStyle/>
        <a:p>
          <a:endParaRPr lang="en-GB"/>
        </a:p>
      </dgm:t>
    </dgm:pt>
    <dgm:pt modelId="{F3A77C2E-496E-47F0-A46A-B5924477C3F6}" type="sibTrans" cxnId="{A9E2648E-FC14-4543-A313-09F38447C95E}">
      <dgm:prSet/>
      <dgm:spPr/>
      <dgm:t>
        <a:bodyPr/>
        <a:lstStyle/>
        <a:p>
          <a:endParaRPr lang="en-GB"/>
        </a:p>
      </dgm:t>
    </dgm:pt>
    <dgm:pt modelId="{3D2CB99D-3313-4858-BE76-309A857A7F5D}">
      <dgm:prSet phldrT="[Text]" custT="1"/>
      <dgm:spPr/>
      <dgm:t>
        <a:bodyPr/>
        <a:lstStyle/>
        <a:p>
          <a:r>
            <a:rPr lang="en-GB" sz="2000" b="1" dirty="0" smtClean="0"/>
            <a:t>PART II</a:t>
          </a:r>
          <a:endParaRPr lang="en-GB" sz="2000" b="1" dirty="0"/>
        </a:p>
      </dgm:t>
    </dgm:pt>
    <dgm:pt modelId="{1174F74B-8818-4115-9C70-F7935491B532}" type="parTrans" cxnId="{66BE9228-CB56-44B0-8AC3-AF2F2F66A0D4}">
      <dgm:prSet/>
      <dgm:spPr/>
      <dgm:t>
        <a:bodyPr/>
        <a:lstStyle/>
        <a:p>
          <a:endParaRPr lang="en-GB"/>
        </a:p>
      </dgm:t>
    </dgm:pt>
    <dgm:pt modelId="{88FB1E1C-6B48-4D15-8D10-26F26A2579D6}" type="sibTrans" cxnId="{66BE9228-CB56-44B0-8AC3-AF2F2F66A0D4}">
      <dgm:prSet/>
      <dgm:spPr/>
      <dgm:t>
        <a:bodyPr/>
        <a:lstStyle/>
        <a:p>
          <a:endParaRPr lang="en-GB"/>
        </a:p>
      </dgm:t>
    </dgm:pt>
    <dgm:pt modelId="{60C65E33-95C8-47A7-A906-248B438A0AD7}">
      <dgm:prSet phldrT="[Text]" custT="1"/>
      <dgm:spPr/>
      <dgm:t>
        <a:bodyPr/>
        <a:lstStyle/>
        <a:p>
          <a:r>
            <a:rPr lang="en-GB" sz="2000" b="1" dirty="0" smtClean="0"/>
            <a:t>PART III</a:t>
          </a:r>
          <a:endParaRPr lang="en-GB" sz="2000" b="1" dirty="0"/>
        </a:p>
      </dgm:t>
    </dgm:pt>
    <dgm:pt modelId="{D5458CF1-BED9-494F-91EC-271EC80BB3EC}" type="parTrans" cxnId="{A6F5B7CC-4E0B-410A-99FC-BC741AF2BF06}">
      <dgm:prSet/>
      <dgm:spPr/>
      <dgm:t>
        <a:bodyPr/>
        <a:lstStyle/>
        <a:p>
          <a:endParaRPr lang="en-GB"/>
        </a:p>
      </dgm:t>
    </dgm:pt>
    <dgm:pt modelId="{21742340-C835-481A-B56B-8413F07BA029}" type="sibTrans" cxnId="{A6F5B7CC-4E0B-410A-99FC-BC741AF2BF06}">
      <dgm:prSet/>
      <dgm:spPr/>
      <dgm:t>
        <a:bodyPr/>
        <a:lstStyle/>
        <a:p>
          <a:endParaRPr lang="en-GB"/>
        </a:p>
      </dgm:t>
    </dgm:pt>
    <dgm:pt modelId="{6C22B749-64FF-489A-B201-C1F8B5C0CF56}">
      <dgm:prSet custT="1"/>
      <dgm:spPr/>
      <dgm:t>
        <a:bodyPr/>
        <a:lstStyle/>
        <a:p>
          <a:r>
            <a:rPr lang="en-GB" sz="2000" b="1" cap="small" baseline="0" dirty="0" smtClean="0"/>
            <a:t>PART IV</a:t>
          </a:r>
          <a:endParaRPr lang="en-GB" sz="2000" b="1" cap="small" baseline="0" dirty="0"/>
        </a:p>
      </dgm:t>
    </dgm:pt>
    <dgm:pt modelId="{173308E5-D07D-43EB-B632-9261B6643EB2}" type="parTrans" cxnId="{0C599FC9-8809-456A-A64C-F6AF13587C75}">
      <dgm:prSet/>
      <dgm:spPr/>
      <dgm:t>
        <a:bodyPr/>
        <a:lstStyle/>
        <a:p>
          <a:endParaRPr lang="en-GB"/>
        </a:p>
      </dgm:t>
    </dgm:pt>
    <dgm:pt modelId="{3841F388-4136-4241-960E-3457986D0464}" type="sibTrans" cxnId="{0C599FC9-8809-456A-A64C-F6AF13587C75}">
      <dgm:prSet/>
      <dgm:spPr/>
      <dgm:t>
        <a:bodyPr/>
        <a:lstStyle/>
        <a:p>
          <a:endParaRPr lang="en-GB"/>
        </a:p>
      </dgm:t>
    </dgm:pt>
    <dgm:pt modelId="{B2D1C2E5-D9D2-44D1-9B44-4E00613BB101}">
      <dgm:prSet custT="1"/>
      <dgm:spPr/>
      <dgm:t>
        <a:bodyPr/>
        <a:lstStyle/>
        <a:p>
          <a:r>
            <a:rPr lang="en-GB" sz="2000" b="1" dirty="0" smtClean="0"/>
            <a:t>PART V</a:t>
          </a:r>
          <a:endParaRPr lang="en-GB" sz="2000" b="1" dirty="0"/>
        </a:p>
      </dgm:t>
    </dgm:pt>
    <dgm:pt modelId="{7479BFD8-35D9-428E-A0EF-8DD39CD5CFA9}" type="parTrans" cxnId="{3EB05DD7-319F-456A-9957-655AAC66B324}">
      <dgm:prSet/>
      <dgm:spPr/>
      <dgm:t>
        <a:bodyPr/>
        <a:lstStyle/>
        <a:p>
          <a:endParaRPr lang="en-GB"/>
        </a:p>
      </dgm:t>
    </dgm:pt>
    <dgm:pt modelId="{42B90776-19E5-45FC-A562-2FBEF57AAAB1}" type="sibTrans" cxnId="{3EB05DD7-319F-456A-9957-655AAC66B324}">
      <dgm:prSet/>
      <dgm:spPr/>
      <dgm:t>
        <a:bodyPr/>
        <a:lstStyle/>
        <a:p>
          <a:endParaRPr lang="en-GB"/>
        </a:p>
      </dgm:t>
    </dgm:pt>
    <dgm:pt modelId="{3DBC672C-94CE-49E0-AA9A-AF588CE5A5B3}">
      <dgm:prSet custT="1"/>
      <dgm:spPr/>
      <dgm:t>
        <a:bodyPr/>
        <a:lstStyle/>
        <a:p>
          <a:r>
            <a:rPr lang="en-GB" sz="2000" b="1" dirty="0" smtClean="0"/>
            <a:t>PART VI</a:t>
          </a:r>
          <a:endParaRPr lang="en-GB" sz="2000" b="1" dirty="0"/>
        </a:p>
      </dgm:t>
    </dgm:pt>
    <dgm:pt modelId="{C2B44042-E88B-4E15-BBE2-F90D372BA6C3}" type="parTrans" cxnId="{10F71D6C-CE58-41FB-985B-C79400E79A0D}">
      <dgm:prSet/>
      <dgm:spPr/>
      <dgm:t>
        <a:bodyPr/>
        <a:lstStyle/>
        <a:p>
          <a:endParaRPr lang="en-GB"/>
        </a:p>
      </dgm:t>
    </dgm:pt>
    <dgm:pt modelId="{F7DB546A-E460-4E21-A1D2-E71FB634B87E}" type="sibTrans" cxnId="{10F71D6C-CE58-41FB-985B-C79400E79A0D}">
      <dgm:prSet/>
      <dgm:spPr/>
      <dgm:t>
        <a:bodyPr/>
        <a:lstStyle/>
        <a:p>
          <a:endParaRPr lang="en-GB"/>
        </a:p>
      </dgm:t>
    </dgm:pt>
    <dgm:pt modelId="{5F70F9A1-ADB5-4C37-9518-5975B4192427}">
      <dgm:prSet custT="1"/>
      <dgm:spPr/>
      <dgm:t>
        <a:bodyPr/>
        <a:lstStyle/>
        <a:p>
          <a:r>
            <a:rPr lang="en-GB" sz="2000" b="1" dirty="0" smtClean="0"/>
            <a:t>PART VII</a:t>
          </a:r>
          <a:endParaRPr lang="en-GB" sz="2000" b="1" dirty="0"/>
        </a:p>
      </dgm:t>
    </dgm:pt>
    <dgm:pt modelId="{67BD67DF-B987-4CAF-A235-1BDCCFA29896}" type="parTrans" cxnId="{59568AB5-7745-4C4E-A0CC-30CEA2147A26}">
      <dgm:prSet/>
      <dgm:spPr/>
      <dgm:t>
        <a:bodyPr/>
        <a:lstStyle/>
        <a:p>
          <a:endParaRPr lang="en-GB"/>
        </a:p>
      </dgm:t>
    </dgm:pt>
    <dgm:pt modelId="{AFE95ECA-9F08-42EF-8CED-F9AC7910246E}" type="sibTrans" cxnId="{59568AB5-7745-4C4E-A0CC-30CEA2147A26}">
      <dgm:prSet/>
      <dgm:spPr/>
      <dgm:t>
        <a:bodyPr/>
        <a:lstStyle/>
        <a:p>
          <a:endParaRPr lang="en-GB"/>
        </a:p>
      </dgm:t>
    </dgm:pt>
    <dgm:pt modelId="{35C64A2D-8EA6-4B3B-A00D-9FBCBFEBE5D8}">
      <dgm:prSet custT="1"/>
      <dgm:spPr/>
      <dgm:t>
        <a:bodyPr/>
        <a:lstStyle/>
        <a:p>
          <a:r>
            <a:rPr lang="en-GB" sz="2000" b="1" dirty="0" smtClean="0"/>
            <a:t>PART VIII</a:t>
          </a:r>
          <a:endParaRPr lang="en-GB" sz="2000" b="1" dirty="0"/>
        </a:p>
      </dgm:t>
    </dgm:pt>
    <dgm:pt modelId="{6833CEE8-5EDB-4432-8261-CE564067F552}" type="parTrans" cxnId="{3360E382-60E4-40F2-B293-5573E5CFB3F8}">
      <dgm:prSet/>
      <dgm:spPr/>
      <dgm:t>
        <a:bodyPr/>
        <a:lstStyle/>
        <a:p>
          <a:endParaRPr lang="en-GB"/>
        </a:p>
      </dgm:t>
    </dgm:pt>
    <dgm:pt modelId="{8F5AA343-899B-45D0-97EF-6C6C3C01CEDE}" type="sibTrans" cxnId="{3360E382-60E4-40F2-B293-5573E5CFB3F8}">
      <dgm:prSet/>
      <dgm:spPr/>
      <dgm:t>
        <a:bodyPr/>
        <a:lstStyle/>
        <a:p>
          <a:endParaRPr lang="en-GB"/>
        </a:p>
      </dgm:t>
    </dgm:pt>
    <dgm:pt modelId="{7067AC72-4B3B-4D46-A3EE-CA7444C32F8E}">
      <dgm:prSet custT="1"/>
      <dgm:spPr/>
      <dgm:t>
        <a:bodyPr anchor="ctr" anchorCtr="0"/>
        <a:lstStyle/>
        <a:p>
          <a:pPr algn="ctr"/>
          <a:r>
            <a:rPr lang="en-GB" sz="2400" b="1" cap="small" baseline="0" dirty="0" smtClean="0"/>
            <a:t>Preliminary </a:t>
          </a:r>
          <a:r>
            <a:rPr lang="en-GB" sz="2400" b="1" dirty="0" smtClean="0"/>
            <a:t>- Definitions etc.</a:t>
          </a:r>
          <a:endParaRPr lang="en-GB" sz="2400" dirty="0"/>
        </a:p>
      </dgm:t>
    </dgm:pt>
    <dgm:pt modelId="{01663422-7C2B-4F31-9564-A88F0BFAE722}" type="parTrans" cxnId="{26B2A9A9-D2B5-4B25-BCED-AA97E6224B6D}">
      <dgm:prSet/>
      <dgm:spPr/>
      <dgm:t>
        <a:bodyPr/>
        <a:lstStyle/>
        <a:p>
          <a:endParaRPr lang="en-GB"/>
        </a:p>
      </dgm:t>
    </dgm:pt>
    <dgm:pt modelId="{08390583-709E-45B6-BCFA-6DB3AED2FE35}" type="sibTrans" cxnId="{26B2A9A9-D2B5-4B25-BCED-AA97E6224B6D}">
      <dgm:prSet/>
      <dgm:spPr/>
      <dgm:t>
        <a:bodyPr/>
        <a:lstStyle/>
        <a:p>
          <a:endParaRPr lang="en-GB"/>
        </a:p>
      </dgm:t>
    </dgm:pt>
    <dgm:pt modelId="{5F64611A-D265-4E5D-8422-13A589DB25A7}">
      <dgm:prSet custT="1"/>
      <dgm:spPr/>
      <dgm:t>
        <a:bodyPr anchor="ctr" anchorCtr="1"/>
        <a:lstStyle/>
        <a:p>
          <a:pPr algn="ctr"/>
          <a:r>
            <a:rPr lang="en-GB" sz="2400" b="1" i="0" cap="small" baseline="0" dirty="0" smtClean="0"/>
            <a:t>Data Protection Office</a:t>
          </a:r>
          <a:endParaRPr lang="en-GB" sz="2400" b="1" i="0" cap="small" baseline="0" dirty="0"/>
        </a:p>
      </dgm:t>
    </dgm:pt>
    <dgm:pt modelId="{D62C4585-15AE-4974-A918-411C0CC42F2A}" type="sibTrans" cxnId="{3FA66E13-E1CC-46C9-9296-DDDBCF34522F}">
      <dgm:prSet/>
      <dgm:spPr/>
      <dgm:t>
        <a:bodyPr/>
        <a:lstStyle/>
        <a:p>
          <a:endParaRPr lang="en-GB"/>
        </a:p>
      </dgm:t>
    </dgm:pt>
    <dgm:pt modelId="{B7D2C11E-174E-45BA-9C3D-52337D7EA3C4}" type="parTrans" cxnId="{3FA66E13-E1CC-46C9-9296-DDDBCF34522F}">
      <dgm:prSet/>
      <dgm:spPr/>
      <dgm:t>
        <a:bodyPr/>
        <a:lstStyle/>
        <a:p>
          <a:endParaRPr lang="en-GB"/>
        </a:p>
      </dgm:t>
    </dgm:pt>
    <dgm:pt modelId="{37585649-6D3D-4A05-8F30-667594B2C27C}">
      <dgm:prSet custT="1"/>
      <dgm:spPr/>
      <dgm:t>
        <a:bodyPr anchor="ctr" anchorCtr="1"/>
        <a:lstStyle/>
        <a:p>
          <a:pPr algn="ctr"/>
          <a:r>
            <a:rPr lang="en-GB" sz="2400" b="1" cap="small" baseline="0" dirty="0" smtClean="0"/>
            <a:t>Powers of Commissioner</a:t>
          </a:r>
          <a:endParaRPr lang="en-GB" sz="2400" b="1" cap="small" baseline="0" dirty="0"/>
        </a:p>
      </dgm:t>
    </dgm:pt>
    <dgm:pt modelId="{29B6EE9F-BF87-410C-AF0C-D37182BF4722}" type="parTrans" cxnId="{2585EED2-ED2B-47D8-BEDA-B120CE7214A5}">
      <dgm:prSet/>
      <dgm:spPr/>
      <dgm:t>
        <a:bodyPr/>
        <a:lstStyle/>
        <a:p>
          <a:endParaRPr lang="en-GB"/>
        </a:p>
      </dgm:t>
    </dgm:pt>
    <dgm:pt modelId="{C499DB7F-8F82-4DF7-B49F-297867FDDF00}" type="sibTrans" cxnId="{2585EED2-ED2B-47D8-BEDA-B120CE7214A5}">
      <dgm:prSet/>
      <dgm:spPr/>
      <dgm:t>
        <a:bodyPr/>
        <a:lstStyle/>
        <a:p>
          <a:endParaRPr lang="en-GB"/>
        </a:p>
      </dgm:t>
    </dgm:pt>
    <dgm:pt modelId="{5D5B69B3-5CEA-4D5C-B5D7-0B45FA8F82DA}">
      <dgm:prSet custT="1"/>
      <dgm:spPr/>
      <dgm:t>
        <a:bodyPr anchor="ctr" anchorCtr="1"/>
        <a:lstStyle/>
        <a:p>
          <a:pPr algn="ctr"/>
          <a:r>
            <a:rPr lang="en-GB" sz="2400" b="1" cap="small" baseline="0" dirty="0" smtClean="0"/>
            <a:t>Obligation on Data Controllers : </a:t>
          </a:r>
          <a:r>
            <a:rPr lang="en-GB" sz="2000" b="1" cap="small" baseline="0" dirty="0" smtClean="0"/>
            <a:t>Sections 22 – 32</a:t>
          </a:r>
          <a:endParaRPr lang="en-GB" sz="2400" b="1" cap="small" baseline="0" dirty="0"/>
        </a:p>
      </dgm:t>
    </dgm:pt>
    <dgm:pt modelId="{BE94987D-EE89-48A1-BD7D-FE7BCB3D91B3}" type="parTrans" cxnId="{BB287A4F-45D9-4CDC-B677-759E2D79CA5C}">
      <dgm:prSet/>
      <dgm:spPr/>
      <dgm:t>
        <a:bodyPr/>
        <a:lstStyle/>
        <a:p>
          <a:endParaRPr lang="en-GB"/>
        </a:p>
      </dgm:t>
    </dgm:pt>
    <dgm:pt modelId="{CB9533D9-1D19-4D18-80EF-D2E5A5CE7462}" type="sibTrans" cxnId="{BB287A4F-45D9-4CDC-B677-759E2D79CA5C}">
      <dgm:prSet/>
      <dgm:spPr/>
      <dgm:t>
        <a:bodyPr/>
        <a:lstStyle/>
        <a:p>
          <a:endParaRPr lang="en-GB"/>
        </a:p>
      </dgm:t>
    </dgm:pt>
    <dgm:pt modelId="{5272F915-79B1-452B-9A42-CB33079FA86E}">
      <dgm:prSet custT="1"/>
      <dgm:spPr/>
      <dgm:t>
        <a:bodyPr anchor="ctr" anchorCtr="1"/>
        <a:lstStyle/>
        <a:p>
          <a:pPr algn="ctr"/>
          <a:r>
            <a:rPr lang="en-GB" sz="2400" b="1" cap="small" baseline="0" dirty="0" smtClean="0"/>
            <a:t>The Data Protection Register : </a:t>
          </a:r>
          <a:r>
            <a:rPr lang="en-GB" sz="2000" b="1" cap="small" baseline="0" dirty="0" smtClean="0"/>
            <a:t>Sections 33 – 40</a:t>
          </a:r>
          <a:endParaRPr lang="en-GB" sz="2000" b="1" cap="small" baseline="0" dirty="0"/>
        </a:p>
      </dgm:t>
    </dgm:pt>
    <dgm:pt modelId="{EDC600B3-0348-4776-844C-0FF279C687D8}" type="parTrans" cxnId="{A56C3D65-575F-41BA-AC6F-A4FCF40DB75E}">
      <dgm:prSet/>
      <dgm:spPr/>
      <dgm:t>
        <a:bodyPr/>
        <a:lstStyle/>
        <a:p>
          <a:endParaRPr lang="en-GB"/>
        </a:p>
      </dgm:t>
    </dgm:pt>
    <dgm:pt modelId="{79078FF2-B5A3-4190-90AC-FB05805D47CE}" type="sibTrans" cxnId="{A56C3D65-575F-41BA-AC6F-A4FCF40DB75E}">
      <dgm:prSet/>
      <dgm:spPr/>
      <dgm:t>
        <a:bodyPr/>
        <a:lstStyle/>
        <a:p>
          <a:endParaRPr lang="en-GB"/>
        </a:p>
      </dgm:t>
    </dgm:pt>
    <dgm:pt modelId="{0861B9DA-966F-434C-9302-1293C9518870}">
      <dgm:prSet custT="1"/>
      <dgm:spPr/>
      <dgm:t>
        <a:bodyPr anchor="ctr" anchorCtr="1"/>
        <a:lstStyle/>
        <a:p>
          <a:pPr algn="ctr"/>
          <a:r>
            <a:rPr lang="en-GB" sz="2400" b="1" cap="small" baseline="0" dirty="0" smtClean="0"/>
            <a:t>Rights of Data Subject : </a:t>
          </a:r>
          <a:r>
            <a:rPr lang="en-GB" sz="2000" b="1" cap="small" baseline="0" dirty="0" smtClean="0"/>
            <a:t>Sections 41 – 44</a:t>
          </a:r>
          <a:endParaRPr lang="en-GB" sz="2000" dirty="0"/>
        </a:p>
      </dgm:t>
    </dgm:pt>
    <dgm:pt modelId="{00320DEE-E683-44E1-9F6A-0458949DA2C7}" type="parTrans" cxnId="{444B7F5F-8C1E-4337-8038-574DEE7286F8}">
      <dgm:prSet/>
      <dgm:spPr/>
      <dgm:t>
        <a:bodyPr/>
        <a:lstStyle/>
        <a:p>
          <a:endParaRPr lang="en-GB"/>
        </a:p>
      </dgm:t>
    </dgm:pt>
    <dgm:pt modelId="{ABB257FD-7A2F-4CEF-A581-BF89C1C3B0A2}" type="sibTrans" cxnId="{444B7F5F-8C1E-4337-8038-574DEE7286F8}">
      <dgm:prSet/>
      <dgm:spPr/>
      <dgm:t>
        <a:bodyPr/>
        <a:lstStyle/>
        <a:p>
          <a:endParaRPr lang="en-GB"/>
        </a:p>
      </dgm:t>
    </dgm:pt>
    <dgm:pt modelId="{F63CC994-55AC-450B-82C9-A7702B01A2EE}">
      <dgm:prSet custT="1"/>
      <dgm:spPr/>
      <dgm:t>
        <a:bodyPr anchor="ctr" anchorCtr="1"/>
        <a:lstStyle/>
        <a:p>
          <a:r>
            <a:rPr lang="en-GB" sz="2400" b="1" cap="small" baseline="0" dirty="0" smtClean="0"/>
            <a:t>Exemptions: </a:t>
          </a:r>
          <a:r>
            <a:rPr lang="en-GB" sz="2000" b="1" cap="small" baseline="0" dirty="0" smtClean="0"/>
            <a:t>Sections 45 – 54</a:t>
          </a:r>
          <a:endParaRPr lang="en-GB" sz="2000" dirty="0"/>
        </a:p>
      </dgm:t>
    </dgm:pt>
    <dgm:pt modelId="{524584B7-9F78-40CB-B940-771BF4C6F8CD}" type="parTrans" cxnId="{88B7F3B1-37D9-40E6-AA16-9A1D7A20661D}">
      <dgm:prSet/>
      <dgm:spPr/>
      <dgm:t>
        <a:bodyPr/>
        <a:lstStyle/>
        <a:p>
          <a:endParaRPr lang="en-GB"/>
        </a:p>
      </dgm:t>
    </dgm:pt>
    <dgm:pt modelId="{E8FEB160-1A68-46A4-A826-B3D93631D431}" type="sibTrans" cxnId="{88B7F3B1-37D9-40E6-AA16-9A1D7A20661D}">
      <dgm:prSet/>
      <dgm:spPr/>
      <dgm:t>
        <a:bodyPr/>
        <a:lstStyle/>
        <a:p>
          <a:endParaRPr lang="en-GB"/>
        </a:p>
      </dgm:t>
    </dgm:pt>
    <dgm:pt modelId="{C8BD7136-94D9-4ED1-AEBA-E5DFDAE3A9A6}">
      <dgm:prSet custT="1"/>
      <dgm:spPr/>
      <dgm:t>
        <a:bodyPr anchor="ctr" anchorCtr="1"/>
        <a:lstStyle/>
        <a:p>
          <a:r>
            <a:rPr lang="en-GB" sz="2400" b="1" cap="small" baseline="0" dirty="0" smtClean="0"/>
            <a:t>Miscellaneous</a:t>
          </a:r>
          <a:endParaRPr lang="en-GB" sz="2400" b="1" cap="small" baseline="0" dirty="0"/>
        </a:p>
      </dgm:t>
    </dgm:pt>
    <dgm:pt modelId="{9BB4E36E-8932-4279-8D5C-D5F93EF4E3E2}" type="parTrans" cxnId="{422AAEBC-4C18-4B03-89FC-CB869801930E}">
      <dgm:prSet/>
      <dgm:spPr/>
      <dgm:t>
        <a:bodyPr/>
        <a:lstStyle/>
        <a:p>
          <a:endParaRPr lang="en-GB"/>
        </a:p>
      </dgm:t>
    </dgm:pt>
    <dgm:pt modelId="{D7879F26-DC30-4EFB-8305-6D3F700FD2C4}" type="sibTrans" cxnId="{422AAEBC-4C18-4B03-89FC-CB869801930E}">
      <dgm:prSet/>
      <dgm:spPr/>
      <dgm:t>
        <a:bodyPr/>
        <a:lstStyle/>
        <a:p>
          <a:endParaRPr lang="en-GB"/>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pt>
    <dgm:pt modelId="{985E4F52-1DAB-4492-8CC8-AB8DE2C9BE96}" type="pres">
      <dgm:prSet presAssocID="{07020EAB-FC80-4504-B541-9300DD80C257}" presName="parentShp" presStyleLbl="node1" presStyleIdx="0" presStyleCnt="8" custScaleX="182718">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8" custScaleX="472060" custScaleY="79342" custLinFactNeighborX="-41643">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pt>
    <dgm:pt modelId="{CA575B1D-C272-4F14-BFEE-31CA724ED9A2}" type="pres">
      <dgm:prSet presAssocID="{3D2CB99D-3313-4858-BE76-309A857A7F5D}" presName="linNode" presStyleCnt="0"/>
      <dgm:spPr/>
    </dgm:pt>
    <dgm:pt modelId="{57B4E1FB-70CD-49BF-A76A-2CE549954B7C}" type="pres">
      <dgm:prSet presAssocID="{3D2CB99D-3313-4858-BE76-309A857A7F5D}" presName="parentShp" presStyleLbl="node1" presStyleIdx="1" presStyleCnt="8" custScaleX="96425">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8" custScaleX="248550" custScaleY="79342" custLinFactNeighborX="-21919" custLinFactNeighborY="-8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pt>
    <dgm:pt modelId="{62123FC4-36F7-4FA3-A5C8-FBB3D4ED9B54}" type="pres">
      <dgm:prSet presAssocID="{60C65E33-95C8-47A7-A906-248B438A0AD7}" presName="linNode" presStyleCnt="0"/>
      <dgm:spPr/>
    </dgm:pt>
    <dgm:pt modelId="{6A1D8B28-5219-44C4-BA27-26D16DA1D1F3}" type="pres">
      <dgm:prSet presAssocID="{60C65E33-95C8-47A7-A906-248B438A0AD7}" presName="parentShp" presStyleLbl="node1" presStyleIdx="2" presStyleCnt="8" custScaleX="67660">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8" custScaleX="172239" custScaleY="79342" custLinFactNeighborX="-15689">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pt>
    <dgm:pt modelId="{47C06DBE-FF54-44EB-A509-A4FE1DB48C79}" type="pres">
      <dgm:prSet presAssocID="{6C22B749-64FF-489A-B201-C1F8B5C0CF56}" presName="linNode" presStyleCnt="0"/>
      <dgm:spPr/>
    </dgm:pt>
    <dgm:pt modelId="{6D4C8E2F-E368-46A0-919E-1923646AFB45}" type="pres">
      <dgm:prSet presAssocID="{6C22B749-64FF-489A-B201-C1F8B5C0CF56}" presName="parentShp" presStyleLbl="node1" presStyleIdx="3" presStyleCnt="8" custScaleX="60729">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8" custScaleX="154476" custScaleY="79342" custLinFactNeighborX="-13871" custLinFactNeighborY="-1200">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pt>
    <dgm:pt modelId="{DEDD2D6A-9917-4FA9-BC6E-0D3CE0E10F6D}" type="pres">
      <dgm:prSet presAssocID="{B2D1C2E5-D9D2-44D1-9B44-4E00613BB101}" presName="linNode" presStyleCnt="0"/>
      <dgm:spPr/>
    </dgm:pt>
    <dgm:pt modelId="{CC06354C-FA0E-4832-AB70-EC6DC462DD63}" type="pres">
      <dgm:prSet presAssocID="{B2D1C2E5-D9D2-44D1-9B44-4E00613BB101}" presName="parentShp" presStyleLbl="node1" presStyleIdx="4" presStyleCnt="8" custScaleX="68640">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8" custScaleX="157629" custScaleY="79342" custLinFactNeighborX="-14372">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pt>
    <dgm:pt modelId="{83884CA7-7A59-4FD4-910E-9FBAD92C0623}" type="pres">
      <dgm:prSet presAssocID="{3DBC672C-94CE-49E0-AA9A-AF588CE5A5B3}" presName="linNode" presStyleCnt="0"/>
      <dgm:spPr/>
    </dgm:pt>
    <dgm:pt modelId="{0D5AF4D4-3816-4158-BA54-F8D58FB3E2D7}" type="pres">
      <dgm:prSet presAssocID="{3DBC672C-94CE-49E0-AA9A-AF588CE5A5B3}" presName="parentShp" presStyleLbl="node1" presStyleIdx="5" presStyleCnt="8" custScaleX="60800">
        <dgm:presLayoutVars>
          <dgm:bulletEnabled val="1"/>
        </dgm:presLayoutVars>
      </dgm:prSet>
      <dgm:spPr>
        <a:prstGeom prst="homePlate">
          <a:avLst/>
        </a:prstGeom>
      </dgm:spPr>
      <dgm:t>
        <a:bodyPr/>
        <a:lstStyle/>
        <a:p>
          <a:endParaRPr lang="en-GB"/>
        </a:p>
      </dgm:t>
    </dgm:pt>
    <dgm:pt modelId="{07552541-F243-4134-9C15-91CFD56FD06B}" type="pres">
      <dgm:prSet presAssocID="{3DBC672C-94CE-49E0-AA9A-AF588CE5A5B3}" presName="childShp" presStyleLbl="bgAccFollowNode1" presStyleIdx="5" presStyleCnt="8" custScaleX="132075" custScaleY="79342" custLinFactNeighborX="-12124" custLinFactNeighborY="1399">
        <dgm:presLayoutVars>
          <dgm:bulletEnabled val="1"/>
        </dgm:presLayoutVars>
      </dgm:prSet>
      <dgm:spPr>
        <a:prstGeom prst="flowChartProcess">
          <a:avLst/>
        </a:prstGeom>
      </dgm:spPr>
      <dgm:t>
        <a:bodyPr/>
        <a:lstStyle/>
        <a:p>
          <a:endParaRPr lang="en-GB"/>
        </a:p>
      </dgm:t>
    </dgm:pt>
    <dgm:pt modelId="{E5C514DF-0E1C-4810-B021-044A6EE634BF}" type="pres">
      <dgm:prSet presAssocID="{F7DB546A-E460-4E21-A1D2-E71FB634B87E}" presName="spacing" presStyleCnt="0"/>
      <dgm:spPr/>
    </dgm:pt>
    <dgm:pt modelId="{14C1A427-E645-4008-B346-CE5B3CCEC361}" type="pres">
      <dgm:prSet presAssocID="{5F70F9A1-ADB5-4C37-9518-5975B4192427}" presName="linNode" presStyleCnt="0"/>
      <dgm:spPr/>
    </dgm:pt>
    <dgm:pt modelId="{F5DF2DA2-10B5-45AD-A545-7BCA24CF8A2B}" type="pres">
      <dgm:prSet presAssocID="{5F70F9A1-ADB5-4C37-9518-5975B4192427}" presName="parentShp" presStyleLbl="node1" presStyleIdx="6" presStyleCnt="8" custScaleX="60800">
        <dgm:presLayoutVars>
          <dgm:bulletEnabled val="1"/>
        </dgm:presLayoutVars>
      </dgm:prSet>
      <dgm:spPr>
        <a:prstGeom prst="homePlate">
          <a:avLst/>
        </a:prstGeom>
      </dgm:spPr>
      <dgm:t>
        <a:bodyPr/>
        <a:lstStyle/>
        <a:p>
          <a:endParaRPr lang="en-GB"/>
        </a:p>
      </dgm:t>
    </dgm:pt>
    <dgm:pt modelId="{05A93964-26A3-4BF3-B80D-4A6A551DBDB4}" type="pres">
      <dgm:prSet presAssocID="{5F70F9A1-ADB5-4C37-9518-5975B4192427}" presName="childShp" presStyleLbl="bgAccFollowNode1" presStyleIdx="6" presStyleCnt="8" custScaleX="132075" custScaleY="79342" custLinFactNeighborX="-12010">
        <dgm:presLayoutVars>
          <dgm:bulletEnabled val="1"/>
        </dgm:presLayoutVars>
      </dgm:prSet>
      <dgm:spPr>
        <a:prstGeom prst="flowChartProcess">
          <a:avLst/>
        </a:prstGeom>
      </dgm:spPr>
      <dgm:t>
        <a:bodyPr/>
        <a:lstStyle/>
        <a:p>
          <a:endParaRPr lang="en-GB"/>
        </a:p>
      </dgm:t>
    </dgm:pt>
    <dgm:pt modelId="{CFEA7620-DC31-4A19-82B0-AB24B4D8949C}" type="pres">
      <dgm:prSet presAssocID="{AFE95ECA-9F08-42EF-8CED-F9AC7910246E}" presName="spacing" presStyleCnt="0"/>
      <dgm:spPr/>
    </dgm:pt>
    <dgm:pt modelId="{6467232D-74FF-45FD-A66C-3A4832F1C232}" type="pres">
      <dgm:prSet presAssocID="{35C64A2D-8EA6-4B3B-A00D-9FBCBFEBE5D8}" presName="linNode" presStyleCnt="0"/>
      <dgm:spPr/>
    </dgm:pt>
    <dgm:pt modelId="{A2EAEF8F-27D1-4936-A805-8ED587AE5FD6}" type="pres">
      <dgm:prSet presAssocID="{35C64A2D-8EA6-4B3B-A00D-9FBCBFEBE5D8}" presName="parentShp" presStyleLbl="node1" presStyleIdx="7" presStyleCnt="8" custScaleX="60800">
        <dgm:presLayoutVars>
          <dgm:bulletEnabled val="1"/>
        </dgm:presLayoutVars>
      </dgm:prSet>
      <dgm:spPr>
        <a:prstGeom prst="homePlate">
          <a:avLst/>
        </a:prstGeom>
      </dgm:spPr>
      <dgm:t>
        <a:bodyPr/>
        <a:lstStyle/>
        <a:p>
          <a:endParaRPr lang="en-GB"/>
        </a:p>
      </dgm:t>
    </dgm:pt>
    <dgm:pt modelId="{21BC3CA6-F4D7-4753-A196-B427D85E3A68}" type="pres">
      <dgm:prSet presAssocID="{35C64A2D-8EA6-4B3B-A00D-9FBCBFEBE5D8}" presName="childShp" presStyleLbl="bgAccFollowNode1" presStyleIdx="7" presStyleCnt="8" custScaleX="132075" custScaleY="79342" custLinFactNeighborX="-12010">
        <dgm:presLayoutVars>
          <dgm:bulletEnabled val="1"/>
        </dgm:presLayoutVars>
      </dgm:prSet>
      <dgm:spPr>
        <a:prstGeom prst="flowChartProcess">
          <a:avLst/>
        </a:prstGeom>
      </dgm:spPr>
      <dgm:t>
        <a:bodyPr/>
        <a:lstStyle/>
        <a:p>
          <a:endParaRPr lang="en-GB"/>
        </a:p>
      </dgm:t>
    </dgm:pt>
  </dgm:ptLst>
  <dgm:cxnLst>
    <dgm:cxn modelId="{3360E382-60E4-40F2-B293-5573E5CFB3F8}" srcId="{236A553E-2745-4ABD-AFAB-82880E413804}" destId="{35C64A2D-8EA6-4B3B-A00D-9FBCBFEBE5D8}" srcOrd="7" destOrd="0" parTransId="{6833CEE8-5EDB-4432-8261-CE564067F552}" sibTransId="{8F5AA343-899B-45D0-97EF-6C6C3C01CEDE}"/>
    <dgm:cxn modelId="{58C24292-6C4D-4486-BCCA-7D4D4CB8FAE4}" type="presOf" srcId="{35C64A2D-8EA6-4B3B-A00D-9FBCBFEBE5D8}" destId="{A2EAEF8F-27D1-4936-A805-8ED587AE5FD6}" srcOrd="0" destOrd="0" presId="urn:microsoft.com/office/officeart/2005/8/layout/vList6"/>
    <dgm:cxn modelId="{32A7911D-8786-42FE-8CBE-59D36C12D87E}" type="presOf" srcId="{37585649-6D3D-4A05-8F30-667594B2C27C}" destId="{4AB948DD-6B10-47B5-BAA6-5A90485C03F2}" srcOrd="0" destOrd="0" presId="urn:microsoft.com/office/officeart/2005/8/layout/vList6"/>
    <dgm:cxn modelId="{60782CD6-CC70-4FEE-A6E4-E926CCFDF7D3}" type="presOf" srcId="{6C22B749-64FF-489A-B201-C1F8B5C0CF56}" destId="{6D4C8E2F-E368-46A0-919E-1923646AFB45}" srcOrd="0" destOrd="0" presId="urn:microsoft.com/office/officeart/2005/8/layout/vList6"/>
    <dgm:cxn modelId="{FFFA07D8-AC6B-4039-8C3D-B1C97049B88E}" type="presOf" srcId="{236A553E-2745-4ABD-AFAB-82880E413804}" destId="{E0AD3D0B-A46D-43B3-8931-731888A5C451}" srcOrd="0" destOrd="0" presId="urn:microsoft.com/office/officeart/2005/8/layout/vList6"/>
    <dgm:cxn modelId="{A9E2648E-FC14-4543-A313-09F38447C95E}" srcId="{236A553E-2745-4ABD-AFAB-82880E413804}" destId="{07020EAB-FC80-4504-B541-9300DD80C257}" srcOrd="0" destOrd="0" parTransId="{80CD0C3B-E9B4-4F1C-9B25-5931B792900F}" sibTransId="{F3A77C2E-496E-47F0-A46A-B5924477C3F6}"/>
    <dgm:cxn modelId="{B551E43F-C36F-4392-B89E-FB0F04BAF4BC}" type="presOf" srcId="{3DBC672C-94CE-49E0-AA9A-AF588CE5A5B3}" destId="{0D5AF4D4-3816-4158-BA54-F8D58FB3E2D7}"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66BE9228-CB56-44B0-8AC3-AF2F2F66A0D4}" srcId="{236A553E-2745-4ABD-AFAB-82880E413804}" destId="{3D2CB99D-3313-4858-BE76-309A857A7F5D}" srcOrd="1" destOrd="0" parTransId="{1174F74B-8818-4115-9C70-F7935491B532}" sibTransId="{88FB1E1C-6B48-4D15-8D10-26F26A2579D6}"/>
    <dgm:cxn modelId="{801FBEF1-46B0-43A6-BE6B-EF3FE2A46134}" type="presOf" srcId="{07020EAB-FC80-4504-B541-9300DD80C257}" destId="{985E4F52-1DAB-4492-8CC8-AB8DE2C9BE96}" srcOrd="0" destOrd="0" presId="urn:microsoft.com/office/officeart/2005/8/layout/vList6"/>
    <dgm:cxn modelId="{3FA66E13-E1CC-46C9-9296-DDDBCF34522F}" srcId="{3D2CB99D-3313-4858-BE76-309A857A7F5D}" destId="{5F64611A-D265-4E5D-8422-13A589DB25A7}" srcOrd="0" destOrd="0" parTransId="{B7D2C11E-174E-45BA-9C3D-52337D7EA3C4}" sibTransId="{D62C4585-15AE-4974-A918-411C0CC42F2A}"/>
    <dgm:cxn modelId="{112084E5-912F-41F7-B78F-53C8964E8E7A}" type="presOf" srcId="{5F70F9A1-ADB5-4C37-9518-5975B4192427}" destId="{F5DF2DA2-10B5-45AD-A545-7BCA24CF8A2B}" srcOrd="0" destOrd="0" presId="urn:microsoft.com/office/officeart/2005/8/layout/vList6"/>
    <dgm:cxn modelId="{3EB05DD7-319F-456A-9957-655AAC66B324}" srcId="{236A553E-2745-4ABD-AFAB-82880E413804}" destId="{B2D1C2E5-D9D2-44D1-9B44-4E00613BB101}" srcOrd="4" destOrd="0" parTransId="{7479BFD8-35D9-428E-A0EF-8DD39CD5CFA9}" sibTransId="{42B90776-19E5-45FC-A562-2FBEF57AAAB1}"/>
    <dgm:cxn modelId="{BB287A4F-45D9-4CDC-B677-759E2D79CA5C}" srcId="{6C22B749-64FF-489A-B201-C1F8B5C0CF56}" destId="{5D5B69B3-5CEA-4D5C-B5D7-0B45FA8F82DA}" srcOrd="0" destOrd="0" parTransId="{BE94987D-EE89-48A1-BD7D-FE7BCB3D91B3}" sibTransId="{CB9533D9-1D19-4D18-80EF-D2E5A5CE7462}"/>
    <dgm:cxn modelId="{59568AB5-7745-4C4E-A0CC-30CEA2147A26}" srcId="{236A553E-2745-4ABD-AFAB-82880E413804}" destId="{5F70F9A1-ADB5-4C37-9518-5975B4192427}" srcOrd="6" destOrd="0" parTransId="{67BD67DF-B987-4CAF-A235-1BDCCFA29896}" sibTransId="{AFE95ECA-9F08-42EF-8CED-F9AC7910246E}"/>
    <dgm:cxn modelId="{88B7F3B1-37D9-40E6-AA16-9A1D7A20661D}" srcId="{5F70F9A1-ADB5-4C37-9518-5975B4192427}" destId="{F63CC994-55AC-450B-82C9-A7702B01A2EE}" srcOrd="0" destOrd="0" parTransId="{524584B7-9F78-40CB-B940-771BF4C6F8CD}" sibTransId="{E8FEB160-1A68-46A4-A826-B3D93631D431}"/>
    <dgm:cxn modelId="{40721460-03C1-4B02-A96A-F5A5C7E1D012}" type="presOf" srcId="{F63CC994-55AC-450B-82C9-A7702B01A2EE}" destId="{05A93964-26A3-4BF3-B80D-4A6A551DBDB4}" srcOrd="0" destOrd="0" presId="urn:microsoft.com/office/officeart/2005/8/layout/vList6"/>
    <dgm:cxn modelId="{10F71D6C-CE58-41FB-985B-C79400E79A0D}" srcId="{236A553E-2745-4ABD-AFAB-82880E413804}" destId="{3DBC672C-94CE-49E0-AA9A-AF588CE5A5B3}" srcOrd="5" destOrd="0" parTransId="{C2B44042-E88B-4E15-BBE2-F90D372BA6C3}" sibTransId="{F7DB546A-E460-4E21-A1D2-E71FB634B87E}"/>
    <dgm:cxn modelId="{B0933E92-224D-48B2-BE4E-0B82ACBB32A8}" type="presOf" srcId="{5D5B69B3-5CEA-4D5C-B5D7-0B45FA8F82DA}" destId="{CD3BE388-BA1C-444E-8F3F-911F8F2DE1DD}" srcOrd="0" destOrd="0" presId="urn:microsoft.com/office/officeart/2005/8/layout/vList6"/>
    <dgm:cxn modelId="{9D64A747-CBEA-47B7-A756-46E31C31C6F9}" type="presOf" srcId="{5F64611A-D265-4E5D-8422-13A589DB25A7}" destId="{5E9D2B4E-6CFA-42C7-ABD9-43732A7CF4B3}"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D50E85FB-3A36-4426-B400-7A2F6D0983B6}" type="presOf" srcId="{B2D1C2E5-D9D2-44D1-9B44-4E00613BB101}" destId="{CC06354C-FA0E-4832-AB70-EC6DC462DD63}" srcOrd="0" destOrd="0" presId="urn:microsoft.com/office/officeart/2005/8/layout/vList6"/>
    <dgm:cxn modelId="{0C599FC9-8809-456A-A64C-F6AF13587C75}" srcId="{236A553E-2745-4ABD-AFAB-82880E413804}" destId="{6C22B749-64FF-489A-B201-C1F8B5C0CF56}" srcOrd="3" destOrd="0" parTransId="{173308E5-D07D-43EB-B632-9261B6643EB2}" sibTransId="{3841F388-4136-4241-960E-3457986D0464}"/>
    <dgm:cxn modelId="{95696B7C-EAAF-4939-AD74-1DCF82284AF7}" type="presOf" srcId="{7067AC72-4B3B-4D46-A3EE-CA7444C32F8E}" destId="{96BEA944-63CE-4D7A-8B76-42BEE7B4A6F6}" srcOrd="0" destOrd="0" presId="urn:microsoft.com/office/officeart/2005/8/layout/vList6"/>
    <dgm:cxn modelId="{A56C3D65-575F-41BA-AC6F-A4FCF40DB75E}" srcId="{B2D1C2E5-D9D2-44D1-9B44-4E00613BB101}" destId="{5272F915-79B1-452B-9A42-CB33079FA86E}" srcOrd="0" destOrd="0" parTransId="{EDC600B3-0348-4776-844C-0FF279C687D8}" sibTransId="{79078FF2-B5A3-4190-90AC-FB05805D47CE}"/>
    <dgm:cxn modelId="{422AAEBC-4C18-4B03-89FC-CB869801930E}" srcId="{35C64A2D-8EA6-4B3B-A00D-9FBCBFEBE5D8}" destId="{C8BD7136-94D9-4ED1-AEBA-E5DFDAE3A9A6}" srcOrd="0" destOrd="0" parTransId="{9BB4E36E-8932-4279-8D5C-D5F93EF4E3E2}" sibTransId="{D7879F26-DC30-4EFB-8305-6D3F700FD2C4}"/>
    <dgm:cxn modelId="{1392A8EC-F48F-41A8-AC5F-DCCF36CF0622}" type="presOf" srcId="{60C65E33-95C8-47A7-A906-248B438A0AD7}" destId="{6A1D8B28-5219-44C4-BA27-26D16DA1D1F3}" srcOrd="0" destOrd="0" presId="urn:microsoft.com/office/officeart/2005/8/layout/vList6"/>
    <dgm:cxn modelId="{DAEFC131-57BB-462B-BE4D-8220567DBF68}" type="presOf" srcId="{5272F915-79B1-452B-9A42-CB33079FA86E}" destId="{E3709628-88FA-456D-922D-F472ABEA44B4}" srcOrd="0" destOrd="0" presId="urn:microsoft.com/office/officeart/2005/8/layout/vList6"/>
    <dgm:cxn modelId="{49475E9D-9FC8-4AFF-A4D5-24D1AC414DA1}" type="presOf" srcId="{3D2CB99D-3313-4858-BE76-309A857A7F5D}" destId="{57B4E1FB-70CD-49BF-A76A-2CE549954B7C}" srcOrd="0" destOrd="0" presId="urn:microsoft.com/office/officeart/2005/8/layout/vList6"/>
    <dgm:cxn modelId="{FD6C6901-3D8F-4293-AA2A-4AEB3E4DE612}" type="presOf" srcId="{C8BD7136-94D9-4ED1-AEBA-E5DFDAE3A9A6}" destId="{21BC3CA6-F4D7-4753-A196-B427D85E3A68}" srcOrd="0" destOrd="0" presId="urn:microsoft.com/office/officeart/2005/8/layout/vList6"/>
    <dgm:cxn modelId="{2A97673B-8C52-4A65-B1C0-DAE6BE13635A}" type="presOf" srcId="{0861B9DA-966F-434C-9302-1293C9518870}" destId="{07552541-F243-4134-9C15-91CFD56FD06B}" srcOrd="0" destOrd="0" presId="urn:microsoft.com/office/officeart/2005/8/layout/vList6"/>
    <dgm:cxn modelId="{2585EED2-ED2B-47D8-BEDA-B120CE7214A5}" srcId="{60C65E33-95C8-47A7-A906-248B438A0AD7}" destId="{37585649-6D3D-4A05-8F30-667594B2C27C}" srcOrd="0" destOrd="0" parTransId="{29B6EE9F-BF87-410C-AF0C-D37182BF4722}" sibTransId="{C499DB7F-8F82-4DF7-B49F-297867FDDF00}"/>
    <dgm:cxn modelId="{444B7F5F-8C1E-4337-8038-574DEE7286F8}" srcId="{3DBC672C-94CE-49E0-AA9A-AF588CE5A5B3}" destId="{0861B9DA-966F-434C-9302-1293C9518870}" srcOrd="0" destOrd="0" parTransId="{00320DEE-E683-44E1-9F6A-0458949DA2C7}" sibTransId="{ABB257FD-7A2F-4CEF-A581-BF89C1C3B0A2}"/>
    <dgm:cxn modelId="{4ADCAE8A-F36C-4B1A-B62F-934C6A479AC5}" type="presParOf" srcId="{E0AD3D0B-A46D-43B3-8931-731888A5C451}" destId="{D032CF45-9DD4-4199-BF14-F06882537D2E}" srcOrd="0" destOrd="0" presId="urn:microsoft.com/office/officeart/2005/8/layout/vList6"/>
    <dgm:cxn modelId="{3944E4A0-73FF-466C-8437-E634E061805F}" type="presParOf" srcId="{D032CF45-9DD4-4199-BF14-F06882537D2E}" destId="{985E4F52-1DAB-4492-8CC8-AB8DE2C9BE96}" srcOrd="0" destOrd="0" presId="urn:microsoft.com/office/officeart/2005/8/layout/vList6"/>
    <dgm:cxn modelId="{9C26AB79-2D32-4047-8D87-3380FF3D7113}" type="presParOf" srcId="{D032CF45-9DD4-4199-BF14-F06882537D2E}" destId="{96BEA944-63CE-4D7A-8B76-42BEE7B4A6F6}" srcOrd="1" destOrd="0" presId="urn:microsoft.com/office/officeart/2005/8/layout/vList6"/>
    <dgm:cxn modelId="{F02DFA35-3FD3-48FE-8218-F05749738A4B}" type="presParOf" srcId="{E0AD3D0B-A46D-43B3-8931-731888A5C451}" destId="{07F29413-325D-4EA8-A4F2-7790BAAF7294}" srcOrd="1" destOrd="0" presId="urn:microsoft.com/office/officeart/2005/8/layout/vList6"/>
    <dgm:cxn modelId="{A6A39D5B-CA6A-4DFD-8FD6-FC83DA13707A}" type="presParOf" srcId="{E0AD3D0B-A46D-43B3-8931-731888A5C451}" destId="{CA575B1D-C272-4F14-BFEE-31CA724ED9A2}" srcOrd="2" destOrd="0" presId="urn:microsoft.com/office/officeart/2005/8/layout/vList6"/>
    <dgm:cxn modelId="{B302924C-D070-48E3-B26D-B5E689087A6C}" type="presParOf" srcId="{CA575B1D-C272-4F14-BFEE-31CA724ED9A2}" destId="{57B4E1FB-70CD-49BF-A76A-2CE549954B7C}" srcOrd="0" destOrd="0" presId="urn:microsoft.com/office/officeart/2005/8/layout/vList6"/>
    <dgm:cxn modelId="{3ED610F1-AE6D-45E7-86DE-5E21415DEEC0}" type="presParOf" srcId="{CA575B1D-C272-4F14-BFEE-31CA724ED9A2}" destId="{5E9D2B4E-6CFA-42C7-ABD9-43732A7CF4B3}" srcOrd="1" destOrd="0" presId="urn:microsoft.com/office/officeart/2005/8/layout/vList6"/>
    <dgm:cxn modelId="{71AEAE7D-B3E9-4EA1-B7C4-3CD96194DCFB}" type="presParOf" srcId="{E0AD3D0B-A46D-43B3-8931-731888A5C451}" destId="{D7CBD8A9-8B00-47B9-B468-BF3AB40CD3EA}" srcOrd="3" destOrd="0" presId="urn:microsoft.com/office/officeart/2005/8/layout/vList6"/>
    <dgm:cxn modelId="{3AB15D5C-3FA9-4706-83D6-FEA70B211306}" type="presParOf" srcId="{E0AD3D0B-A46D-43B3-8931-731888A5C451}" destId="{62123FC4-36F7-4FA3-A5C8-FBB3D4ED9B54}" srcOrd="4" destOrd="0" presId="urn:microsoft.com/office/officeart/2005/8/layout/vList6"/>
    <dgm:cxn modelId="{EA5A44E4-3446-4EA3-8999-361D13E9D158}" type="presParOf" srcId="{62123FC4-36F7-4FA3-A5C8-FBB3D4ED9B54}" destId="{6A1D8B28-5219-44C4-BA27-26D16DA1D1F3}" srcOrd="0" destOrd="0" presId="urn:microsoft.com/office/officeart/2005/8/layout/vList6"/>
    <dgm:cxn modelId="{A9532C95-99AE-433B-948E-40D06F674C15}" type="presParOf" srcId="{62123FC4-36F7-4FA3-A5C8-FBB3D4ED9B54}" destId="{4AB948DD-6B10-47B5-BAA6-5A90485C03F2}" srcOrd="1" destOrd="0" presId="urn:microsoft.com/office/officeart/2005/8/layout/vList6"/>
    <dgm:cxn modelId="{271AB711-504F-4C75-A9E1-E2D7284FF8F3}" type="presParOf" srcId="{E0AD3D0B-A46D-43B3-8931-731888A5C451}" destId="{494542C3-DC80-43D5-9288-7AA46549A548}" srcOrd="5" destOrd="0" presId="urn:microsoft.com/office/officeart/2005/8/layout/vList6"/>
    <dgm:cxn modelId="{FF2F4482-44E7-4F36-9049-F2F4D209EAF1}" type="presParOf" srcId="{E0AD3D0B-A46D-43B3-8931-731888A5C451}" destId="{47C06DBE-FF54-44EB-A509-A4FE1DB48C79}" srcOrd="6" destOrd="0" presId="urn:microsoft.com/office/officeart/2005/8/layout/vList6"/>
    <dgm:cxn modelId="{90DDF819-42E0-49E7-A82A-69A9975D5945}" type="presParOf" srcId="{47C06DBE-FF54-44EB-A509-A4FE1DB48C79}" destId="{6D4C8E2F-E368-46A0-919E-1923646AFB45}" srcOrd="0" destOrd="0" presId="urn:microsoft.com/office/officeart/2005/8/layout/vList6"/>
    <dgm:cxn modelId="{9AFA05D2-F10F-49AF-8E0A-378A7CFCAEE4}" type="presParOf" srcId="{47C06DBE-FF54-44EB-A509-A4FE1DB48C79}" destId="{CD3BE388-BA1C-444E-8F3F-911F8F2DE1DD}" srcOrd="1" destOrd="0" presId="urn:microsoft.com/office/officeart/2005/8/layout/vList6"/>
    <dgm:cxn modelId="{9095DEDB-6111-43FF-AC4A-A18C3BE16C6C}" type="presParOf" srcId="{E0AD3D0B-A46D-43B3-8931-731888A5C451}" destId="{C25526C2-5545-47C2-98F4-AB78E6591D41}" srcOrd="7" destOrd="0" presId="urn:microsoft.com/office/officeart/2005/8/layout/vList6"/>
    <dgm:cxn modelId="{2FCFF3A7-2959-4501-8088-E9CF94A95517}" type="presParOf" srcId="{E0AD3D0B-A46D-43B3-8931-731888A5C451}" destId="{DEDD2D6A-9917-4FA9-BC6E-0D3CE0E10F6D}" srcOrd="8" destOrd="0" presId="urn:microsoft.com/office/officeart/2005/8/layout/vList6"/>
    <dgm:cxn modelId="{45794841-FFFE-45C3-A691-E9C4E35A6B6E}" type="presParOf" srcId="{DEDD2D6A-9917-4FA9-BC6E-0D3CE0E10F6D}" destId="{CC06354C-FA0E-4832-AB70-EC6DC462DD63}" srcOrd="0" destOrd="0" presId="urn:microsoft.com/office/officeart/2005/8/layout/vList6"/>
    <dgm:cxn modelId="{F83686EA-8CE3-4E0F-AF3F-4CCBA870644C}" type="presParOf" srcId="{DEDD2D6A-9917-4FA9-BC6E-0D3CE0E10F6D}" destId="{E3709628-88FA-456D-922D-F472ABEA44B4}" srcOrd="1" destOrd="0" presId="urn:microsoft.com/office/officeart/2005/8/layout/vList6"/>
    <dgm:cxn modelId="{05EDD8E6-06FA-4A09-8381-F77BFADE9B0B}" type="presParOf" srcId="{E0AD3D0B-A46D-43B3-8931-731888A5C451}" destId="{F02CDDD3-67E6-4B35-A488-616C4DC00389}" srcOrd="9" destOrd="0" presId="urn:microsoft.com/office/officeart/2005/8/layout/vList6"/>
    <dgm:cxn modelId="{CCBCDD90-D712-43A3-9602-92B33A41F706}" type="presParOf" srcId="{E0AD3D0B-A46D-43B3-8931-731888A5C451}" destId="{83884CA7-7A59-4FD4-910E-9FBAD92C0623}" srcOrd="10" destOrd="0" presId="urn:microsoft.com/office/officeart/2005/8/layout/vList6"/>
    <dgm:cxn modelId="{B4ED7510-A9C5-46E8-AF84-950FC0CFC76F}" type="presParOf" srcId="{83884CA7-7A59-4FD4-910E-9FBAD92C0623}" destId="{0D5AF4D4-3816-4158-BA54-F8D58FB3E2D7}" srcOrd="0" destOrd="0" presId="urn:microsoft.com/office/officeart/2005/8/layout/vList6"/>
    <dgm:cxn modelId="{6BD150E6-6AE3-440B-8BA9-E0E0D3396FC9}" type="presParOf" srcId="{83884CA7-7A59-4FD4-910E-9FBAD92C0623}" destId="{07552541-F243-4134-9C15-91CFD56FD06B}" srcOrd="1" destOrd="0" presId="urn:microsoft.com/office/officeart/2005/8/layout/vList6"/>
    <dgm:cxn modelId="{9BC8DEA7-308F-4285-9996-F366B295D70A}" type="presParOf" srcId="{E0AD3D0B-A46D-43B3-8931-731888A5C451}" destId="{E5C514DF-0E1C-4810-B021-044A6EE634BF}" srcOrd="11" destOrd="0" presId="urn:microsoft.com/office/officeart/2005/8/layout/vList6"/>
    <dgm:cxn modelId="{0465AC40-6DC4-4E67-B31E-88DFC5960463}" type="presParOf" srcId="{E0AD3D0B-A46D-43B3-8931-731888A5C451}" destId="{14C1A427-E645-4008-B346-CE5B3CCEC361}" srcOrd="12" destOrd="0" presId="urn:microsoft.com/office/officeart/2005/8/layout/vList6"/>
    <dgm:cxn modelId="{88FC3051-1B44-4FC7-9A57-870743E8E4AB}" type="presParOf" srcId="{14C1A427-E645-4008-B346-CE5B3CCEC361}" destId="{F5DF2DA2-10B5-45AD-A545-7BCA24CF8A2B}" srcOrd="0" destOrd="0" presId="urn:microsoft.com/office/officeart/2005/8/layout/vList6"/>
    <dgm:cxn modelId="{4C408EB1-611C-418D-B5FD-33E310BF872E}" type="presParOf" srcId="{14C1A427-E645-4008-B346-CE5B3CCEC361}" destId="{05A93964-26A3-4BF3-B80D-4A6A551DBDB4}" srcOrd="1" destOrd="0" presId="urn:microsoft.com/office/officeart/2005/8/layout/vList6"/>
    <dgm:cxn modelId="{1006634D-9BE5-4F17-AD91-049E91184F5F}" type="presParOf" srcId="{E0AD3D0B-A46D-43B3-8931-731888A5C451}" destId="{CFEA7620-DC31-4A19-82B0-AB24B4D8949C}" srcOrd="13" destOrd="0" presId="urn:microsoft.com/office/officeart/2005/8/layout/vList6"/>
    <dgm:cxn modelId="{93386007-7A87-4AEA-B551-C537AFF33B0B}" type="presParOf" srcId="{E0AD3D0B-A46D-43B3-8931-731888A5C451}" destId="{6467232D-74FF-45FD-A66C-3A4832F1C232}" srcOrd="14" destOrd="0" presId="urn:microsoft.com/office/officeart/2005/8/layout/vList6"/>
    <dgm:cxn modelId="{03B4D016-9212-4243-88F9-C7FA5AA0CAA1}" type="presParOf" srcId="{6467232D-74FF-45FD-A66C-3A4832F1C232}" destId="{A2EAEF8F-27D1-4936-A805-8ED587AE5FD6}" srcOrd="0" destOrd="0" presId="urn:microsoft.com/office/officeart/2005/8/layout/vList6"/>
    <dgm:cxn modelId="{30B52EF8-FA94-486C-9AF6-753F7AEF906B}" type="presParOf" srcId="{6467232D-74FF-45FD-A66C-3A4832F1C232}" destId="{21BC3CA6-F4D7-4753-A196-B427D85E3A68}"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C21D6F-F240-412E-A95F-3054E465652A}"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2705369A-C81D-402A-9399-4FE18A5303DC}">
      <dgm:prSet phldrT="[Text]" custT="1"/>
      <dgm:spPr/>
      <dgm:t>
        <a:bodyPr/>
        <a:lstStyle/>
        <a:p>
          <a:r>
            <a:rPr lang="en-GB" sz="2800" i="1" u="none" dirty="0" smtClean="0"/>
            <a:t>Sensitive</a:t>
          </a:r>
          <a:r>
            <a:rPr lang="en-GB" sz="2800" i="1" u="sng" dirty="0" smtClean="0"/>
            <a:t> </a:t>
          </a:r>
          <a:r>
            <a:rPr lang="en-GB" sz="2800" i="1" u="none" dirty="0" smtClean="0"/>
            <a:t>Personal</a:t>
          </a:r>
          <a:r>
            <a:rPr lang="en-GB" sz="2800" i="1" u="sng" dirty="0" smtClean="0"/>
            <a:t> </a:t>
          </a:r>
          <a:r>
            <a:rPr lang="en-GB" sz="2800" i="1" u="none" dirty="0" smtClean="0"/>
            <a:t>Data</a:t>
          </a:r>
          <a:endParaRPr lang="en-GB" sz="2800" i="1" u="none" dirty="0"/>
        </a:p>
      </dgm:t>
    </dgm:pt>
    <dgm:pt modelId="{1F5AAC8E-A0C4-4940-8103-7B464C9964A2}" type="parTrans" cxnId="{C5CA6644-658F-41B5-BF75-B0F99D4D5C6A}">
      <dgm:prSet/>
      <dgm:spPr/>
      <dgm:t>
        <a:bodyPr/>
        <a:lstStyle/>
        <a:p>
          <a:endParaRPr lang="en-GB"/>
        </a:p>
      </dgm:t>
    </dgm:pt>
    <dgm:pt modelId="{3B8CADF7-EF4A-44DF-8D8F-D80BA0FB4735}" type="sibTrans" cxnId="{C5CA6644-658F-41B5-BF75-B0F99D4D5C6A}">
      <dgm:prSet/>
      <dgm:spPr/>
      <dgm:t>
        <a:bodyPr/>
        <a:lstStyle/>
        <a:p>
          <a:endParaRPr lang="en-GB"/>
        </a:p>
      </dgm:t>
    </dgm:pt>
    <dgm:pt modelId="{C312F6F2-C52F-4276-9515-251DC980CA6F}">
      <dgm:prSet phldrT="[Text]" custT="1"/>
      <dgm:spPr/>
      <dgm:t>
        <a:bodyPr/>
        <a:lstStyle/>
        <a:p>
          <a:r>
            <a:rPr lang="en-GB" sz="2000" dirty="0" smtClean="0"/>
            <a:t>Racial / Ethnic Origin</a:t>
          </a:r>
          <a:endParaRPr lang="en-GB" sz="2000" dirty="0"/>
        </a:p>
      </dgm:t>
    </dgm:pt>
    <dgm:pt modelId="{C753DEC3-920C-4DB2-B719-C07EE6BE0EC5}" type="parTrans" cxnId="{5C8861CE-A36F-4D28-BAF1-9E6CCCB8F239}">
      <dgm:prSet/>
      <dgm:spPr/>
      <dgm:t>
        <a:bodyPr/>
        <a:lstStyle/>
        <a:p>
          <a:endParaRPr lang="en-GB"/>
        </a:p>
      </dgm:t>
    </dgm:pt>
    <dgm:pt modelId="{1F1AFC7F-DAFA-4930-97AF-EFBDC167DFB6}" type="sibTrans" cxnId="{5C8861CE-A36F-4D28-BAF1-9E6CCCB8F239}">
      <dgm:prSet/>
      <dgm:spPr/>
      <dgm:t>
        <a:bodyPr/>
        <a:lstStyle/>
        <a:p>
          <a:endParaRPr lang="en-GB"/>
        </a:p>
      </dgm:t>
    </dgm:pt>
    <dgm:pt modelId="{598BD749-3FF2-4939-A2BA-6365C4EF878F}">
      <dgm:prSet phldrT="[Text]" custT="1"/>
      <dgm:spPr/>
      <dgm:t>
        <a:bodyPr/>
        <a:lstStyle/>
        <a:p>
          <a:r>
            <a:rPr lang="en-GB" sz="2000" dirty="0" smtClean="0"/>
            <a:t>Political Opinion / Adherence </a:t>
          </a:r>
          <a:endParaRPr lang="en-GB" sz="2000" dirty="0"/>
        </a:p>
      </dgm:t>
    </dgm:pt>
    <dgm:pt modelId="{E8ABFF8E-0F79-4E72-A123-20E03752BE91}" type="parTrans" cxnId="{83594B27-E6EF-4ACB-9AC9-0FAA52F84721}">
      <dgm:prSet/>
      <dgm:spPr/>
      <dgm:t>
        <a:bodyPr/>
        <a:lstStyle/>
        <a:p>
          <a:endParaRPr lang="en-GB"/>
        </a:p>
      </dgm:t>
    </dgm:pt>
    <dgm:pt modelId="{8698FCE7-613B-4EC6-B5CD-833937BA5204}" type="sibTrans" cxnId="{83594B27-E6EF-4ACB-9AC9-0FAA52F84721}">
      <dgm:prSet/>
      <dgm:spPr/>
      <dgm:t>
        <a:bodyPr/>
        <a:lstStyle/>
        <a:p>
          <a:endParaRPr lang="en-GB"/>
        </a:p>
      </dgm:t>
    </dgm:pt>
    <dgm:pt modelId="{1570A6A1-9CEE-4CB8-95F6-85ACF9C34B5D}">
      <dgm:prSet phldrT="[Text]" custT="1"/>
      <dgm:spPr/>
      <dgm:t>
        <a:bodyPr/>
        <a:lstStyle/>
        <a:p>
          <a:r>
            <a:rPr lang="en-GB" sz="2000" dirty="0" smtClean="0"/>
            <a:t>Religious / Similar Belief</a:t>
          </a:r>
          <a:endParaRPr lang="en-GB" sz="2000" dirty="0"/>
        </a:p>
      </dgm:t>
    </dgm:pt>
    <dgm:pt modelId="{78488165-7DC9-4688-A571-E1E48720C738}" type="parTrans" cxnId="{90537D32-039F-4FE0-9402-60C5F6115A60}">
      <dgm:prSet/>
      <dgm:spPr/>
      <dgm:t>
        <a:bodyPr/>
        <a:lstStyle/>
        <a:p>
          <a:endParaRPr lang="en-GB"/>
        </a:p>
      </dgm:t>
    </dgm:pt>
    <dgm:pt modelId="{73DC081B-41FB-4326-9630-B7DEB467D0EB}" type="sibTrans" cxnId="{90537D32-039F-4FE0-9402-60C5F6115A60}">
      <dgm:prSet/>
      <dgm:spPr/>
      <dgm:t>
        <a:bodyPr/>
        <a:lstStyle/>
        <a:p>
          <a:endParaRPr lang="en-GB"/>
        </a:p>
      </dgm:t>
    </dgm:pt>
    <dgm:pt modelId="{8C588E07-974E-49AF-83B4-8AFBA3E32041}">
      <dgm:prSet custT="1"/>
      <dgm:spPr/>
      <dgm:t>
        <a:bodyPr/>
        <a:lstStyle/>
        <a:p>
          <a:r>
            <a:rPr lang="en-GB" sz="2000" dirty="0" smtClean="0"/>
            <a:t>Membership to Trade Union</a:t>
          </a:r>
          <a:endParaRPr lang="en-GB" sz="2000" dirty="0"/>
        </a:p>
      </dgm:t>
    </dgm:pt>
    <dgm:pt modelId="{C2882426-B9E8-45B0-BBA2-00C74E6B570A}" type="parTrans" cxnId="{4DDC5FED-9E9C-4339-8F3D-B68433284D06}">
      <dgm:prSet/>
      <dgm:spPr/>
      <dgm:t>
        <a:bodyPr/>
        <a:lstStyle/>
        <a:p>
          <a:endParaRPr lang="en-GB"/>
        </a:p>
      </dgm:t>
    </dgm:pt>
    <dgm:pt modelId="{28706360-635C-4488-8295-C360D0AD8B15}" type="sibTrans" cxnId="{4DDC5FED-9E9C-4339-8F3D-B68433284D06}">
      <dgm:prSet/>
      <dgm:spPr/>
      <dgm:t>
        <a:bodyPr/>
        <a:lstStyle/>
        <a:p>
          <a:endParaRPr lang="en-GB"/>
        </a:p>
      </dgm:t>
    </dgm:pt>
    <dgm:pt modelId="{49893AAA-F2F4-4B45-8188-BD401EEB2645}">
      <dgm:prSet custT="1"/>
      <dgm:spPr/>
      <dgm:t>
        <a:bodyPr/>
        <a:lstStyle/>
        <a:p>
          <a:r>
            <a:rPr lang="en-GB" sz="2000" dirty="0" smtClean="0"/>
            <a:t>Physical / Mental Health </a:t>
          </a:r>
          <a:endParaRPr lang="en-GB" sz="2000" dirty="0"/>
        </a:p>
      </dgm:t>
    </dgm:pt>
    <dgm:pt modelId="{4689120C-0753-4592-B324-2B43B394BA65}" type="parTrans" cxnId="{493B082C-44A2-44BF-B574-8922350EB1C0}">
      <dgm:prSet/>
      <dgm:spPr/>
      <dgm:t>
        <a:bodyPr/>
        <a:lstStyle/>
        <a:p>
          <a:endParaRPr lang="en-GB"/>
        </a:p>
      </dgm:t>
    </dgm:pt>
    <dgm:pt modelId="{82441750-118A-4FD5-8452-5DEA9219ACF4}" type="sibTrans" cxnId="{493B082C-44A2-44BF-B574-8922350EB1C0}">
      <dgm:prSet/>
      <dgm:spPr/>
      <dgm:t>
        <a:bodyPr/>
        <a:lstStyle/>
        <a:p>
          <a:endParaRPr lang="en-GB"/>
        </a:p>
      </dgm:t>
    </dgm:pt>
    <dgm:pt modelId="{FC477189-5265-43F7-AF4D-343D21C7D2B3}">
      <dgm:prSet custT="1"/>
      <dgm:spPr/>
      <dgm:t>
        <a:bodyPr/>
        <a:lstStyle/>
        <a:p>
          <a:r>
            <a:rPr lang="en-GB" sz="2000" dirty="0" smtClean="0"/>
            <a:t>Sexual Preferences / Practices</a:t>
          </a:r>
          <a:endParaRPr lang="en-GB" sz="2000" dirty="0"/>
        </a:p>
      </dgm:t>
    </dgm:pt>
    <dgm:pt modelId="{CDFC4B29-D28A-4385-A97E-A522A2A73268}" type="parTrans" cxnId="{75EE97A5-BD15-40DF-A811-B606F21B5445}">
      <dgm:prSet/>
      <dgm:spPr/>
      <dgm:t>
        <a:bodyPr/>
        <a:lstStyle/>
        <a:p>
          <a:endParaRPr lang="en-GB"/>
        </a:p>
      </dgm:t>
    </dgm:pt>
    <dgm:pt modelId="{CBD26528-8CCD-4859-B4BF-67C628104E83}" type="sibTrans" cxnId="{75EE97A5-BD15-40DF-A811-B606F21B5445}">
      <dgm:prSet/>
      <dgm:spPr/>
      <dgm:t>
        <a:bodyPr/>
        <a:lstStyle/>
        <a:p>
          <a:endParaRPr lang="en-GB"/>
        </a:p>
      </dgm:t>
    </dgm:pt>
    <dgm:pt modelId="{0461FBDD-9618-4467-82B8-6CCBA61E3061}">
      <dgm:prSet/>
      <dgm:spPr/>
      <dgm:t>
        <a:bodyPr/>
        <a:lstStyle/>
        <a:p>
          <a:r>
            <a:rPr lang="en-GB" dirty="0" smtClean="0"/>
            <a:t>Criminal Convictions</a:t>
          </a:r>
          <a:endParaRPr lang="en-GB" dirty="0"/>
        </a:p>
      </dgm:t>
    </dgm:pt>
    <dgm:pt modelId="{0E0C4DB3-CB4C-4C5E-A048-59BD2A17E14A}" type="parTrans" cxnId="{547E4184-E233-4158-AA89-03BB103C9160}">
      <dgm:prSet/>
      <dgm:spPr/>
      <dgm:t>
        <a:bodyPr/>
        <a:lstStyle/>
        <a:p>
          <a:endParaRPr lang="en-GB"/>
        </a:p>
      </dgm:t>
    </dgm:pt>
    <dgm:pt modelId="{3FC45A06-7ED3-4476-92EB-8D0430A5A36F}" type="sibTrans" cxnId="{547E4184-E233-4158-AA89-03BB103C9160}">
      <dgm:prSet/>
      <dgm:spPr/>
      <dgm:t>
        <a:bodyPr/>
        <a:lstStyle/>
        <a:p>
          <a:endParaRPr lang="en-GB"/>
        </a:p>
      </dgm:t>
    </dgm:pt>
    <dgm:pt modelId="{1F1D242C-D0A0-4E6C-AC3A-7E8861F716E2}" type="pres">
      <dgm:prSet presAssocID="{21C21D6F-F240-412E-A95F-3054E465652A}" presName="cycle" presStyleCnt="0">
        <dgm:presLayoutVars>
          <dgm:chMax val="1"/>
          <dgm:dir/>
          <dgm:animLvl val="ctr"/>
          <dgm:resizeHandles val="exact"/>
        </dgm:presLayoutVars>
      </dgm:prSet>
      <dgm:spPr/>
      <dgm:t>
        <a:bodyPr/>
        <a:lstStyle/>
        <a:p>
          <a:endParaRPr lang="en-GB"/>
        </a:p>
      </dgm:t>
    </dgm:pt>
    <dgm:pt modelId="{1E7262DF-C80A-4ED8-9E30-A763C25D97C1}" type="pres">
      <dgm:prSet presAssocID="{2705369A-C81D-402A-9399-4FE18A5303DC}" presName="centerShape" presStyleLbl="node0" presStyleIdx="0" presStyleCnt="1"/>
      <dgm:spPr/>
      <dgm:t>
        <a:bodyPr/>
        <a:lstStyle/>
        <a:p>
          <a:endParaRPr lang="en-GB"/>
        </a:p>
      </dgm:t>
    </dgm:pt>
    <dgm:pt modelId="{3B757BEC-C779-4605-8A69-3B9EAF5D3F47}" type="pres">
      <dgm:prSet presAssocID="{C753DEC3-920C-4DB2-B719-C07EE6BE0EC5}" presName="parTrans" presStyleLbl="bgSibTrans2D1" presStyleIdx="0" presStyleCnt="7"/>
      <dgm:spPr/>
      <dgm:t>
        <a:bodyPr/>
        <a:lstStyle/>
        <a:p>
          <a:endParaRPr lang="en-GB"/>
        </a:p>
      </dgm:t>
    </dgm:pt>
    <dgm:pt modelId="{7B890FE8-4B96-4A4E-B8A8-CB6B35DD54E3}" type="pres">
      <dgm:prSet presAssocID="{C312F6F2-C52F-4276-9515-251DC980CA6F}" presName="node" presStyleLbl="node1" presStyleIdx="0" presStyleCnt="7">
        <dgm:presLayoutVars>
          <dgm:bulletEnabled val="1"/>
        </dgm:presLayoutVars>
      </dgm:prSet>
      <dgm:spPr/>
      <dgm:t>
        <a:bodyPr/>
        <a:lstStyle/>
        <a:p>
          <a:endParaRPr lang="en-GB"/>
        </a:p>
      </dgm:t>
    </dgm:pt>
    <dgm:pt modelId="{0F0B9B8D-8C44-4F68-A7DF-29F15CCF8A45}" type="pres">
      <dgm:prSet presAssocID="{E8ABFF8E-0F79-4E72-A123-20E03752BE91}" presName="parTrans" presStyleLbl="bgSibTrans2D1" presStyleIdx="1" presStyleCnt="7"/>
      <dgm:spPr/>
      <dgm:t>
        <a:bodyPr/>
        <a:lstStyle/>
        <a:p>
          <a:endParaRPr lang="en-GB"/>
        </a:p>
      </dgm:t>
    </dgm:pt>
    <dgm:pt modelId="{68400BE2-1981-496E-91B6-51FC463427F5}" type="pres">
      <dgm:prSet presAssocID="{598BD749-3FF2-4939-A2BA-6365C4EF878F}" presName="node" presStyleLbl="node1" presStyleIdx="1" presStyleCnt="7">
        <dgm:presLayoutVars>
          <dgm:bulletEnabled val="1"/>
        </dgm:presLayoutVars>
      </dgm:prSet>
      <dgm:spPr/>
      <dgm:t>
        <a:bodyPr/>
        <a:lstStyle/>
        <a:p>
          <a:endParaRPr lang="en-GB"/>
        </a:p>
      </dgm:t>
    </dgm:pt>
    <dgm:pt modelId="{101C241D-0661-4DF5-8C37-3CC2022F5AAD}" type="pres">
      <dgm:prSet presAssocID="{78488165-7DC9-4688-A571-E1E48720C738}" presName="parTrans" presStyleLbl="bgSibTrans2D1" presStyleIdx="2" presStyleCnt="7"/>
      <dgm:spPr/>
      <dgm:t>
        <a:bodyPr/>
        <a:lstStyle/>
        <a:p>
          <a:endParaRPr lang="en-GB"/>
        </a:p>
      </dgm:t>
    </dgm:pt>
    <dgm:pt modelId="{1C55DFDE-9897-4921-85E6-2A6F37897D01}" type="pres">
      <dgm:prSet presAssocID="{1570A6A1-9CEE-4CB8-95F6-85ACF9C34B5D}" presName="node" presStyleLbl="node1" presStyleIdx="2" presStyleCnt="7">
        <dgm:presLayoutVars>
          <dgm:bulletEnabled val="1"/>
        </dgm:presLayoutVars>
      </dgm:prSet>
      <dgm:spPr/>
      <dgm:t>
        <a:bodyPr/>
        <a:lstStyle/>
        <a:p>
          <a:endParaRPr lang="en-GB"/>
        </a:p>
      </dgm:t>
    </dgm:pt>
    <dgm:pt modelId="{C40A5D1B-6967-402A-BF39-62E7BFEEF53A}" type="pres">
      <dgm:prSet presAssocID="{C2882426-B9E8-45B0-BBA2-00C74E6B570A}" presName="parTrans" presStyleLbl="bgSibTrans2D1" presStyleIdx="3" presStyleCnt="7"/>
      <dgm:spPr/>
      <dgm:t>
        <a:bodyPr/>
        <a:lstStyle/>
        <a:p>
          <a:endParaRPr lang="en-GB"/>
        </a:p>
      </dgm:t>
    </dgm:pt>
    <dgm:pt modelId="{552021A4-8FB0-41F6-80E9-E80E0CB39EBC}" type="pres">
      <dgm:prSet presAssocID="{8C588E07-974E-49AF-83B4-8AFBA3E32041}" presName="node" presStyleLbl="node1" presStyleIdx="3" presStyleCnt="7" custScaleX="115277">
        <dgm:presLayoutVars>
          <dgm:bulletEnabled val="1"/>
        </dgm:presLayoutVars>
      </dgm:prSet>
      <dgm:spPr/>
      <dgm:t>
        <a:bodyPr/>
        <a:lstStyle/>
        <a:p>
          <a:endParaRPr lang="en-GB"/>
        </a:p>
      </dgm:t>
    </dgm:pt>
    <dgm:pt modelId="{156FEAA7-DFB0-4AE7-B524-4C1266C0990A}" type="pres">
      <dgm:prSet presAssocID="{4689120C-0753-4592-B324-2B43B394BA65}" presName="parTrans" presStyleLbl="bgSibTrans2D1" presStyleIdx="4" presStyleCnt="7"/>
      <dgm:spPr/>
      <dgm:t>
        <a:bodyPr/>
        <a:lstStyle/>
        <a:p>
          <a:endParaRPr lang="en-GB"/>
        </a:p>
      </dgm:t>
    </dgm:pt>
    <dgm:pt modelId="{D54CE416-8CE9-4902-94FB-7FDE13567A65}" type="pres">
      <dgm:prSet presAssocID="{49893AAA-F2F4-4B45-8188-BD401EEB2645}" presName="node" presStyleLbl="node1" presStyleIdx="4" presStyleCnt="7">
        <dgm:presLayoutVars>
          <dgm:bulletEnabled val="1"/>
        </dgm:presLayoutVars>
      </dgm:prSet>
      <dgm:spPr/>
      <dgm:t>
        <a:bodyPr/>
        <a:lstStyle/>
        <a:p>
          <a:endParaRPr lang="en-GB"/>
        </a:p>
      </dgm:t>
    </dgm:pt>
    <dgm:pt modelId="{B9A3A774-F7DB-44FC-8C52-275A647EC49B}" type="pres">
      <dgm:prSet presAssocID="{CDFC4B29-D28A-4385-A97E-A522A2A73268}" presName="parTrans" presStyleLbl="bgSibTrans2D1" presStyleIdx="5" presStyleCnt="7"/>
      <dgm:spPr/>
      <dgm:t>
        <a:bodyPr/>
        <a:lstStyle/>
        <a:p>
          <a:endParaRPr lang="en-GB"/>
        </a:p>
      </dgm:t>
    </dgm:pt>
    <dgm:pt modelId="{E13EAC9C-3407-42EE-9502-BE3F7B8E3DFF}" type="pres">
      <dgm:prSet presAssocID="{FC477189-5265-43F7-AF4D-343D21C7D2B3}" presName="node" presStyleLbl="node1" presStyleIdx="5" presStyleCnt="7">
        <dgm:presLayoutVars>
          <dgm:bulletEnabled val="1"/>
        </dgm:presLayoutVars>
      </dgm:prSet>
      <dgm:spPr/>
      <dgm:t>
        <a:bodyPr/>
        <a:lstStyle/>
        <a:p>
          <a:endParaRPr lang="en-GB"/>
        </a:p>
      </dgm:t>
    </dgm:pt>
    <dgm:pt modelId="{5138551C-E42C-4E98-81C3-4415B40EDFBA}" type="pres">
      <dgm:prSet presAssocID="{0E0C4DB3-CB4C-4C5E-A048-59BD2A17E14A}" presName="parTrans" presStyleLbl="bgSibTrans2D1" presStyleIdx="6" presStyleCnt="7"/>
      <dgm:spPr/>
      <dgm:t>
        <a:bodyPr/>
        <a:lstStyle/>
        <a:p>
          <a:endParaRPr lang="en-GB"/>
        </a:p>
      </dgm:t>
    </dgm:pt>
    <dgm:pt modelId="{3E435928-F1B0-497E-BB16-7F8EDE0BD1FB}" type="pres">
      <dgm:prSet presAssocID="{0461FBDD-9618-4467-82B8-6CCBA61E3061}" presName="node" presStyleLbl="node1" presStyleIdx="6" presStyleCnt="7">
        <dgm:presLayoutVars>
          <dgm:bulletEnabled val="1"/>
        </dgm:presLayoutVars>
      </dgm:prSet>
      <dgm:spPr/>
      <dgm:t>
        <a:bodyPr/>
        <a:lstStyle/>
        <a:p>
          <a:endParaRPr lang="en-GB"/>
        </a:p>
      </dgm:t>
    </dgm:pt>
  </dgm:ptLst>
  <dgm:cxnLst>
    <dgm:cxn modelId="{C9B36697-13FD-47B6-AC5D-A4107F6A39D8}" type="presOf" srcId="{CDFC4B29-D28A-4385-A97E-A522A2A73268}" destId="{B9A3A774-F7DB-44FC-8C52-275A647EC49B}" srcOrd="0" destOrd="0" presId="urn:microsoft.com/office/officeart/2005/8/layout/radial4"/>
    <dgm:cxn modelId="{782481DA-927C-48C1-A99D-9F5F599FC5E8}" type="presOf" srcId="{C312F6F2-C52F-4276-9515-251DC980CA6F}" destId="{7B890FE8-4B96-4A4E-B8A8-CB6B35DD54E3}" srcOrd="0" destOrd="0" presId="urn:microsoft.com/office/officeart/2005/8/layout/radial4"/>
    <dgm:cxn modelId="{547E4184-E233-4158-AA89-03BB103C9160}" srcId="{2705369A-C81D-402A-9399-4FE18A5303DC}" destId="{0461FBDD-9618-4467-82B8-6CCBA61E3061}" srcOrd="6" destOrd="0" parTransId="{0E0C4DB3-CB4C-4C5E-A048-59BD2A17E14A}" sibTransId="{3FC45A06-7ED3-4476-92EB-8D0430A5A36F}"/>
    <dgm:cxn modelId="{75EE97A5-BD15-40DF-A811-B606F21B5445}" srcId="{2705369A-C81D-402A-9399-4FE18A5303DC}" destId="{FC477189-5265-43F7-AF4D-343D21C7D2B3}" srcOrd="5" destOrd="0" parTransId="{CDFC4B29-D28A-4385-A97E-A522A2A73268}" sibTransId="{CBD26528-8CCD-4859-B4BF-67C628104E83}"/>
    <dgm:cxn modelId="{2EE160E4-B3BA-4FDE-99EA-37F45B0AB58B}" type="presOf" srcId="{0461FBDD-9618-4467-82B8-6CCBA61E3061}" destId="{3E435928-F1B0-497E-BB16-7F8EDE0BD1FB}" srcOrd="0" destOrd="0" presId="urn:microsoft.com/office/officeart/2005/8/layout/radial4"/>
    <dgm:cxn modelId="{2F8386AC-EDF2-4A5A-BA16-685FC9152FEB}" type="presOf" srcId="{E8ABFF8E-0F79-4E72-A123-20E03752BE91}" destId="{0F0B9B8D-8C44-4F68-A7DF-29F15CCF8A45}" srcOrd="0" destOrd="0" presId="urn:microsoft.com/office/officeart/2005/8/layout/radial4"/>
    <dgm:cxn modelId="{4DDC5FED-9E9C-4339-8F3D-B68433284D06}" srcId="{2705369A-C81D-402A-9399-4FE18A5303DC}" destId="{8C588E07-974E-49AF-83B4-8AFBA3E32041}" srcOrd="3" destOrd="0" parTransId="{C2882426-B9E8-45B0-BBA2-00C74E6B570A}" sibTransId="{28706360-635C-4488-8295-C360D0AD8B15}"/>
    <dgm:cxn modelId="{90537D32-039F-4FE0-9402-60C5F6115A60}" srcId="{2705369A-C81D-402A-9399-4FE18A5303DC}" destId="{1570A6A1-9CEE-4CB8-95F6-85ACF9C34B5D}" srcOrd="2" destOrd="0" parTransId="{78488165-7DC9-4688-A571-E1E48720C738}" sibTransId="{73DC081B-41FB-4326-9630-B7DEB467D0EB}"/>
    <dgm:cxn modelId="{4B2E0B6B-1A15-4CB1-9B4C-F1D430B0D444}" type="presOf" srcId="{49893AAA-F2F4-4B45-8188-BD401EEB2645}" destId="{D54CE416-8CE9-4902-94FB-7FDE13567A65}" srcOrd="0" destOrd="0" presId="urn:microsoft.com/office/officeart/2005/8/layout/radial4"/>
    <dgm:cxn modelId="{83594B27-E6EF-4ACB-9AC9-0FAA52F84721}" srcId="{2705369A-C81D-402A-9399-4FE18A5303DC}" destId="{598BD749-3FF2-4939-A2BA-6365C4EF878F}" srcOrd="1" destOrd="0" parTransId="{E8ABFF8E-0F79-4E72-A123-20E03752BE91}" sibTransId="{8698FCE7-613B-4EC6-B5CD-833937BA5204}"/>
    <dgm:cxn modelId="{62326723-8466-4E07-A34A-3E3AEF379B75}" type="presOf" srcId="{598BD749-3FF2-4939-A2BA-6365C4EF878F}" destId="{68400BE2-1981-496E-91B6-51FC463427F5}" srcOrd="0" destOrd="0" presId="urn:microsoft.com/office/officeart/2005/8/layout/radial4"/>
    <dgm:cxn modelId="{39FF8FAD-3D65-4CD2-8F86-75A59EAA27B0}" type="presOf" srcId="{78488165-7DC9-4688-A571-E1E48720C738}" destId="{101C241D-0661-4DF5-8C37-3CC2022F5AAD}" srcOrd="0" destOrd="0" presId="urn:microsoft.com/office/officeart/2005/8/layout/radial4"/>
    <dgm:cxn modelId="{9489F3F0-8B65-4E38-A5E4-D6250AAC450E}" type="presOf" srcId="{1570A6A1-9CEE-4CB8-95F6-85ACF9C34B5D}" destId="{1C55DFDE-9897-4921-85E6-2A6F37897D01}" srcOrd="0" destOrd="0" presId="urn:microsoft.com/office/officeart/2005/8/layout/radial4"/>
    <dgm:cxn modelId="{A11BC80B-284F-462E-B683-F164A38FE96D}" type="presOf" srcId="{21C21D6F-F240-412E-A95F-3054E465652A}" destId="{1F1D242C-D0A0-4E6C-AC3A-7E8861F716E2}" srcOrd="0" destOrd="0" presId="urn:microsoft.com/office/officeart/2005/8/layout/radial4"/>
    <dgm:cxn modelId="{C3AA2FDE-E4CC-41EA-A738-2947ADFE0F6C}" type="presOf" srcId="{C753DEC3-920C-4DB2-B719-C07EE6BE0EC5}" destId="{3B757BEC-C779-4605-8A69-3B9EAF5D3F47}" srcOrd="0" destOrd="0" presId="urn:microsoft.com/office/officeart/2005/8/layout/radial4"/>
    <dgm:cxn modelId="{493B082C-44A2-44BF-B574-8922350EB1C0}" srcId="{2705369A-C81D-402A-9399-4FE18A5303DC}" destId="{49893AAA-F2F4-4B45-8188-BD401EEB2645}" srcOrd="4" destOrd="0" parTransId="{4689120C-0753-4592-B324-2B43B394BA65}" sibTransId="{82441750-118A-4FD5-8452-5DEA9219ACF4}"/>
    <dgm:cxn modelId="{087B25E8-F9E8-48BB-90FD-EC06307A9827}" type="presOf" srcId="{8C588E07-974E-49AF-83B4-8AFBA3E32041}" destId="{552021A4-8FB0-41F6-80E9-E80E0CB39EBC}" srcOrd="0" destOrd="0" presId="urn:microsoft.com/office/officeart/2005/8/layout/radial4"/>
    <dgm:cxn modelId="{DACF0AC0-531D-4C7D-8DAA-D6F2CE801B95}" type="presOf" srcId="{4689120C-0753-4592-B324-2B43B394BA65}" destId="{156FEAA7-DFB0-4AE7-B524-4C1266C0990A}" srcOrd="0" destOrd="0" presId="urn:microsoft.com/office/officeart/2005/8/layout/radial4"/>
    <dgm:cxn modelId="{5C8861CE-A36F-4D28-BAF1-9E6CCCB8F239}" srcId="{2705369A-C81D-402A-9399-4FE18A5303DC}" destId="{C312F6F2-C52F-4276-9515-251DC980CA6F}" srcOrd="0" destOrd="0" parTransId="{C753DEC3-920C-4DB2-B719-C07EE6BE0EC5}" sibTransId="{1F1AFC7F-DAFA-4930-97AF-EFBDC167DFB6}"/>
    <dgm:cxn modelId="{3956AB67-B12B-4CA2-A86C-0FA5F7312D88}" type="presOf" srcId="{2705369A-C81D-402A-9399-4FE18A5303DC}" destId="{1E7262DF-C80A-4ED8-9E30-A763C25D97C1}" srcOrd="0" destOrd="0" presId="urn:microsoft.com/office/officeart/2005/8/layout/radial4"/>
    <dgm:cxn modelId="{0D2936D9-21F5-4785-A3E4-52DECB29E27E}" type="presOf" srcId="{C2882426-B9E8-45B0-BBA2-00C74E6B570A}" destId="{C40A5D1B-6967-402A-BF39-62E7BFEEF53A}" srcOrd="0" destOrd="0" presId="urn:microsoft.com/office/officeart/2005/8/layout/radial4"/>
    <dgm:cxn modelId="{8525F16A-09CE-45B4-AEE2-8E51347E5B9D}" type="presOf" srcId="{FC477189-5265-43F7-AF4D-343D21C7D2B3}" destId="{E13EAC9C-3407-42EE-9502-BE3F7B8E3DFF}" srcOrd="0" destOrd="0" presId="urn:microsoft.com/office/officeart/2005/8/layout/radial4"/>
    <dgm:cxn modelId="{41133D06-E7F6-443F-81EA-E99CBE06F999}" type="presOf" srcId="{0E0C4DB3-CB4C-4C5E-A048-59BD2A17E14A}" destId="{5138551C-E42C-4E98-81C3-4415B40EDFBA}" srcOrd="0" destOrd="0" presId="urn:microsoft.com/office/officeart/2005/8/layout/radial4"/>
    <dgm:cxn modelId="{C5CA6644-658F-41B5-BF75-B0F99D4D5C6A}" srcId="{21C21D6F-F240-412E-A95F-3054E465652A}" destId="{2705369A-C81D-402A-9399-4FE18A5303DC}" srcOrd="0" destOrd="0" parTransId="{1F5AAC8E-A0C4-4940-8103-7B464C9964A2}" sibTransId="{3B8CADF7-EF4A-44DF-8D8F-D80BA0FB4735}"/>
    <dgm:cxn modelId="{EB91FC6D-41EA-4316-A792-99EBF17C9097}" type="presParOf" srcId="{1F1D242C-D0A0-4E6C-AC3A-7E8861F716E2}" destId="{1E7262DF-C80A-4ED8-9E30-A763C25D97C1}" srcOrd="0" destOrd="0" presId="urn:microsoft.com/office/officeart/2005/8/layout/radial4"/>
    <dgm:cxn modelId="{D4D01AC2-774C-404F-99A1-CC8F841C3994}" type="presParOf" srcId="{1F1D242C-D0A0-4E6C-AC3A-7E8861F716E2}" destId="{3B757BEC-C779-4605-8A69-3B9EAF5D3F47}" srcOrd="1" destOrd="0" presId="urn:microsoft.com/office/officeart/2005/8/layout/radial4"/>
    <dgm:cxn modelId="{7EC89F09-1282-49AE-B7D0-DF9F8A716AE7}" type="presParOf" srcId="{1F1D242C-D0A0-4E6C-AC3A-7E8861F716E2}" destId="{7B890FE8-4B96-4A4E-B8A8-CB6B35DD54E3}" srcOrd="2" destOrd="0" presId="urn:microsoft.com/office/officeart/2005/8/layout/radial4"/>
    <dgm:cxn modelId="{E12FF0C8-68D9-4548-8424-72E65CEE4AC0}" type="presParOf" srcId="{1F1D242C-D0A0-4E6C-AC3A-7E8861F716E2}" destId="{0F0B9B8D-8C44-4F68-A7DF-29F15CCF8A45}" srcOrd="3" destOrd="0" presId="urn:microsoft.com/office/officeart/2005/8/layout/radial4"/>
    <dgm:cxn modelId="{F8B4BE22-8F9C-4577-8399-86E5F3DDCCA0}" type="presParOf" srcId="{1F1D242C-D0A0-4E6C-AC3A-7E8861F716E2}" destId="{68400BE2-1981-496E-91B6-51FC463427F5}" srcOrd="4" destOrd="0" presId="urn:microsoft.com/office/officeart/2005/8/layout/radial4"/>
    <dgm:cxn modelId="{7A93DEA7-CC70-4DE2-BCBB-BCDA42B81B0B}" type="presParOf" srcId="{1F1D242C-D0A0-4E6C-AC3A-7E8861F716E2}" destId="{101C241D-0661-4DF5-8C37-3CC2022F5AAD}" srcOrd="5" destOrd="0" presId="urn:microsoft.com/office/officeart/2005/8/layout/radial4"/>
    <dgm:cxn modelId="{AD79D8A3-E7C2-437A-A80B-6025EFDE74A7}" type="presParOf" srcId="{1F1D242C-D0A0-4E6C-AC3A-7E8861F716E2}" destId="{1C55DFDE-9897-4921-85E6-2A6F37897D01}" srcOrd="6" destOrd="0" presId="urn:microsoft.com/office/officeart/2005/8/layout/radial4"/>
    <dgm:cxn modelId="{779980D7-C852-4BCB-BCFA-47EB487C3870}" type="presParOf" srcId="{1F1D242C-D0A0-4E6C-AC3A-7E8861F716E2}" destId="{C40A5D1B-6967-402A-BF39-62E7BFEEF53A}" srcOrd="7" destOrd="0" presId="urn:microsoft.com/office/officeart/2005/8/layout/radial4"/>
    <dgm:cxn modelId="{94E4B403-B025-4FA2-9256-911DF440E67E}" type="presParOf" srcId="{1F1D242C-D0A0-4E6C-AC3A-7E8861F716E2}" destId="{552021A4-8FB0-41F6-80E9-E80E0CB39EBC}" srcOrd="8" destOrd="0" presId="urn:microsoft.com/office/officeart/2005/8/layout/radial4"/>
    <dgm:cxn modelId="{50DE1CAE-9050-4DB8-84A5-64A8307C8DD5}" type="presParOf" srcId="{1F1D242C-D0A0-4E6C-AC3A-7E8861F716E2}" destId="{156FEAA7-DFB0-4AE7-B524-4C1266C0990A}" srcOrd="9" destOrd="0" presId="urn:microsoft.com/office/officeart/2005/8/layout/radial4"/>
    <dgm:cxn modelId="{C5A2DB8C-A604-4B97-BB75-58F10CC8D025}" type="presParOf" srcId="{1F1D242C-D0A0-4E6C-AC3A-7E8861F716E2}" destId="{D54CE416-8CE9-4902-94FB-7FDE13567A65}" srcOrd="10" destOrd="0" presId="urn:microsoft.com/office/officeart/2005/8/layout/radial4"/>
    <dgm:cxn modelId="{39DA6161-496E-4424-B5FD-8C4E54061398}" type="presParOf" srcId="{1F1D242C-D0A0-4E6C-AC3A-7E8861F716E2}" destId="{B9A3A774-F7DB-44FC-8C52-275A647EC49B}" srcOrd="11" destOrd="0" presId="urn:microsoft.com/office/officeart/2005/8/layout/radial4"/>
    <dgm:cxn modelId="{608F9472-D5D7-4C72-899D-7B2EE68F1B3A}" type="presParOf" srcId="{1F1D242C-D0A0-4E6C-AC3A-7E8861F716E2}" destId="{E13EAC9C-3407-42EE-9502-BE3F7B8E3DFF}" srcOrd="12" destOrd="0" presId="urn:microsoft.com/office/officeart/2005/8/layout/radial4"/>
    <dgm:cxn modelId="{EFB8A77C-B201-4ACD-8FF2-2B675F82E280}" type="presParOf" srcId="{1F1D242C-D0A0-4E6C-AC3A-7E8861F716E2}" destId="{5138551C-E42C-4E98-81C3-4415B40EDFBA}" srcOrd="13" destOrd="0" presId="urn:microsoft.com/office/officeart/2005/8/layout/radial4"/>
    <dgm:cxn modelId="{46BF9CE6-DA68-458E-8458-5D6AAE6C7FE1}" type="presParOf" srcId="{1F1D242C-D0A0-4E6C-AC3A-7E8861F716E2}" destId="{3E435928-F1B0-497E-BB16-7F8EDE0BD1FB}" srcOrd="1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3d2" qsCatId="3D" csTypeId="urn:microsoft.com/office/officeart/2005/8/colors/colorful4" csCatId="colorful" phldr="1"/>
      <dgm:spPr/>
      <dgm:t>
        <a:bodyPr/>
        <a:lstStyle/>
        <a:p>
          <a:endParaRPr lang="en-GB"/>
        </a:p>
      </dgm:t>
    </dgm:pt>
    <dgm:pt modelId="{07020EAB-FC80-4504-B541-9300DD80C257}">
      <dgm:prSet phldrT="[Text]" custT="1"/>
      <dgm:spPr/>
      <dgm:t>
        <a:bodyPr/>
        <a:lstStyle/>
        <a:p>
          <a:r>
            <a:rPr lang="en-GB" sz="2000" b="1" cap="small" baseline="0" dirty="0" smtClean="0"/>
            <a:t>I</a:t>
          </a:r>
          <a:endParaRPr lang="en-GB" sz="2400" b="1" dirty="0"/>
        </a:p>
      </dgm:t>
    </dgm:pt>
    <dgm:pt modelId="{80CD0C3B-E9B4-4F1C-9B25-5931B792900F}" type="parTrans" cxnId="{A9E2648E-FC14-4543-A313-09F38447C95E}">
      <dgm:prSet/>
      <dgm:spPr/>
      <dgm:t>
        <a:bodyPr/>
        <a:lstStyle/>
        <a:p>
          <a:endParaRPr lang="en-GB"/>
        </a:p>
      </dgm:t>
    </dgm:pt>
    <dgm:pt modelId="{F3A77C2E-496E-47F0-A46A-B5924477C3F6}" type="sibTrans" cxnId="{A9E2648E-FC14-4543-A313-09F38447C95E}">
      <dgm:prSet/>
      <dgm:spPr/>
      <dgm:t>
        <a:bodyPr/>
        <a:lstStyle/>
        <a:p>
          <a:endParaRPr lang="en-GB"/>
        </a:p>
      </dgm:t>
    </dgm:pt>
    <dgm:pt modelId="{3D2CB99D-3313-4858-BE76-309A857A7F5D}">
      <dgm:prSet phldrT="[Text]" custT="1"/>
      <dgm:spPr/>
      <dgm:t>
        <a:bodyPr/>
        <a:lstStyle/>
        <a:p>
          <a:r>
            <a:rPr lang="en-GB" sz="2400" b="1" dirty="0" smtClean="0">
              <a:latin typeface="+mn-lt"/>
            </a:rPr>
            <a:t>II</a:t>
          </a:r>
          <a:endParaRPr lang="en-GB" sz="2400" b="1" dirty="0">
            <a:latin typeface="+mn-lt"/>
          </a:endParaRPr>
        </a:p>
      </dgm:t>
    </dgm:pt>
    <dgm:pt modelId="{1174F74B-8818-4115-9C70-F7935491B532}" type="parTrans" cxnId="{66BE9228-CB56-44B0-8AC3-AF2F2F66A0D4}">
      <dgm:prSet/>
      <dgm:spPr/>
      <dgm:t>
        <a:bodyPr/>
        <a:lstStyle/>
        <a:p>
          <a:endParaRPr lang="en-GB"/>
        </a:p>
      </dgm:t>
    </dgm:pt>
    <dgm:pt modelId="{88FB1E1C-6B48-4D15-8D10-26F26A2579D6}" type="sibTrans" cxnId="{66BE9228-CB56-44B0-8AC3-AF2F2F66A0D4}">
      <dgm:prSet/>
      <dgm:spPr/>
      <dgm:t>
        <a:bodyPr/>
        <a:lstStyle/>
        <a:p>
          <a:endParaRPr lang="en-GB"/>
        </a:p>
      </dgm:t>
    </dgm:pt>
    <dgm:pt modelId="{60C65E33-95C8-47A7-A906-248B438A0AD7}">
      <dgm:prSet phldrT="[Text]" custT="1"/>
      <dgm:spPr/>
      <dgm:t>
        <a:bodyPr/>
        <a:lstStyle/>
        <a:p>
          <a:r>
            <a:rPr lang="en-GB" sz="2400" b="1" dirty="0" smtClean="0">
              <a:latin typeface="+mn-lt"/>
            </a:rPr>
            <a:t>III</a:t>
          </a:r>
          <a:endParaRPr lang="en-GB" sz="2400" b="1" dirty="0">
            <a:latin typeface="+mn-lt"/>
          </a:endParaRPr>
        </a:p>
      </dgm:t>
    </dgm:pt>
    <dgm:pt modelId="{D5458CF1-BED9-494F-91EC-271EC80BB3EC}" type="parTrans" cxnId="{A6F5B7CC-4E0B-410A-99FC-BC741AF2BF06}">
      <dgm:prSet/>
      <dgm:spPr/>
      <dgm:t>
        <a:bodyPr/>
        <a:lstStyle/>
        <a:p>
          <a:endParaRPr lang="en-GB"/>
        </a:p>
      </dgm:t>
    </dgm:pt>
    <dgm:pt modelId="{21742340-C835-481A-B56B-8413F07BA029}" type="sibTrans" cxnId="{A6F5B7CC-4E0B-410A-99FC-BC741AF2BF06}">
      <dgm:prSet/>
      <dgm:spPr/>
      <dgm:t>
        <a:bodyPr/>
        <a:lstStyle/>
        <a:p>
          <a:endParaRPr lang="en-GB"/>
        </a:p>
      </dgm:t>
    </dgm:pt>
    <dgm:pt modelId="{6C22B749-64FF-489A-B201-C1F8B5C0CF56}">
      <dgm:prSet custT="1"/>
      <dgm:spPr/>
      <dgm:t>
        <a:bodyPr/>
        <a:lstStyle/>
        <a:p>
          <a:r>
            <a:rPr lang="en-GB" sz="2400" b="1" cap="small" baseline="0" dirty="0" smtClean="0">
              <a:latin typeface="+mn-lt"/>
            </a:rPr>
            <a:t>IV</a:t>
          </a:r>
          <a:endParaRPr lang="en-GB" sz="2400" b="1" cap="small" baseline="0" dirty="0">
            <a:latin typeface="+mn-lt"/>
          </a:endParaRPr>
        </a:p>
      </dgm:t>
    </dgm:pt>
    <dgm:pt modelId="{173308E5-D07D-43EB-B632-9261B6643EB2}" type="parTrans" cxnId="{0C599FC9-8809-456A-A64C-F6AF13587C75}">
      <dgm:prSet/>
      <dgm:spPr/>
      <dgm:t>
        <a:bodyPr/>
        <a:lstStyle/>
        <a:p>
          <a:endParaRPr lang="en-GB"/>
        </a:p>
      </dgm:t>
    </dgm:pt>
    <dgm:pt modelId="{3841F388-4136-4241-960E-3457986D0464}" type="sibTrans" cxnId="{0C599FC9-8809-456A-A64C-F6AF13587C75}">
      <dgm:prSet/>
      <dgm:spPr/>
      <dgm:t>
        <a:bodyPr/>
        <a:lstStyle/>
        <a:p>
          <a:endParaRPr lang="en-GB"/>
        </a:p>
      </dgm:t>
    </dgm:pt>
    <dgm:pt modelId="{7067AC72-4B3B-4D46-A3EE-CA7444C32F8E}">
      <dgm:prSet custT="1"/>
      <dgm:spPr/>
      <dgm:t>
        <a:bodyPr anchor="ctr" anchorCtr="0"/>
        <a:lstStyle/>
        <a:p>
          <a:pPr algn="ctr"/>
          <a:r>
            <a:rPr lang="en-GB" sz="2400" b="1" cap="small" baseline="0" dirty="0" smtClean="0">
              <a:latin typeface="+mn-lt"/>
            </a:rPr>
            <a:t>Registration of data controllers and data processors in  Mauritius</a:t>
          </a:r>
          <a:endParaRPr lang="en-GB" sz="2400" b="1" i="0" cap="small" baseline="0" dirty="0">
            <a:latin typeface="+mn-lt"/>
          </a:endParaRPr>
        </a:p>
      </dgm:t>
    </dgm:pt>
    <dgm:pt modelId="{01663422-7C2B-4F31-9564-A88F0BFAE722}" type="parTrans" cxnId="{26B2A9A9-D2B5-4B25-BCED-AA97E6224B6D}">
      <dgm:prSet/>
      <dgm:spPr/>
      <dgm:t>
        <a:bodyPr/>
        <a:lstStyle/>
        <a:p>
          <a:endParaRPr lang="en-GB"/>
        </a:p>
      </dgm:t>
    </dgm:pt>
    <dgm:pt modelId="{08390583-709E-45B6-BCFA-6DB3AED2FE35}" type="sibTrans" cxnId="{26B2A9A9-D2B5-4B25-BCED-AA97E6224B6D}">
      <dgm:prSet/>
      <dgm:spPr/>
      <dgm:t>
        <a:bodyPr/>
        <a:lstStyle/>
        <a:p>
          <a:endParaRPr lang="en-GB"/>
        </a:p>
      </dgm:t>
    </dgm:pt>
    <dgm:pt modelId="{5F64611A-D265-4E5D-8422-13A589DB25A7}">
      <dgm:prSet custT="1"/>
      <dgm:spPr/>
      <dgm:t>
        <a:bodyPr anchor="ctr" anchorCtr="1"/>
        <a:lstStyle/>
        <a:p>
          <a:pPr algn="ctr"/>
          <a:r>
            <a:rPr lang="en-GB" sz="2400" b="1" i="0" cap="small" baseline="0" dirty="0" smtClean="0">
              <a:latin typeface="+mn-lt"/>
            </a:rPr>
            <a:t>Investigation of complaints</a:t>
          </a:r>
          <a:endParaRPr lang="en-GB" sz="2400" b="1" i="0" cap="small" baseline="0" dirty="0">
            <a:latin typeface="+mn-lt"/>
          </a:endParaRPr>
        </a:p>
      </dgm:t>
    </dgm:pt>
    <dgm:pt modelId="{D62C4585-15AE-4974-A918-411C0CC42F2A}" type="sibTrans" cxnId="{3FA66E13-E1CC-46C9-9296-DDDBCF34522F}">
      <dgm:prSet/>
      <dgm:spPr/>
      <dgm:t>
        <a:bodyPr/>
        <a:lstStyle/>
        <a:p>
          <a:endParaRPr lang="en-GB"/>
        </a:p>
      </dgm:t>
    </dgm:pt>
    <dgm:pt modelId="{B7D2C11E-174E-45BA-9C3D-52337D7EA3C4}" type="parTrans" cxnId="{3FA66E13-E1CC-46C9-9296-DDDBCF34522F}">
      <dgm:prSet/>
      <dgm:spPr/>
      <dgm:t>
        <a:bodyPr/>
        <a:lstStyle/>
        <a:p>
          <a:endParaRPr lang="en-GB"/>
        </a:p>
      </dgm:t>
    </dgm:pt>
    <dgm:pt modelId="{37585649-6D3D-4A05-8F30-667594B2C27C}">
      <dgm:prSet custT="1"/>
      <dgm:spPr/>
      <dgm:t>
        <a:bodyPr anchor="ctr" anchorCtr="1"/>
        <a:lstStyle/>
        <a:p>
          <a:pPr algn="ctr"/>
          <a:r>
            <a:rPr lang="en-GB" sz="2400" b="1" cap="small" baseline="0" smtClean="0">
              <a:latin typeface="+mn-lt"/>
            </a:rPr>
            <a:t>Conduct data protection compliance audits</a:t>
          </a:r>
          <a:endParaRPr lang="en-GB" sz="2400" b="1" cap="small" baseline="0" dirty="0">
            <a:latin typeface="+mn-lt"/>
          </a:endParaRPr>
        </a:p>
      </dgm:t>
    </dgm:pt>
    <dgm:pt modelId="{29B6EE9F-BF87-410C-AF0C-D37182BF4722}" type="parTrans" cxnId="{2585EED2-ED2B-47D8-BEDA-B120CE7214A5}">
      <dgm:prSet/>
      <dgm:spPr/>
      <dgm:t>
        <a:bodyPr/>
        <a:lstStyle/>
        <a:p>
          <a:endParaRPr lang="en-GB"/>
        </a:p>
      </dgm:t>
    </dgm:pt>
    <dgm:pt modelId="{C499DB7F-8F82-4DF7-B49F-297867FDDF00}" type="sibTrans" cxnId="{2585EED2-ED2B-47D8-BEDA-B120CE7214A5}">
      <dgm:prSet/>
      <dgm:spPr/>
      <dgm:t>
        <a:bodyPr/>
        <a:lstStyle/>
        <a:p>
          <a:endParaRPr lang="en-GB"/>
        </a:p>
      </dgm:t>
    </dgm:pt>
    <dgm:pt modelId="{5D5B69B3-5CEA-4D5C-B5D7-0B45FA8F82DA}">
      <dgm:prSet custT="1"/>
      <dgm:spPr/>
      <dgm:t>
        <a:bodyPr anchor="ctr" anchorCtr="1"/>
        <a:lstStyle/>
        <a:p>
          <a:pPr algn="ctr"/>
          <a:r>
            <a:rPr lang="en-GB" sz="2400" b="1" i="0" cap="small" baseline="0" dirty="0" smtClean="0">
              <a:latin typeface="+mn-lt"/>
            </a:rPr>
            <a:t>Sensitisation</a:t>
          </a:r>
          <a:endParaRPr lang="en-GB" sz="2400" b="1" cap="small" baseline="0" dirty="0">
            <a:latin typeface="+mn-lt"/>
          </a:endParaRPr>
        </a:p>
      </dgm:t>
    </dgm:pt>
    <dgm:pt modelId="{BE94987D-EE89-48A1-BD7D-FE7BCB3D91B3}" type="parTrans" cxnId="{BB287A4F-45D9-4CDC-B677-759E2D79CA5C}">
      <dgm:prSet/>
      <dgm:spPr/>
      <dgm:t>
        <a:bodyPr/>
        <a:lstStyle/>
        <a:p>
          <a:endParaRPr lang="en-GB"/>
        </a:p>
      </dgm:t>
    </dgm:pt>
    <dgm:pt modelId="{CB9533D9-1D19-4D18-80EF-D2E5A5CE7462}" type="sibTrans" cxnId="{BB287A4F-45D9-4CDC-B677-759E2D79CA5C}">
      <dgm:prSet/>
      <dgm:spPr/>
      <dgm:t>
        <a:bodyPr/>
        <a:lstStyle/>
        <a:p>
          <a:endParaRPr lang="en-GB"/>
        </a:p>
      </dgm:t>
    </dgm:pt>
    <dgm:pt modelId="{04C6265E-94D1-42AB-946F-83B7DD3D79E4}">
      <dgm:prSet custT="1"/>
      <dgm:spPr/>
      <dgm:t>
        <a:bodyPr/>
        <a:lstStyle/>
        <a:p>
          <a:r>
            <a:rPr lang="en-GB" sz="2400" b="1" dirty="0" smtClean="0">
              <a:latin typeface="+mn-lt"/>
            </a:rPr>
            <a:t>VI</a:t>
          </a:r>
          <a:endParaRPr lang="en-GB" sz="2400" b="1" dirty="0">
            <a:latin typeface="+mn-lt"/>
          </a:endParaRPr>
        </a:p>
      </dgm:t>
    </dgm:pt>
    <dgm:pt modelId="{74D4ADC6-C33B-429D-8197-2ABA50EA9FFD}" type="parTrans" cxnId="{3597DA18-0A4D-4B9A-8B4A-035AA72CD52C}">
      <dgm:prSet/>
      <dgm:spPr/>
      <dgm:t>
        <a:bodyPr/>
        <a:lstStyle/>
        <a:p>
          <a:endParaRPr lang="en-US"/>
        </a:p>
      </dgm:t>
    </dgm:pt>
    <dgm:pt modelId="{805011BB-1877-4AA7-ACC7-BCB35AA62D28}" type="sibTrans" cxnId="{3597DA18-0A4D-4B9A-8B4A-035AA72CD52C}">
      <dgm:prSet/>
      <dgm:spPr/>
      <dgm:t>
        <a:bodyPr/>
        <a:lstStyle/>
        <a:p>
          <a:endParaRPr lang="en-US"/>
        </a:p>
      </dgm:t>
    </dgm:pt>
    <dgm:pt modelId="{971CDE67-1EE0-4CE3-9F70-080E5B0F1562}">
      <dgm:prSet custT="1"/>
      <dgm:spPr/>
      <dgm:t>
        <a:bodyPr anchor="ctr" anchorCtr="1"/>
        <a:lstStyle/>
        <a:p>
          <a:r>
            <a:rPr lang="en-GB" sz="2400" b="1" cap="small" baseline="0" dirty="0" smtClean="0">
              <a:latin typeface="+mn-lt"/>
            </a:rPr>
            <a:t>Research on data processing and computer technology</a:t>
          </a:r>
          <a:endParaRPr lang="en-GB" sz="2400" b="1" dirty="0">
            <a:latin typeface="+mn-lt"/>
          </a:endParaRPr>
        </a:p>
      </dgm:t>
    </dgm:pt>
    <dgm:pt modelId="{2E85E61A-A437-4DFF-AADC-0B0CCFB588CC}" type="parTrans" cxnId="{03885987-061E-4CA7-87FF-EB2CB68A3293}">
      <dgm:prSet/>
      <dgm:spPr/>
      <dgm:t>
        <a:bodyPr/>
        <a:lstStyle/>
        <a:p>
          <a:endParaRPr lang="en-US"/>
        </a:p>
      </dgm:t>
    </dgm:pt>
    <dgm:pt modelId="{9CCF73D5-345E-45BF-8FD9-E3ADFE48F99D}" type="sibTrans" cxnId="{03885987-061E-4CA7-87FF-EB2CB68A3293}">
      <dgm:prSet/>
      <dgm:spPr/>
      <dgm:t>
        <a:bodyPr/>
        <a:lstStyle/>
        <a:p>
          <a:endParaRPr lang="en-US"/>
        </a:p>
      </dgm:t>
    </dgm:pt>
    <dgm:pt modelId="{1359F940-D127-4C57-A6AF-F23CE238B427}">
      <dgm:prSet custT="1"/>
      <dgm:spPr/>
      <dgm:t>
        <a:bodyPr anchor="ctr" anchorCtr="1"/>
        <a:lstStyle/>
        <a:p>
          <a:r>
            <a:rPr lang="en-GB" sz="2400" b="1" cap="small" baseline="0" dirty="0" smtClean="0">
              <a:latin typeface="+mn-lt"/>
            </a:rPr>
            <a:t>Exercise control on all data prot</a:t>
          </a:r>
          <a:r>
            <a:rPr lang="en-GB" sz="2400" b="1" cap="small" baseline="0" dirty="0" smtClean="0"/>
            <a:t>ection issues</a:t>
          </a:r>
          <a:endParaRPr lang="en-GB" sz="2400" b="1" dirty="0">
            <a:latin typeface="+mn-lt"/>
          </a:endParaRPr>
        </a:p>
      </dgm:t>
    </dgm:pt>
    <dgm:pt modelId="{EBFB549B-FCCF-444E-B044-228A28FA7A4E}" type="sibTrans" cxnId="{1482B42F-D4A9-4547-9390-EBE86F5E290C}">
      <dgm:prSet/>
      <dgm:spPr/>
      <dgm:t>
        <a:bodyPr/>
        <a:lstStyle/>
        <a:p>
          <a:endParaRPr lang="en-US"/>
        </a:p>
      </dgm:t>
    </dgm:pt>
    <dgm:pt modelId="{A33CF671-D522-49F3-AFF8-1EA63C381EB6}" type="parTrans" cxnId="{1482B42F-D4A9-4547-9390-EBE86F5E290C}">
      <dgm:prSet/>
      <dgm:spPr/>
      <dgm:t>
        <a:bodyPr/>
        <a:lstStyle/>
        <a:p>
          <a:endParaRPr lang="en-US"/>
        </a:p>
      </dgm:t>
    </dgm:pt>
    <dgm:pt modelId="{B2D1C2E5-D9D2-44D1-9B44-4E00613BB101}">
      <dgm:prSet custT="1"/>
      <dgm:spPr/>
      <dgm:t>
        <a:bodyPr/>
        <a:lstStyle/>
        <a:p>
          <a:r>
            <a:rPr lang="en-GB" sz="2400" b="1" dirty="0" smtClean="0">
              <a:latin typeface="+mn-lt"/>
            </a:rPr>
            <a:t>V</a:t>
          </a:r>
          <a:endParaRPr lang="en-GB" sz="2400" b="1" dirty="0">
            <a:latin typeface="+mn-lt"/>
          </a:endParaRPr>
        </a:p>
      </dgm:t>
    </dgm:pt>
    <dgm:pt modelId="{42B90776-19E5-45FC-A562-2FBEF57AAAB1}" type="sibTrans" cxnId="{3EB05DD7-319F-456A-9957-655AAC66B324}">
      <dgm:prSet/>
      <dgm:spPr/>
      <dgm:t>
        <a:bodyPr/>
        <a:lstStyle/>
        <a:p>
          <a:endParaRPr lang="en-GB"/>
        </a:p>
      </dgm:t>
    </dgm:pt>
    <dgm:pt modelId="{7479BFD8-35D9-428E-A0EF-8DD39CD5CFA9}" type="parTrans" cxnId="{3EB05DD7-319F-456A-9957-655AAC66B324}">
      <dgm:prSet/>
      <dgm:spPr/>
      <dgm:t>
        <a:bodyPr/>
        <a:lstStyle/>
        <a:p>
          <a:endParaRPr lang="en-GB"/>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pt>
    <dgm:pt modelId="{985E4F52-1DAB-4492-8CC8-AB8DE2C9BE96}" type="pres">
      <dgm:prSet presAssocID="{07020EAB-FC80-4504-B541-9300DD80C257}" presName="parentShp" presStyleLbl="node1" presStyleIdx="0" presStyleCnt="6" custScaleX="182718" custLinFactNeighborY="16460">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6" custScaleX="472060" custScaleY="79342" custLinFactNeighborX="-41643" custLinFactNeighborY="16460">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pt>
    <dgm:pt modelId="{CA575B1D-C272-4F14-BFEE-31CA724ED9A2}" type="pres">
      <dgm:prSet presAssocID="{3D2CB99D-3313-4858-BE76-309A857A7F5D}" presName="linNode" presStyleCnt="0"/>
      <dgm:spPr/>
    </dgm:pt>
    <dgm:pt modelId="{57B4E1FB-70CD-49BF-A76A-2CE549954B7C}" type="pres">
      <dgm:prSet presAssocID="{3D2CB99D-3313-4858-BE76-309A857A7F5D}" presName="parentShp" presStyleLbl="node1" presStyleIdx="1" presStyleCnt="6" custScaleX="96425" custLinFactNeighborY="9490">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6" custScaleX="248550" custScaleY="79342" custLinFactNeighborX="-21919" custLinFactNeighborY="663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pt>
    <dgm:pt modelId="{62123FC4-36F7-4FA3-A5C8-FBB3D4ED9B54}" type="pres">
      <dgm:prSet presAssocID="{60C65E33-95C8-47A7-A906-248B438A0AD7}" presName="linNode" presStyleCnt="0"/>
      <dgm:spPr/>
    </dgm:pt>
    <dgm:pt modelId="{6A1D8B28-5219-44C4-BA27-26D16DA1D1F3}" type="pres">
      <dgm:prSet presAssocID="{60C65E33-95C8-47A7-A906-248B438A0AD7}" presName="parentShp" presStyleLbl="node1" presStyleIdx="2" presStyleCnt="6" custScaleX="67660" custLinFactNeighborY="-3360">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6" custScaleX="172239" custScaleY="79342" custLinFactNeighborX="-15689" custLinFactNeighborY="-3354">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pt>
    <dgm:pt modelId="{47C06DBE-FF54-44EB-A509-A4FE1DB48C79}" type="pres">
      <dgm:prSet presAssocID="{6C22B749-64FF-489A-B201-C1F8B5C0CF56}" presName="linNode" presStyleCnt="0"/>
      <dgm:spPr/>
    </dgm:pt>
    <dgm:pt modelId="{6D4C8E2F-E368-46A0-919E-1923646AFB45}" type="pres">
      <dgm:prSet presAssocID="{6C22B749-64FF-489A-B201-C1F8B5C0CF56}" presName="parentShp" presStyleLbl="node1" presStyleIdx="3" presStyleCnt="6" custScaleX="60729" custLinFactNeighborY="-16210">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6" custScaleX="154476" custScaleY="79342" custLinFactNeighborX="-13871" custLinFactNeighborY="-19066">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pt>
    <dgm:pt modelId="{DEDD2D6A-9917-4FA9-BC6E-0D3CE0E10F6D}" type="pres">
      <dgm:prSet presAssocID="{B2D1C2E5-D9D2-44D1-9B44-4E00613BB101}" presName="linNode" presStyleCnt="0"/>
      <dgm:spPr/>
    </dgm:pt>
    <dgm:pt modelId="{CC06354C-FA0E-4832-AB70-EC6DC462DD63}" type="pres">
      <dgm:prSet presAssocID="{B2D1C2E5-D9D2-44D1-9B44-4E00613BB101}" presName="parentShp" presStyleLbl="node1" presStyleIdx="4" presStyleCnt="6" custScaleX="61384" custLinFactNeighborY="-29059">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6" custScaleX="157629" custScaleY="79342" custLinFactNeighborX="-14372" custLinFactNeighborY="-29053">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pt>
    <dgm:pt modelId="{DCF45953-3C14-4EE9-8C91-50D617EDF369}" type="pres">
      <dgm:prSet presAssocID="{04C6265E-94D1-42AB-946F-83B7DD3D79E4}" presName="linNode" presStyleCnt="0"/>
      <dgm:spPr/>
    </dgm:pt>
    <dgm:pt modelId="{617FB7A0-F737-4B2C-844A-74E186D7BC2F}" type="pres">
      <dgm:prSet presAssocID="{04C6265E-94D1-42AB-946F-83B7DD3D79E4}" presName="parentShp" presStyleLbl="node1" presStyleIdx="5" presStyleCnt="6" custScaleX="57460" custLinFactNeighborX="-4" custLinFactNeighborY="-37286">
        <dgm:presLayoutVars>
          <dgm:bulletEnabled val="1"/>
        </dgm:presLayoutVars>
      </dgm:prSet>
      <dgm:spPr>
        <a:prstGeom prst="homePlate">
          <a:avLst/>
        </a:prstGeom>
      </dgm:spPr>
      <dgm:t>
        <a:bodyPr/>
        <a:lstStyle/>
        <a:p>
          <a:endParaRPr lang="en-US"/>
        </a:p>
      </dgm:t>
    </dgm:pt>
    <dgm:pt modelId="{D8E111CD-63AA-41DC-832B-A8DD46FFD415}" type="pres">
      <dgm:prSet presAssocID="{04C6265E-94D1-42AB-946F-83B7DD3D79E4}" presName="childShp" presStyleLbl="bgAccFollowNode1" presStyleIdx="5" presStyleCnt="6" custScaleX="157629" custScaleY="79342" custLinFactNeighborX="-13969" custLinFactNeighborY="-34430">
        <dgm:presLayoutVars>
          <dgm:bulletEnabled val="1"/>
        </dgm:presLayoutVars>
      </dgm:prSet>
      <dgm:spPr>
        <a:prstGeom prst="flowChartProcess">
          <a:avLst/>
        </a:prstGeom>
      </dgm:spPr>
      <dgm:t>
        <a:bodyPr/>
        <a:lstStyle/>
        <a:p>
          <a:endParaRPr lang="en-US"/>
        </a:p>
      </dgm:t>
    </dgm:pt>
  </dgm:ptLst>
  <dgm:cxnLst>
    <dgm:cxn modelId="{03885987-061E-4CA7-87FF-EB2CB68A3293}" srcId="{04C6265E-94D1-42AB-946F-83B7DD3D79E4}" destId="{971CDE67-1EE0-4CE3-9F70-080E5B0F1562}" srcOrd="0" destOrd="0" parTransId="{2E85E61A-A437-4DFF-AADC-0B0CCFB588CC}" sibTransId="{9CCF73D5-345E-45BF-8FD9-E3ADFE48F99D}"/>
    <dgm:cxn modelId="{3597DA18-0A4D-4B9A-8B4A-035AA72CD52C}" srcId="{236A553E-2745-4ABD-AFAB-82880E413804}" destId="{04C6265E-94D1-42AB-946F-83B7DD3D79E4}" srcOrd="5" destOrd="0" parTransId="{74D4ADC6-C33B-429D-8197-2ABA50EA9FFD}" sibTransId="{805011BB-1877-4AA7-ACC7-BCB35AA62D28}"/>
    <dgm:cxn modelId="{A9E2648E-FC14-4543-A313-09F38447C95E}" srcId="{236A553E-2745-4ABD-AFAB-82880E413804}" destId="{07020EAB-FC80-4504-B541-9300DD80C257}" srcOrd="0" destOrd="0" parTransId="{80CD0C3B-E9B4-4F1C-9B25-5931B792900F}" sibTransId="{F3A77C2E-496E-47F0-A46A-B5924477C3F6}"/>
    <dgm:cxn modelId="{A3689870-15F8-4769-89A3-CD4B20770963}" type="presOf" srcId="{1359F940-D127-4C57-A6AF-F23CE238B427}" destId="{E3709628-88FA-456D-922D-F472ABEA44B4}" srcOrd="0" destOrd="0" presId="urn:microsoft.com/office/officeart/2005/8/layout/vList6"/>
    <dgm:cxn modelId="{0ED19725-6084-45D4-90E9-3BE0C4012654}" type="presOf" srcId="{60C65E33-95C8-47A7-A906-248B438A0AD7}" destId="{6A1D8B28-5219-44C4-BA27-26D16DA1D1F3}"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94480D6A-82DD-407B-9661-5AD3C203BDFA}" type="presOf" srcId="{971CDE67-1EE0-4CE3-9F70-080E5B0F1562}" destId="{D8E111CD-63AA-41DC-832B-A8DD46FFD415}" srcOrd="0" destOrd="0" presId="urn:microsoft.com/office/officeart/2005/8/layout/vList6"/>
    <dgm:cxn modelId="{5DBDE8CB-3EA7-4800-9A11-DEA54A2B469C}" type="presOf" srcId="{5F64611A-D265-4E5D-8422-13A589DB25A7}" destId="{5E9D2B4E-6CFA-42C7-ABD9-43732A7CF4B3}" srcOrd="0" destOrd="0" presId="urn:microsoft.com/office/officeart/2005/8/layout/vList6"/>
    <dgm:cxn modelId="{66BE9228-CB56-44B0-8AC3-AF2F2F66A0D4}" srcId="{236A553E-2745-4ABD-AFAB-82880E413804}" destId="{3D2CB99D-3313-4858-BE76-309A857A7F5D}" srcOrd="1" destOrd="0" parTransId="{1174F74B-8818-4115-9C70-F7935491B532}" sibTransId="{88FB1E1C-6B48-4D15-8D10-26F26A2579D6}"/>
    <dgm:cxn modelId="{889F1847-3110-4C7F-A5E7-7A19FC21583A}" type="presOf" srcId="{37585649-6D3D-4A05-8F30-667594B2C27C}" destId="{4AB948DD-6B10-47B5-BAA6-5A90485C03F2}" srcOrd="0" destOrd="0" presId="urn:microsoft.com/office/officeart/2005/8/layout/vList6"/>
    <dgm:cxn modelId="{3FA66E13-E1CC-46C9-9296-DDDBCF34522F}" srcId="{3D2CB99D-3313-4858-BE76-309A857A7F5D}" destId="{5F64611A-D265-4E5D-8422-13A589DB25A7}" srcOrd="0" destOrd="0" parTransId="{B7D2C11E-174E-45BA-9C3D-52337D7EA3C4}" sibTransId="{D62C4585-15AE-4974-A918-411C0CC42F2A}"/>
    <dgm:cxn modelId="{DA982FAE-2672-48E8-A861-D6A74F03D2A0}" type="presOf" srcId="{5D5B69B3-5CEA-4D5C-B5D7-0B45FA8F82DA}" destId="{CD3BE388-BA1C-444E-8F3F-911F8F2DE1DD}" srcOrd="0" destOrd="0" presId="urn:microsoft.com/office/officeart/2005/8/layout/vList6"/>
    <dgm:cxn modelId="{B380EEBC-492D-40CE-8497-E1B50D954D19}" type="presOf" srcId="{07020EAB-FC80-4504-B541-9300DD80C257}" destId="{985E4F52-1DAB-4492-8CC8-AB8DE2C9BE96}" srcOrd="0" destOrd="0" presId="urn:microsoft.com/office/officeart/2005/8/layout/vList6"/>
    <dgm:cxn modelId="{703E0985-6EAB-4C2D-AE06-21BC37CBDFBE}" type="presOf" srcId="{B2D1C2E5-D9D2-44D1-9B44-4E00613BB101}" destId="{CC06354C-FA0E-4832-AB70-EC6DC462DD63}" srcOrd="0" destOrd="0" presId="urn:microsoft.com/office/officeart/2005/8/layout/vList6"/>
    <dgm:cxn modelId="{3EB05DD7-319F-456A-9957-655AAC66B324}" srcId="{236A553E-2745-4ABD-AFAB-82880E413804}" destId="{B2D1C2E5-D9D2-44D1-9B44-4E00613BB101}" srcOrd="4" destOrd="0" parTransId="{7479BFD8-35D9-428E-A0EF-8DD39CD5CFA9}" sibTransId="{42B90776-19E5-45FC-A562-2FBEF57AAAB1}"/>
    <dgm:cxn modelId="{BB287A4F-45D9-4CDC-B677-759E2D79CA5C}" srcId="{6C22B749-64FF-489A-B201-C1F8B5C0CF56}" destId="{5D5B69B3-5CEA-4D5C-B5D7-0B45FA8F82DA}" srcOrd="0" destOrd="0" parTransId="{BE94987D-EE89-48A1-BD7D-FE7BCB3D91B3}" sibTransId="{CB9533D9-1D19-4D18-80EF-D2E5A5CE7462}"/>
    <dgm:cxn modelId="{1482B42F-D4A9-4547-9390-EBE86F5E290C}" srcId="{B2D1C2E5-D9D2-44D1-9B44-4E00613BB101}" destId="{1359F940-D127-4C57-A6AF-F23CE238B427}" srcOrd="0" destOrd="0" parTransId="{A33CF671-D522-49F3-AFF8-1EA63C381EB6}" sibTransId="{EBFB549B-FCCF-444E-B044-228A28FA7A4E}"/>
    <dgm:cxn modelId="{463230E9-0163-4F81-910A-2F7B30CD7B5C}" type="presOf" srcId="{7067AC72-4B3B-4D46-A3EE-CA7444C32F8E}" destId="{96BEA944-63CE-4D7A-8B76-42BEE7B4A6F6}"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0C599FC9-8809-456A-A64C-F6AF13587C75}" srcId="{236A553E-2745-4ABD-AFAB-82880E413804}" destId="{6C22B749-64FF-489A-B201-C1F8B5C0CF56}" srcOrd="3" destOrd="0" parTransId="{173308E5-D07D-43EB-B632-9261B6643EB2}" sibTransId="{3841F388-4136-4241-960E-3457986D0464}"/>
    <dgm:cxn modelId="{84F68162-FC3C-46AA-9A48-CECA99A25C0D}" type="presOf" srcId="{6C22B749-64FF-489A-B201-C1F8B5C0CF56}" destId="{6D4C8E2F-E368-46A0-919E-1923646AFB45}" srcOrd="0" destOrd="0" presId="urn:microsoft.com/office/officeart/2005/8/layout/vList6"/>
    <dgm:cxn modelId="{1926298A-339E-4593-880E-16DA8EF2B76E}" type="presOf" srcId="{04C6265E-94D1-42AB-946F-83B7DD3D79E4}" destId="{617FB7A0-F737-4B2C-844A-74E186D7BC2F}" srcOrd="0" destOrd="0" presId="urn:microsoft.com/office/officeart/2005/8/layout/vList6"/>
    <dgm:cxn modelId="{A09439AA-B9CB-4313-9D5B-3D17D04E766A}" type="presOf" srcId="{3D2CB99D-3313-4858-BE76-309A857A7F5D}" destId="{57B4E1FB-70CD-49BF-A76A-2CE549954B7C}" srcOrd="0" destOrd="0" presId="urn:microsoft.com/office/officeart/2005/8/layout/vList6"/>
    <dgm:cxn modelId="{2585EED2-ED2B-47D8-BEDA-B120CE7214A5}" srcId="{60C65E33-95C8-47A7-A906-248B438A0AD7}" destId="{37585649-6D3D-4A05-8F30-667594B2C27C}" srcOrd="0" destOrd="0" parTransId="{29B6EE9F-BF87-410C-AF0C-D37182BF4722}" sibTransId="{C499DB7F-8F82-4DF7-B49F-297867FDDF00}"/>
    <dgm:cxn modelId="{9CB55F60-5995-463C-BFA9-401418F1DDD0}" type="presOf" srcId="{236A553E-2745-4ABD-AFAB-82880E413804}" destId="{E0AD3D0B-A46D-43B3-8931-731888A5C451}" srcOrd="0" destOrd="0" presId="urn:microsoft.com/office/officeart/2005/8/layout/vList6"/>
    <dgm:cxn modelId="{638F4BFB-0978-4C21-8FDA-3CFB65392C4F}" type="presParOf" srcId="{E0AD3D0B-A46D-43B3-8931-731888A5C451}" destId="{D032CF45-9DD4-4199-BF14-F06882537D2E}" srcOrd="0" destOrd="0" presId="urn:microsoft.com/office/officeart/2005/8/layout/vList6"/>
    <dgm:cxn modelId="{060BD582-7BE4-4C5D-9EF8-B32043C252A1}" type="presParOf" srcId="{D032CF45-9DD4-4199-BF14-F06882537D2E}" destId="{985E4F52-1DAB-4492-8CC8-AB8DE2C9BE96}" srcOrd="0" destOrd="0" presId="urn:microsoft.com/office/officeart/2005/8/layout/vList6"/>
    <dgm:cxn modelId="{8915234E-1663-4025-B580-217DA3286609}" type="presParOf" srcId="{D032CF45-9DD4-4199-BF14-F06882537D2E}" destId="{96BEA944-63CE-4D7A-8B76-42BEE7B4A6F6}" srcOrd="1" destOrd="0" presId="urn:microsoft.com/office/officeart/2005/8/layout/vList6"/>
    <dgm:cxn modelId="{924E0085-4D13-4B50-85C0-FDF9A142A3D1}" type="presParOf" srcId="{E0AD3D0B-A46D-43B3-8931-731888A5C451}" destId="{07F29413-325D-4EA8-A4F2-7790BAAF7294}" srcOrd="1" destOrd="0" presId="urn:microsoft.com/office/officeart/2005/8/layout/vList6"/>
    <dgm:cxn modelId="{8342D07F-74A7-4E8F-84E9-B310BAD8228F}" type="presParOf" srcId="{E0AD3D0B-A46D-43B3-8931-731888A5C451}" destId="{CA575B1D-C272-4F14-BFEE-31CA724ED9A2}" srcOrd="2" destOrd="0" presId="urn:microsoft.com/office/officeart/2005/8/layout/vList6"/>
    <dgm:cxn modelId="{670DBEE6-172F-4969-936A-830128E11A23}" type="presParOf" srcId="{CA575B1D-C272-4F14-BFEE-31CA724ED9A2}" destId="{57B4E1FB-70CD-49BF-A76A-2CE549954B7C}" srcOrd="0" destOrd="0" presId="urn:microsoft.com/office/officeart/2005/8/layout/vList6"/>
    <dgm:cxn modelId="{EC828074-8B60-4417-88EB-5291F5E57156}" type="presParOf" srcId="{CA575B1D-C272-4F14-BFEE-31CA724ED9A2}" destId="{5E9D2B4E-6CFA-42C7-ABD9-43732A7CF4B3}" srcOrd="1" destOrd="0" presId="urn:microsoft.com/office/officeart/2005/8/layout/vList6"/>
    <dgm:cxn modelId="{9CFEA4A8-9E7A-4F33-A497-220468C90157}" type="presParOf" srcId="{E0AD3D0B-A46D-43B3-8931-731888A5C451}" destId="{D7CBD8A9-8B00-47B9-B468-BF3AB40CD3EA}" srcOrd="3" destOrd="0" presId="urn:microsoft.com/office/officeart/2005/8/layout/vList6"/>
    <dgm:cxn modelId="{D7AD9918-66B7-43E3-8261-06EE2D6AC001}" type="presParOf" srcId="{E0AD3D0B-A46D-43B3-8931-731888A5C451}" destId="{62123FC4-36F7-4FA3-A5C8-FBB3D4ED9B54}" srcOrd="4" destOrd="0" presId="urn:microsoft.com/office/officeart/2005/8/layout/vList6"/>
    <dgm:cxn modelId="{E9F9F397-82E1-4E04-B579-B2BF9D8D8D17}" type="presParOf" srcId="{62123FC4-36F7-4FA3-A5C8-FBB3D4ED9B54}" destId="{6A1D8B28-5219-44C4-BA27-26D16DA1D1F3}" srcOrd="0" destOrd="0" presId="urn:microsoft.com/office/officeart/2005/8/layout/vList6"/>
    <dgm:cxn modelId="{9591FADC-0E21-4361-9733-4DD9AE565D30}" type="presParOf" srcId="{62123FC4-36F7-4FA3-A5C8-FBB3D4ED9B54}" destId="{4AB948DD-6B10-47B5-BAA6-5A90485C03F2}" srcOrd="1" destOrd="0" presId="urn:microsoft.com/office/officeart/2005/8/layout/vList6"/>
    <dgm:cxn modelId="{6D8AEBF6-4C83-4190-AF16-E7BFE848BB72}" type="presParOf" srcId="{E0AD3D0B-A46D-43B3-8931-731888A5C451}" destId="{494542C3-DC80-43D5-9288-7AA46549A548}" srcOrd="5" destOrd="0" presId="urn:microsoft.com/office/officeart/2005/8/layout/vList6"/>
    <dgm:cxn modelId="{42853C95-AA26-4F26-B6DE-8AA843F590CE}" type="presParOf" srcId="{E0AD3D0B-A46D-43B3-8931-731888A5C451}" destId="{47C06DBE-FF54-44EB-A509-A4FE1DB48C79}" srcOrd="6" destOrd="0" presId="urn:microsoft.com/office/officeart/2005/8/layout/vList6"/>
    <dgm:cxn modelId="{3DA052B9-2D94-469E-9DD0-7E6CBC9198E0}" type="presParOf" srcId="{47C06DBE-FF54-44EB-A509-A4FE1DB48C79}" destId="{6D4C8E2F-E368-46A0-919E-1923646AFB45}" srcOrd="0" destOrd="0" presId="urn:microsoft.com/office/officeart/2005/8/layout/vList6"/>
    <dgm:cxn modelId="{81B45FE0-828E-4D78-B636-F7868EF2C621}" type="presParOf" srcId="{47C06DBE-FF54-44EB-A509-A4FE1DB48C79}" destId="{CD3BE388-BA1C-444E-8F3F-911F8F2DE1DD}" srcOrd="1" destOrd="0" presId="urn:microsoft.com/office/officeart/2005/8/layout/vList6"/>
    <dgm:cxn modelId="{3F4405D8-ECCE-46D2-8ACB-D1DD28F7C8E6}" type="presParOf" srcId="{E0AD3D0B-A46D-43B3-8931-731888A5C451}" destId="{C25526C2-5545-47C2-98F4-AB78E6591D41}" srcOrd="7" destOrd="0" presId="urn:microsoft.com/office/officeart/2005/8/layout/vList6"/>
    <dgm:cxn modelId="{51AD96EA-A132-44A1-9BA7-0D2FCC900872}" type="presParOf" srcId="{E0AD3D0B-A46D-43B3-8931-731888A5C451}" destId="{DEDD2D6A-9917-4FA9-BC6E-0D3CE0E10F6D}" srcOrd="8" destOrd="0" presId="urn:microsoft.com/office/officeart/2005/8/layout/vList6"/>
    <dgm:cxn modelId="{03F3A57B-C38F-484D-9B8B-C06D433FE6C0}" type="presParOf" srcId="{DEDD2D6A-9917-4FA9-BC6E-0D3CE0E10F6D}" destId="{CC06354C-FA0E-4832-AB70-EC6DC462DD63}" srcOrd="0" destOrd="0" presId="urn:microsoft.com/office/officeart/2005/8/layout/vList6"/>
    <dgm:cxn modelId="{DC8D025A-15C2-4925-AD95-BD3C7C3B4746}" type="presParOf" srcId="{DEDD2D6A-9917-4FA9-BC6E-0D3CE0E10F6D}" destId="{E3709628-88FA-456D-922D-F472ABEA44B4}" srcOrd="1" destOrd="0" presId="urn:microsoft.com/office/officeart/2005/8/layout/vList6"/>
    <dgm:cxn modelId="{1407198E-DD6C-43AA-8FF5-270DE256F836}" type="presParOf" srcId="{E0AD3D0B-A46D-43B3-8931-731888A5C451}" destId="{F02CDDD3-67E6-4B35-A488-616C4DC00389}" srcOrd="9" destOrd="0" presId="urn:microsoft.com/office/officeart/2005/8/layout/vList6"/>
    <dgm:cxn modelId="{079E2151-0389-474C-8299-E16D8393415C}" type="presParOf" srcId="{E0AD3D0B-A46D-43B3-8931-731888A5C451}" destId="{DCF45953-3C14-4EE9-8C91-50D617EDF369}" srcOrd="10" destOrd="0" presId="urn:microsoft.com/office/officeart/2005/8/layout/vList6"/>
    <dgm:cxn modelId="{C363BA1E-A05B-4D0A-8C97-9502FBC36E40}" type="presParOf" srcId="{DCF45953-3C14-4EE9-8C91-50D617EDF369}" destId="{617FB7A0-F737-4B2C-844A-74E186D7BC2F}" srcOrd="0" destOrd="0" presId="urn:microsoft.com/office/officeart/2005/8/layout/vList6"/>
    <dgm:cxn modelId="{AFD54FE6-9939-4414-A409-76D9A5CA106C}" type="presParOf" srcId="{DCF45953-3C14-4EE9-8C91-50D617EDF369}" destId="{D8E111CD-63AA-41DC-832B-A8DD46FFD415}"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0D2BC-9A46-4B69-AC53-DB4A82D133AD}">
      <dsp:nvSpPr>
        <dsp:cNvPr id="0" name=""/>
        <dsp:cNvSpPr/>
      </dsp:nvSpPr>
      <dsp:spPr>
        <a:xfrm rot="5400000">
          <a:off x="4049245" y="-2771737"/>
          <a:ext cx="505554" cy="617875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Our Vision</a:t>
          </a:r>
          <a:endParaRPr lang="en-GB" sz="2000" b="1" kern="1200" dirty="0"/>
        </a:p>
      </dsp:txBody>
      <dsp:txXfrm rot="-5400000">
        <a:off x="1212646" y="89541"/>
        <a:ext cx="6154075" cy="456196"/>
      </dsp:txXfrm>
    </dsp:sp>
    <dsp:sp modelId="{2CC1DA93-624F-474B-BF94-625D4E45D654}">
      <dsp:nvSpPr>
        <dsp:cNvPr id="0" name=""/>
        <dsp:cNvSpPr/>
      </dsp:nvSpPr>
      <dsp:spPr>
        <a:xfrm>
          <a:off x="1735" y="584"/>
          <a:ext cx="1206999" cy="63411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1</a:t>
          </a:r>
          <a:endParaRPr lang="en-GB" sz="2000" b="1" kern="1200" dirty="0"/>
        </a:p>
      </dsp:txBody>
      <dsp:txXfrm>
        <a:off x="32690" y="31539"/>
        <a:ext cx="1145089" cy="572200"/>
      </dsp:txXfrm>
    </dsp:sp>
    <dsp:sp modelId="{B18A8507-870B-43B3-AA40-CE5A8D8A02F5}">
      <dsp:nvSpPr>
        <dsp:cNvPr id="0" name=""/>
        <dsp:cNvSpPr/>
      </dsp:nvSpPr>
      <dsp:spPr>
        <a:xfrm rot="5400000">
          <a:off x="4048807" y="-2107551"/>
          <a:ext cx="505554" cy="6179630"/>
        </a:xfrm>
        <a:prstGeom prst="round2SameRect">
          <a:avLst/>
        </a:prstGeom>
        <a:solidFill>
          <a:schemeClr val="accent3">
            <a:tint val="40000"/>
            <a:alpha val="90000"/>
            <a:hueOff val="1339606"/>
            <a:satOff val="-1724"/>
            <a:lumOff val="-134"/>
            <a:alphaOff val="0"/>
          </a:schemeClr>
        </a:solidFill>
        <a:ln w="9525" cap="flat" cmpd="sng" algn="ctr">
          <a:solidFill>
            <a:schemeClr val="accent3">
              <a:tint val="40000"/>
              <a:alpha val="90000"/>
              <a:hueOff val="1339606"/>
              <a:satOff val="-1724"/>
              <a:lumOff val="-13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Data Protection Office</a:t>
          </a:r>
          <a:endParaRPr lang="en-GB" sz="2000" b="1" kern="1200" dirty="0"/>
        </a:p>
      </dsp:txBody>
      <dsp:txXfrm rot="-5400000">
        <a:off x="1211770" y="754165"/>
        <a:ext cx="6154951" cy="456196"/>
      </dsp:txXfrm>
    </dsp:sp>
    <dsp:sp modelId="{647A650D-4B73-4F7D-B4F1-8F7680459FE2}">
      <dsp:nvSpPr>
        <dsp:cNvPr id="0" name=""/>
        <dsp:cNvSpPr/>
      </dsp:nvSpPr>
      <dsp:spPr>
        <a:xfrm>
          <a:off x="1735" y="666292"/>
          <a:ext cx="1207000" cy="631942"/>
        </a:xfrm>
        <a:prstGeom prst="roundRect">
          <a:avLst/>
        </a:prstGeom>
        <a:gradFill rotWithShape="0">
          <a:gsLst>
            <a:gs pos="0">
              <a:schemeClr val="accent3">
                <a:hueOff val="1406283"/>
                <a:satOff val="-2110"/>
                <a:lumOff val="-343"/>
                <a:alphaOff val="0"/>
                <a:shade val="51000"/>
                <a:satMod val="130000"/>
              </a:schemeClr>
            </a:gs>
            <a:gs pos="80000">
              <a:schemeClr val="accent3">
                <a:hueOff val="1406283"/>
                <a:satOff val="-2110"/>
                <a:lumOff val="-343"/>
                <a:alphaOff val="0"/>
                <a:shade val="93000"/>
                <a:satMod val="130000"/>
              </a:schemeClr>
            </a:gs>
            <a:gs pos="100000">
              <a:schemeClr val="accent3">
                <a:hueOff val="1406283"/>
                <a:satOff val="-211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2</a:t>
          </a:r>
          <a:endParaRPr lang="en-GB" sz="2000" b="1" kern="1200" dirty="0"/>
        </a:p>
      </dsp:txBody>
      <dsp:txXfrm>
        <a:off x="32584" y="697141"/>
        <a:ext cx="1145302" cy="570244"/>
      </dsp:txXfrm>
    </dsp:sp>
    <dsp:sp modelId="{D54B1729-BC98-42C1-9C6C-D65DCBA4358F}">
      <dsp:nvSpPr>
        <dsp:cNvPr id="0" name=""/>
        <dsp:cNvSpPr/>
      </dsp:nvSpPr>
      <dsp:spPr>
        <a:xfrm rot="5400000">
          <a:off x="4050161" y="-1427015"/>
          <a:ext cx="505554" cy="6176922"/>
        </a:xfrm>
        <a:prstGeom prst="rect">
          <a:avLst/>
        </a:prstGeom>
        <a:solidFill>
          <a:schemeClr val="accent3">
            <a:tint val="40000"/>
            <a:alpha val="90000"/>
            <a:hueOff val="2679212"/>
            <a:satOff val="-3448"/>
            <a:lumOff val="-269"/>
            <a:alphaOff val="0"/>
          </a:schemeClr>
        </a:solidFill>
        <a:ln w="9525" cap="flat" cmpd="sng" algn="ctr">
          <a:solidFill>
            <a:schemeClr val="accent3">
              <a:tint val="40000"/>
              <a:alpha val="90000"/>
              <a:hueOff val="2679212"/>
              <a:satOff val="-3448"/>
              <a:lumOff val="-26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889000">
            <a:lnSpc>
              <a:spcPct val="90000"/>
            </a:lnSpc>
            <a:spcBef>
              <a:spcPct val="0"/>
            </a:spcBef>
            <a:spcAft>
              <a:spcPct val="15000"/>
            </a:spcAft>
            <a:buChar char="••"/>
          </a:pPr>
          <a:r>
            <a:rPr lang="en-US" sz="2000" b="1" kern="1200" dirty="0" smtClean="0"/>
            <a:t>Data Protection Act 2004 (DPA)</a:t>
          </a:r>
          <a:endParaRPr lang="en-US" sz="2000" b="1" kern="1200" dirty="0">
            <a:effectLst/>
          </a:endParaRPr>
        </a:p>
      </dsp:txBody>
      <dsp:txXfrm rot="-5400000">
        <a:off x="1214477" y="1408669"/>
        <a:ext cx="6176922" cy="505554"/>
      </dsp:txXfrm>
    </dsp:sp>
    <dsp:sp modelId="{7E429971-BC57-430F-BB25-C0574E5E39E3}">
      <dsp:nvSpPr>
        <dsp:cNvPr id="0" name=""/>
        <dsp:cNvSpPr/>
      </dsp:nvSpPr>
      <dsp:spPr>
        <a:xfrm>
          <a:off x="0" y="1352481"/>
          <a:ext cx="1209508" cy="631942"/>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3</a:t>
          </a:r>
          <a:endParaRPr lang="en-US" sz="2400" b="1" kern="1200" dirty="0"/>
        </a:p>
      </dsp:txBody>
      <dsp:txXfrm>
        <a:off x="30849" y="1383330"/>
        <a:ext cx="1147810" cy="570244"/>
      </dsp:txXfrm>
    </dsp:sp>
    <dsp:sp modelId="{40C0F126-4DD9-4C2F-BA52-D311F6A27EE2}">
      <dsp:nvSpPr>
        <dsp:cNvPr id="0" name=""/>
        <dsp:cNvSpPr/>
      </dsp:nvSpPr>
      <dsp:spPr>
        <a:xfrm rot="5400000">
          <a:off x="4000139" y="-734824"/>
          <a:ext cx="505554" cy="6088337"/>
        </a:xfrm>
        <a:prstGeom prst="round2SameRect">
          <a:avLst/>
        </a:prstGeom>
        <a:solidFill>
          <a:schemeClr val="accent3">
            <a:tint val="40000"/>
            <a:alpha val="90000"/>
            <a:hueOff val="4018819"/>
            <a:satOff val="-5172"/>
            <a:lumOff val="-403"/>
            <a:alphaOff val="0"/>
          </a:schemeClr>
        </a:solidFill>
        <a:ln w="9525" cap="flat" cmpd="sng" algn="ctr">
          <a:solidFill>
            <a:schemeClr val="accent3">
              <a:tint val="40000"/>
              <a:alpha val="90000"/>
              <a:hueOff val="4018819"/>
              <a:satOff val="-5172"/>
              <a:lumOff val="-40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Definitions</a:t>
          </a:r>
          <a:endParaRPr lang="en-GB" sz="2000" b="1" kern="1200" dirty="0"/>
        </a:p>
      </dsp:txBody>
      <dsp:txXfrm rot="-5400000">
        <a:off x="1208748" y="2081246"/>
        <a:ext cx="6063658" cy="456196"/>
      </dsp:txXfrm>
    </dsp:sp>
    <dsp:sp modelId="{2577A473-46FE-4090-8784-6E46F025E566}">
      <dsp:nvSpPr>
        <dsp:cNvPr id="0" name=""/>
        <dsp:cNvSpPr/>
      </dsp:nvSpPr>
      <dsp:spPr>
        <a:xfrm>
          <a:off x="1735" y="1993372"/>
          <a:ext cx="1207012" cy="631942"/>
        </a:xfrm>
        <a:prstGeom prst="roundRect">
          <a:avLst/>
        </a:prstGeom>
        <a:gradFill rotWithShape="0">
          <a:gsLst>
            <a:gs pos="0">
              <a:schemeClr val="accent3">
                <a:hueOff val="4218849"/>
                <a:satOff val="-6330"/>
                <a:lumOff val="-1029"/>
                <a:alphaOff val="0"/>
                <a:shade val="51000"/>
                <a:satMod val="130000"/>
              </a:schemeClr>
            </a:gs>
            <a:gs pos="80000">
              <a:schemeClr val="accent3">
                <a:hueOff val="4218849"/>
                <a:satOff val="-6330"/>
                <a:lumOff val="-1029"/>
                <a:alphaOff val="0"/>
                <a:shade val="93000"/>
                <a:satMod val="130000"/>
              </a:schemeClr>
            </a:gs>
            <a:gs pos="100000">
              <a:schemeClr val="accent3">
                <a:hueOff val="4218849"/>
                <a:satOff val="-6330"/>
                <a:lumOff val="-102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4</a:t>
          </a:r>
          <a:endParaRPr lang="en-GB" sz="2000" b="1" kern="1200" dirty="0"/>
        </a:p>
      </dsp:txBody>
      <dsp:txXfrm>
        <a:off x="32584" y="2024221"/>
        <a:ext cx="1145314" cy="570244"/>
      </dsp:txXfrm>
    </dsp:sp>
    <dsp:sp modelId="{B37A5355-225B-4C6F-AED7-6C620F99EECC}">
      <dsp:nvSpPr>
        <dsp:cNvPr id="0" name=""/>
        <dsp:cNvSpPr/>
      </dsp:nvSpPr>
      <dsp:spPr>
        <a:xfrm rot="5400000">
          <a:off x="4046927" y="-115577"/>
          <a:ext cx="505554" cy="6176922"/>
        </a:xfrm>
        <a:prstGeom prst="rect">
          <a:avLst/>
        </a:prstGeom>
        <a:solidFill>
          <a:schemeClr val="accent3">
            <a:tint val="40000"/>
            <a:alpha val="90000"/>
            <a:hueOff val="5358425"/>
            <a:satOff val="-6896"/>
            <a:lumOff val="-537"/>
            <a:alphaOff val="0"/>
          </a:schemeClr>
        </a:solidFill>
        <a:ln w="9525" cap="flat" cmpd="sng" algn="ctr">
          <a:solidFill>
            <a:schemeClr val="accent3">
              <a:tint val="40000"/>
              <a:alpha val="90000"/>
              <a:hueOff val="5358425"/>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8 Principles of Data Protection Act</a:t>
          </a:r>
          <a:endParaRPr lang="en-US" sz="2000" b="1" kern="1200" dirty="0">
            <a:effectLst/>
          </a:endParaRPr>
        </a:p>
      </dsp:txBody>
      <dsp:txXfrm rot="-5400000">
        <a:off x="1211243" y="2720107"/>
        <a:ext cx="6176922" cy="505554"/>
      </dsp:txXfrm>
    </dsp:sp>
    <dsp:sp modelId="{C04276DC-EE64-470A-B8BC-09067B8045FA}">
      <dsp:nvSpPr>
        <dsp:cNvPr id="0" name=""/>
        <dsp:cNvSpPr/>
      </dsp:nvSpPr>
      <dsp:spPr>
        <a:xfrm>
          <a:off x="1735" y="2656912"/>
          <a:ext cx="1209508" cy="631942"/>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5</a:t>
          </a:r>
          <a:endParaRPr lang="en-US" sz="2400" b="1" kern="1200" dirty="0"/>
        </a:p>
      </dsp:txBody>
      <dsp:txXfrm>
        <a:off x="32584" y="2687761"/>
        <a:ext cx="1147810" cy="570244"/>
      </dsp:txXfrm>
    </dsp:sp>
    <dsp:sp modelId="{C7C3E6FD-D83F-4BDA-907E-B5EE041DA931}">
      <dsp:nvSpPr>
        <dsp:cNvPr id="0" name=""/>
        <dsp:cNvSpPr/>
      </dsp:nvSpPr>
      <dsp:spPr>
        <a:xfrm rot="5400000">
          <a:off x="4028682" y="547962"/>
          <a:ext cx="542045" cy="6176922"/>
        </a:xfrm>
        <a:prstGeom prst="rect">
          <a:avLst/>
        </a:prstGeom>
        <a:solidFill>
          <a:schemeClr val="accent3">
            <a:tint val="40000"/>
            <a:alpha val="90000"/>
            <a:hueOff val="6698031"/>
            <a:satOff val="-8621"/>
            <a:lumOff val="-672"/>
            <a:alphaOff val="0"/>
          </a:schemeClr>
        </a:solidFill>
        <a:ln w="9525" cap="flat" cmpd="sng" algn="ctr">
          <a:solidFill>
            <a:schemeClr val="accent3">
              <a:tint val="40000"/>
              <a:alpha val="90000"/>
              <a:hueOff val="6698031"/>
              <a:satOff val="-8621"/>
              <a:lumOff val="-67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Functions of Data Protection Office</a:t>
          </a:r>
          <a:endParaRPr lang="en-US" sz="2000" b="1" kern="1200" dirty="0">
            <a:effectLst/>
          </a:endParaRPr>
        </a:p>
      </dsp:txBody>
      <dsp:txXfrm rot="-5400000">
        <a:off x="1211244" y="3365400"/>
        <a:ext cx="6176922" cy="542045"/>
      </dsp:txXfrm>
    </dsp:sp>
    <dsp:sp modelId="{F5034101-5B7D-4FE7-B47A-5A48CF39606B}">
      <dsp:nvSpPr>
        <dsp:cNvPr id="0" name=""/>
        <dsp:cNvSpPr/>
      </dsp:nvSpPr>
      <dsp:spPr>
        <a:xfrm>
          <a:off x="1735" y="3320452"/>
          <a:ext cx="1209508" cy="631942"/>
        </a:xfrm>
        <a:prstGeom prst="roundRect">
          <a:avLst/>
        </a:prstGeom>
        <a:gradFill rotWithShape="0">
          <a:gsLst>
            <a:gs pos="0">
              <a:schemeClr val="accent3">
                <a:hueOff val="7031415"/>
                <a:satOff val="-10550"/>
                <a:lumOff val="-1716"/>
                <a:alphaOff val="0"/>
                <a:shade val="51000"/>
                <a:satMod val="130000"/>
              </a:schemeClr>
            </a:gs>
            <a:gs pos="80000">
              <a:schemeClr val="accent3">
                <a:hueOff val="7031415"/>
                <a:satOff val="-10550"/>
                <a:lumOff val="-1716"/>
                <a:alphaOff val="0"/>
                <a:shade val="93000"/>
                <a:satMod val="130000"/>
              </a:schemeClr>
            </a:gs>
            <a:gs pos="100000">
              <a:schemeClr val="accent3">
                <a:hueOff val="7031415"/>
                <a:satOff val="-10550"/>
                <a:lumOff val="-17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6</a:t>
          </a:r>
          <a:endParaRPr lang="en-US" sz="2400" b="1" kern="1200" dirty="0"/>
        </a:p>
      </dsp:txBody>
      <dsp:txXfrm>
        <a:off x="32584" y="3351301"/>
        <a:ext cx="1147810" cy="570244"/>
      </dsp:txXfrm>
    </dsp:sp>
    <dsp:sp modelId="{1178D408-B821-4F63-A6EE-F62D0FF6A5B3}">
      <dsp:nvSpPr>
        <dsp:cNvPr id="0" name=""/>
        <dsp:cNvSpPr/>
      </dsp:nvSpPr>
      <dsp:spPr>
        <a:xfrm rot="5400000">
          <a:off x="4048161" y="1223178"/>
          <a:ext cx="505554" cy="6180921"/>
        </a:xfrm>
        <a:prstGeom prst="round2SameRect">
          <a:avLst/>
        </a:prstGeom>
        <a:solidFill>
          <a:schemeClr val="accent3">
            <a:tint val="40000"/>
            <a:alpha val="90000"/>
            <a:hueOff val="8037638"/>
            <a:satOff val="-10345"/>
            <a:lumOff val="-806"/>
            <a:alphaOff val="0"/>
          </a:schemeClr>
        </a:solidFill>
        <a:ln w="9525" cap="flat" cmpd="sng" algn="ctr">
          <a:solidFill>
            <a:schemeClr val="accent3">
              <a:tint val="40000"/>
              <a:alpha val="90000"/>
              <a:hueOff val="8037638"/>
              <a:satOff val="-10345"/>
              <a:lumOff val="-80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Managing Data Protection</a:t>
          </a:r>
          <a:endParaRPr lang="en-GB" sz="2000" b="1" kern="1200" dirty="0"/>
        </a:p>
      </dsp:txBody>
      <dsp:txXfrm rot="-5400000">
        <a:off x="1210478" y="4085541"/>
        <a:ext cx="6156242" cy="456196"/>
      </dsp:txXfrm>
    </dsp:sp>
    <dsp:sp modelId="{65DDFB69-13FE-42D7-800C-ACAEC1F6F7FC}">
      <dsp:nvSpPr>
        <dsp:cNvPr id="0" name=""/>
        <dsp:cNvSpPr/>
      </dsp:nvSpPr>
      <dsp:spPr>
        <a:xfrm>
          <a:off x="1735" y="3983992"/>
          <a:ext cx="1207007" cy="631942"/>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7</a:t>
          </a:r>
          <a:endParaRPr lang="en-GB" sz="2400" b="1" kern="1200" dirty="0"/>
        </a:p>
      </dsp:txBody>
      <dsp:txXfrm>
        <a:off x="32584" y="4014841"/>
        <a:ext cx="1145309" cy="570244"/>
      </dsp:txXfrm>
    </dsp:sp>
    <dsp:sp modelId="{3B5C0B83-61EA-4E5E-BEB2-9082E09BD636}">
      <dsp:nvSpPr>
        <dsp:cNvPr id="0" name=""/>
        <dsp:cNvSpPr/>
      </dsp:nvSpPr>
      <dsp:spPr>
        <a:xfrm rot="5400000">
          <a:off x="4045676" y="1873785"/>
          <a:ext cx="505554" cy="6179435"/>
        </a:xfrm>
        <a:prstGeom prst="round2SameRect">
          <a:avLst/>
        </a:prstGeom>
        <a:solidFill>
          <a:schemeClr val="accent3">
            <a:tint val="40000"/>
            <a:alpha val="90000"/>
            <a:hueOff val="9377244"/>
            <a:satOff val="-12069"/>
            <a:lumOff val="-941"/>
            <a:alphaOff val="0"/>
          </a:schemeClr>
        </a:solidFill>
        <a:ln w="9525" cap="flat" cmpd="sng" algn="ctr">
          <a:solidFill>
            <a:schemeClr val="accent3">
              <a:tint val="40000"/>
              <a:alpha val="90000"/>
              <a:hueOff val="9377244"/>
              <a:satOff val="-12069"/>
              <a:lumOff val="-94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Offences and Penalties</a:t>
          </a:r>
          <a:endParaRPr lang="en-GB" sz="2000" b="1" kern="1200" dirty="0"/>
        </a:p>
      </dsp:txBody>
      <dsp:txXfrm rot="-5400000">
        <a:off x="1208736" y="4735405"/>
        <a:ext cx="6154756" cy="456196"/>
      </dsp:txXfrm>
    </dsp:sp>
    <dsp:sp modelId="{6E0BA29F-DA40-4805-9D0E-CFA2A4A8CB69}">
      <dsp:nvSpPr>
        <dsp:cNvPr id="0" name=""/>
        <dsp:cNvSpPr/>
      </dsp:nvSpPr>
      <dsp:spPr>
        <a:xfrm>
          <a:off x="1735" y="4647532"/>
          <a:ext cx="1207000" cy="631942"/>
        </a:xfrm>
        <a:prstGeom prst="roundRect">
          <a:avLst/>
        </a:prstGeom>
        <a:gradFill rotWithShape="0">
          <a:gsLst>
            <a:gs pos="0">
              <a:schemeClr val="accent3">
                <a:hueOff val="9843981"/>
                <a:satOff val="-14770"/>
                <a:lumOff val="-2402"/>
                <a:alphaOff val="0"/>
                <a:shade val="51000"/>
                <a:satMod val="130000"/>
              </a:schemeClr>
            </a:gs>
            <a:gs pos="80000">
              <a:schemeClr val="accent3">
                <a:hueOff val="9843981"/>
                <a:satOff val="-14770"/>
                <a:lumOff val="-2402"/>
                <a:alphaOff val="0"/>
                <a:shade val="93000"/>
                <a:satMod val="130000"/>
              </a:schemeClr>
            </a:gs>
            <a:gs pos="100000">
              <a:schemeClr val="accent3">
                <a:hueOff val="9843981"/>
                <a:satOff val="-14770"/>
                <a:lumOff val="-24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8</a:t>
          </a:r>
          <a:endParaRPr lang="en-GB" sz="2000" b="1" kern="1200" dirty="0"/>
        </a:p>
      </dsp:txBody>
      <dsp:txXfrm>
        <a:off x="32584" y="4678381"/>
        <a:ext cx="1145302" cy="570244"/>
      </dsp:txXfrm>
    </dsp:sp>
    <dsp:sp modelId="{6FA29CD7-8070-4CD8-A177-FB06E4CCA198}">
      <dsp:nvSpPr>
        <dsp:cNvPr id="0" name=""/>
        <dsp:cNvSpPr/>
      </dsp:nvSpPr>
      <dsp:spPr>
        <a:xfrm rot="5400000">
          <a:off x="4045814" y="2537194"/>
          <a:ext cx="505554" cy="6179698"/>
        </a:xfrm>
        <a:prstGeom prst="round2Same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smtClean="0"/>
            <a:t>Resources</a:t>
          </a:r>
          <a:endParaRPr lang="en-GB" sz="2000" b="1" kern="1200" dirty="0"/>
        </a:p>
      </dsp:txBody>
      <dsp:txXfrm rot="-5400000">
        <a:off x="1208743" y="5398945"/>
        <a:ext cx="6155019" cy="456196"/>
      </dsp:txXfrm>
    </dsp:sp>
    <dsp:sp modelId="{54AC258E-9A96-4ACD-998F-46B5EBB6D470}">
      <dsp:nvSpPr>
        <dsp:cNvPr id="0" name=""/>
        <dsp:cNvSpPr/>
      </dsp:nvSpPr>
      <dsp:spPr>
        <a:xfrm>
          <a:off x="1735" y="5311072"/>
          <a:ext cx="1207007" cy="631942"/>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9</a:t>
          </a:r>
          <a:endParaRPr lang="en-GB" sz="2000" b="1" kern="1200" dirty="0"/>
        </a:p>
      </dsp:txBody>
      <dsp:txXfrm>
        <a:off x="32584" y="5341921"/>
        <a:ext cx="1145309" cy="570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EA944-63CE-4D7A-8B76-42BEE7B4A6F6}">
      <dsp:nvSpPr>
        <dsp:cNvPr id="0" name=""/>
        <dsp:cNvSpPr/>
      </dsp:nvSpPr>
      <dsp:spPr>
        <a:xfrm>
          <a:off x="1282810" y="73370"/>
          <a:ext cx="6411966" cy="548636"/>
        </a:xfrm>
        <a:prstGeom prst="flowChartProcess">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228600" lvl="1" indent="-228600" algn="ctr" defTabSz="1066800">
            <a:lnSpc>
              <a:spcPct val="90000"/>
            </a:lnSpc>
            <a:spcBef>
              <a:spcPct val="0"/>
            </a:spcBef>
            <a:spcAft>
              <a:spcPct val="15000"/>
            </a:spcAft>
            <a:buChar char="••"/>
          </a:pPr>
          <a:r>
            <a:rPr lang="en-GB" sz="2400" b="1" kern="1200" cap="small" baseline="0" dirty="0" smtClean="0"/>
            <a:t>Preliminary </a:t>
          </a:r>
          <a:r>
            <a:rPr lang="en-GB" sz="2400" b="1" kern="1200" dirty="0" smtClean="0"/>
            <a:t>- Definitions etc.</a:t>
          </a:r>
          <a:endParaRPr lang="en-GB" sz="2400" kern="1200" dirty="0"/>
        </a:p>
      </dsp:txBody>
      <dsp:txXfrm>
        <a:off x="1282810" y="73370"/>
        <a:ext cx="6411966" cy="548636"/>
      </dsp:txXfrm>
    </dsp:sp>
    <dsp:sp modelId="{985E4F52-1DAB-4492-8CC8-AB8DE2C9BE96}">
      <dsp:nvSpPr>
        <dsp:cNvPr id="0" name=""/>
        <dsp:cNvSpPr/>
      </dsp:nvSpPr>
      <dsp:spPr>
        <a:xfrm>
          <a:off x="5333" y="1947"/>
          <a:ext cx="1654566" cy="691483"/>
        </a:xfrm>
        <a:prstGeom prst="homePlat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a:t>
          </a:r>
          <a:endParaRPr lang="en-GB" sz="2000" b="1" kern="1200" dirty="0"/>
        </a:p>
      </dsp:txBody>
      <dsp:txXfrm>
        <a:off x="5333" y="1947"/>
        <a:ext cx="1481695" cy="691483"/>
      </dsp:txXfrm>
    </dsp:sp>
    <dsp:sp modelId="{5E9D2B4E-6CFA-42C7-ABD9-43732A7CF4B3}">
      <dsp:nvSpPr>
        <dsp:cNvPr id="0" name=""/>
        <dsp:cNvSpPr/>
      </dsp:nvSpPr>
      <dsp:spPr>
        <a:xfrm>
          <a:off x="1285257" y="833421"/>
          <a:ext cx="6410950" cy="548636"/>
        </a:xfrm>
        <a:prstGeom prst="flowChartProcess">
          <a:avLst/>
        </a:prstGeom>
        <a:solidFill>
          <a:schemeClr val="accent4">
            <a:tint val="40000"/>
            <a:alpha val="90000"/>
            <a:hueOff val="-563672"/>
            <a:satOff val="3165"/>
            <a:lumOff val="201"/>
            <a:alphaOff val="0"/>
          </a:schemeClr>
        </a:solidFill>
        <a:ln w="9525" cap="flat" cmpd="sng" algn="ctr">
          <a:solidFill>
            <a:schemeClr val="accent4">
              <a:tint val="40000"/>
              <a:alpha val="90000"/>
              <a:hueOff val="-563672"/>
              <a:satOff val="3165"/>
              <a:lumOff val="20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i="0" kern="1200" cap="small" baseline="0" dirty="0" smtClean="0"/>
            <a:t>Data Protection Office</a:t>
          </a:r>
          <a:endParaRPr lang="en-GB" sz="2400" b="1" i="0" kern="1200" cap="small" baseline="0" dirty="0"/>
        </a:p>
      </dsp:txBody>
      <dsp:txXfrm>
        <a:off x="1285257" y="833421"/>
        <a:ext cx="6410950" cy="548636"/>
      </dsp:txXfrm>
    </dsp:sp>
    <dsp:sp modelId="{57B4E1FB-70CD-49BF-A76A-2CE549954B7C}">
      <dsp:nvSpPr>
        <dsp:cNvPr id="0" name=""/>
        <dsp:cNvSpPr/>
      </dsp:nvSpPr>
      <dsp:spPr>
        <a:xfrm>
          <a:off x="4081" y="762579"/>
          <a:ext cx="1658085" cy="691483"/>
        </a:xfrm>
        <a:prstGeom prst="homePlate">
          <a:avLst/>
        </a:prstGeom>
        <a:gradFill rotWithShape="0">
          <a:gsLst>
            <a:gs pos="0">
              <a:schemeClr val="accent4">
                <a:hueOff val="-637824"/>
                <a:satOff val="3843"/>
                <a:lumOff val="308"/>
                <a:alphaOff val="0"/>
                <a:shade val="51000"/>
                <a:satMod val="130000"/>
              </a:schemeClr>
            </a:gs>
            <a:gs pos="80000">
              <a:schemeClr val="accent4">
                <a:hueOff val="-637824"/>
                <a:satOff val="3843"/>
                <a:lumOff val="308"/>
                <a:alphaOff val="0"/>
                <a:shade val="93000"/>
                <a:satMod val="130000"/>
              </a:schemeClr>
            </a:gs>
            <a:gs pos="100000">
              <a:schemeClr val="accent4">
                <a:hueOff val="-637824"/>
                <a:satOff val="3843"/>
                <a:lumOff val="3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a:t>
          </a:r>
          <a:endParaRPr lang="en-GB" sz="2000" b="1" kern="1200" dirty="0"/>
        </a:p>
      </dsp:txBody>
      <dsp:txXfrm>
        <a:off x="4081" y="762579"/>
        <a:ext cx="1485214" cy="691483"/>
      </dsp:txXfrm>
    </dsp:sp>
    <dsp:sp modelId="{4AB948DD-6B10-47B5-BAA6-5A90485C03F2}">
      <dsp:nvSpPr>
        <dsp:cNvPr id="0" name=""/>
        <dsp:cNvSpPr/>
      </dsp:nvSpPr>
      <dsp:spPr>
        <a:xfrm>
          <a:off x="1288407" y="1594634"/>
          <a:ext cx="6399017" cy="548636"/>
        </a:xfrm>
        <a:prstGeom prst="flowChartProcess">
          <a:avLst/>
        </a:prstGeom>
        <a:solidFill>
          <a:schemeClr val="accent4">
            <a:tint val="40000"/>
            <a:alpha val="90000"/>
            <a:hueOff val="-1127345"/>
            <a:satOff val="6331"/>
            <a:lumOff val="402"/>
            <a:alphaOff val="0"/>
          </a:schemeClr>
        </a:solidFill>
        <a:ln w="9525" cap="flat" cmpd="sng" algn="ctr">
          <a:solidFill>
            <a:schemeClr val="accent4">
              <a:tint val="40000"/>
              <a:alpha val="90000"/>
              <a:hueOff val="-1127345"/>
              <a:satOff val="6331"/>
              <a:lumOff val="40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Powers of Commissioner</a:t>
          </a:r>
          <a:endParaRPr lang="en-GB" sz="2400" b="1" kern="1200" cap="small" baseline="0" dirty="0"/>
        </a:p>
      </dsp:txBody>
      <dsp:txXfrm>
        <a:off x="1288407" y="1594634"/>
        <a:ext cx="6399017" cy="548636"/>
      </dsp:txXfrm>
    </dsp:sp>
    <dsp:sp modelId="{6A1D8B28-5219-44C4-BA27-26D16DA1D1F3}">
      <dsp:nvSpPr>
        <dsp:cNvPr id="0" name=""/>
        <dsp:cNvSpPr/>
      </dsp:nvSpPr>
      <dsp:spPr>
        <a:xfrm>
          <a:off x="1190" y="1523210"/>
          <a:ext cx="1675801" cy="691483"/>
        </a:xfrm>
        <a:prstGeom prst="homePlate">
          <a:avLst/>
        </a:prstGeom>
        <a:gradFill rotWithShape="0">
          <a:gsLst>
            <a:gs pos="0">
              <a:schemeClr val="accent4">
                <a:hueOff val="-1275649"/>
                <a:satOff val="7685"/>
                <a:lumOff val="616"/>
                <a:alphaOff val="0"/>
                <a:shade val="51000"/>
                <a:satMod val="130000"/>
              </a:schemeClr>
            </a:gs>
            <a:gs pos="80000">
              <a:schemeClr val="accent4">
                <a:hueOff val="-1275649"/>
                <a:satOff val="7685"/>
                <a:lumOff val="616"/>
                <a:alphaOff val="0"/>
                <a:shade val="93000"/>
                <a:satMod val="130000"/>
              </a:schemeClr>
            </a:gs>
            <a:gs pos="100000">
              <a:schemeClr val="accent4">
                <a:hueOff val="-1275649"/>
                <a:satOff val="7685"/>
                <a:lumOff val="6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III</a:t>
          </a:r>
          <a:endParaRPr lang="en-GB" sz="2000" b="1" kern="1200" dirty="0"/>
        </a:p>
      </dsp:txBody>
      <dsp:txXfrm>
        <a:off x="1190" y="1523210"/>
        <a:ext cx="1502930" cy="691483"/>
      </dsp:txXfrm>
    </dsp:sp>
    <dsp:sp modelId="{CD3BE388-BA1C-444E-8F3F-911F8F2DE1DD}">
      <dsp:nvSpPr>
        <dsp:cNvPr id="0" name=""/>
        <dsp:cNvSpPr/>
      </dsp:nvSpPr>
      <dsp:spPr>
        <a:xfrm>
          <a:off x="1295410" y="2346967"/>
          <a:ext cx="6397071" cy="548636"/>
        </a:xfrm>
        <a:prstGeom prst="flowChartProcess">
          <a:avLst/>
        </a:prstGeom>
        <a:solidFill>
          <a:schemeClr val="accent4">
            <a:tint val="40000"/>
            <a:alpha val="90000"/>
            <a:hueOff val="-1691017"/>
            <a:satOff val="9496"/>
            <a:lumOff val="603"/>
            <a:alphaOff val="0"/>
          </a:schemeClr>
        </a:solidFill>
        <a:ln w="9525" cap="flat" cmpd="sng" algn="ctr">
          <a:solidFill>
            <a:schemeClr val="accent4">
              <a:tint val="40000"/>
              <a:alpha val="90000"/>
              <a:hueOff val="-1691017"/>
              <a:satOff val="9496"/>
              <a:lumOff val="60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Obligation on Data Controllers : </a:t>
          </a:r>
          <a:r>
            <a:rPr lang="en-GB" sz="2000" b="1" kern="1200" cap="small" baseline="0" dirty="0" smtClean="0"/>
            <a:t>Sections 22 – 32</a:t>
          </a:r>
          <a:endParaRPr lang="en-GB" sz="2400" b="1" kern="1200" cap="small" baseline="0" dirty="0"/>
        </a:p>
      </dsp:txBody>
      <dsp:txXfrm>
        <a:off x="1295410" y="2346967"/>
        <a:ext cx="6397071" cy="548636"/>
      </dsp:txXfrm>
    </dsp:sp>
    <dsp:sp modelId="{6D4C8E2F-E368-46A0-919E-1923646AFB45}">
      <dsp:nvSpPr>
        <dsp:cNvPr id="0" name=""/>
        <dsp:cNvSpPr/>
      </dsp:nvSpPr>
      <dsp:spPr>
        <a:xfrm>
          <a:off x="1772" y="2283842"/>
          <a:ext cx="1676582" cy="691483"/>
        </a:xfrm>
        <a:prstGeom prst="homePlate">
          <a:avLst/>
        </a:prstGeom>
        <a:gradFill rotWithShape="0">
          <a:gsLst>
            <a:gs pos="0">
              <a:schemeClr val="accent4">
                <a:hueOff val="-1913473"/>
                <a:satOff val="11528"/>
                <a:lumOff val="924"/>
                <a:alphaOff val="0"/>
                <a:shade val="51000"/>
                <a:satMod val="130000"/>
              </a:schemeClr>
            </a:gs>
            <a:gs pos="80000">
              <a:schemeClr val="accent4">
                <a:hueOff val="-1913473"/>
                <a:satOff val="11528"/>
                <a:lumOff val="924"/>
                <a:alphaOff val="0"/>
                <a:shade val="93000"/>
                <a:satMod val="130000"/>
              </a:schemeClr>
            </a:gs>
            <a:gs pos="100000">
              <a:schemeClr val="accent4">
                <a:hueOff val="-1913473"/>
                <a:satOff val="11528"/>
                <a:lumOff val="9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IV</a:t>
          </a:r>
          <a:endParaRPr lang="en-GB" sz="2000" b="1" kern="1200" cap="small" baseline="0" dirty="0"/>
        </a:p>
      </dsp:txBody>
      <dsp:txXfrm>
        <a:off x="1772" y="2283842"/>
        <a:ext cx="1503711" cy="691483"/>
      </dsp:txXfrm>
    </dsp:sp>
    <dsp:sp modelId="{E3709628-88FA-456D-922D-F472ABEA44B4}">
      <dsp:nvSpPr>
        <dsp:cNvPr id="0" name=""/>
        <dsp:cNvSpPr/>
      </dsp:nvSpPr>
      <dsp:spPr>
        <a:xfrm>
          <a:off x="1437120" y="3115897"/>
          <a:ext cx="6259075" cy="548636"/>
        </a:xfrm>
        <a:prstGeom prst="flowChartProcess">
          <a:avLst/>
        </a:prstGeom>
        <a:solidFill>
          <a:schemeClr val="accent4">
            <a:tint val="40000"/>
            <a:alpha val="90000"/>
            <a:hueOff val="-2254689"/>
            <a:satOff val="12661"/>
            <a:lumOff val="805"/>
            <a:alphaOff val="0"/>
          </a:schemeClr>
        </a:solidFill>
        <a:ln w="9525" cap="flat" cmpd="sng" algn="ctr">
          <a:solidFill>
            <a:schemeClr val="accent4">
              <a:tint val="40000"/>
              <a:alpha val="90000"/>
              <a:hueOff val="-2254689"/>
              <a:satOff val="12661"/>
              <a:lumOff val="80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The Data Protection Register : </a:t>
          </a:r>
          <a:r>
            <a:rPr lang="en-GB" sz="2000" b="1" kern="1200" cap="small" baseline="0" dirty="0" smtClean="0"/>
            <a:t>Sections 33 – 40</a:t>
          </a:r>
          <a:endParaRPr lang="en-GB" sz="2000" b="1" kern="1200" cap="small" baseline="0" dirty="0"/>
        </a:p>
      </dsp:txBody>
      <dsp:txXfrm>
        <a:off x="1437120" y="3115897"/>
        <a:ext cx="6259075" cy="548636"/>
      </dsp:txXfrm>
    </dsp:sp>
    <dsp:sp modelId="{CC06354C-FA0E-4832-AB70-EC6DC462DD63}">
      <dsp:nvSpPr>
        <dsp:cNvPr id="0" name=""/>
        <dsp:cNvSpPr/>
      </dsp:nvSpPr>
      <dsp:spPr>
        <a:xfrm>
          <a:off x="551" y="3044474"/>
          <a:ext cx="1817021" cy="691483"/>
        </a:xfrm>
        <a:prstGeom prst="homePlate">
          <a:avLst/>
        </a:prstGeom>
        <a:gradFill rotWithShape="0">
          <a:gsLst>
            <a:gs pos="0">
              <a:schemeClr val="accent4">
                <a:hueOff val="-2551297"/>
                <a:satOff val="15371"/>
                <a:lumOff val="1232"/>
                <a:alphaOff val="0"/>
                <a:shade val="51000"/>
                <a:satMod val="130000"/>
              </a:schemeClr>
            </a:gs>
            <a:gs pos="80000">
              <a:schemeClr val="accent4">
                <a:hueOff val="-2551297"/>
                <a:satOff val="15371"/>
                <a:lumOff val="1232"/>
                <a:alphaOff val="0"/>
                <a:shade val="93000"/>
                <a:satMod val="130000"/>
              </a:schemeClr>
            </a:gs>
            <a:gs pos="100000">
              <a:schemeClr val="accent4">
                <a:hueOff val="-2551297"/>
                <a:satOff val="15371"/>
                <a:lumOff val="123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a:t>
          </a:r>
          <a:endParaRPr lang="en-GB" sz="2000" b="1" kern="1200" dirty="0"/>
        </a:p>
      </dsp:txBody>
      <dsp:txXfrm>
        <a:off x="551" y="3044474"/>
        <a:ext cx="1644150" cy="691483"/>
      </dsp:txXfrm>
    </dsp:sp>
    <dsp:sp modelId="{07552541-F243-4134-9C15-91CFD56FD06B}">
      <dsp:nvSpPr>
        <dsp:cNvPr id="0" name=""/>
        <dsp:cNvSpPr/>
      </dsp:nvSpPr>
      <dsp:spPr>
        <a:xfrm>
          <a:off x="1520441" y="3886203"/>
          <a:ext cx="6175749" cy="548636"/>
        </a:xfrm>
        <a:prstGeom prst="flowChartProcess">
          <a:avLst/>
        </a:prstGeom>
        <a:solidFill>
          <a:schemeClr val="accent4">
            <a:tint val="40000"/>
            <a:alpha val="90000"/>
            <a:hueOff val="-2818361"/>
            <a:satOff val="15826"/>
            <a:lumOff val="1006"/>
            <a:alphaOff val="0"/>
          </a:schemeClr>
        </a:solidFill>
        <a:ln w="9525" cap="flat" cmpd="sng" algn="ctr">
          <a:solidFill>
            <a:schemeClr val="accent4">
              <a:tint val="40000"/>
              <a:alpha val="90000"/>
              <a:hueOff val="-2818361"/>
              <a:satOff val="15826"/>
              <a:lumOff val="100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Rights of Data Subject : </a:t>
          </a:r>
          <a:r>
            <a:rPr lang="en-GB" sz="2000" b="1" kern="1200" cap="small" baseline="0" dirty="0" smtClean="0"/>
            <a:t>Sections 41 – 44</a:t>
          </a:r>
          <a:endParaRPr lang="en-GB" sz="2000" kern="1200" dirty="0"/>
        </a:p>
      </dsp:txBody>
      <dsp:txXfrm>
        <a:off x="1520441" y="3886203"/>
        <a:ext cx="6175749" cy="548636"/>
      </dsp:txXfrm>
    </dsp:sp>
    <dsp:sp modelId="{0D5AF4D4-3816-4158-BA54-F8D58FB3E2D7}">
      <dsp:nvSpPr>
        <dsp:cNvPr id="0" name=""/>
        <dsp:cNvSpPr/>
      </dsp:nvSpPr>
      <dsp:spPr>
        <a:xfrm>
          <a:off x="3067" y="3805105"/>
          <a:ext cx="1895314" cy="691483"/>
        </a:xfrm>
        <a:prstGeom prst="homePlate">
          <a:avLst/>
        </a:prstGeom>
        <a:gradFill rotWithShape="0">
          <a:gsLst>
            <a:gs pos="0">
              <a:schemeClr val="accent4">
                <a:hueOff val="-3189121"/>
                <a:satOff val="19214"/>
                <a:lumOff val="1540"/>
                <a:alphaOff val="0"/>
                <a:shade val="51000"/>
                <a:satMod val="130000"/>
              </a:schemeClr>
            </a:gs>
            <a:gs pos="80000">
              <a:schemeClr val="accent4">
                <a:hueOff val="-3189121"/>
                <a:satOff val="19214"/>
                <a:lumOff val="1540"/>
                <a:alphaOff val="0"/>
                <a:shade val="93000"/>
                <a:satMod val="130000"/>
              </a:schemeClr>
            </a:gs>
            <a:gs pos="100000">
              <a:schemeClr val="accent4">
                <a:hueOff val="-3189121"/>
                <a:satOff val="19214"/>
                <a:lumOff val="15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a:t>
          </a:r>
          <a:endParaRPr lang="en-GB" sz="2000" b="1" kern="1200" dirty="0"/>
        </a:p>
      </dsp:txBody>
      <dsp:txXfrm>
        <a:off x="3067" y="3805105"/>
        <a:ext cx="1722443" cy="691483"/>
      </dsp:txXfrm>
    </dsp:sp>
    <dsp:sp modelId="{05A93964-26A3-4BF3-B80D-4A6A551DBDB4}">
      <dsp:nvSpPr>
        <dsp:cNvPr id="0" name=""/>
        <dsp:cNvSpPr/>
      </dsp:nvSpPr>
      <dsp:spPr>
        <a:xfrm>
          <a:off x="1523995" y="4637160"/>
          <a:ext cx="6175749" cy="548636"/>
        </a:xfrm>
        <a:prstGeom prst="flowChartProcess">
          <a:avLst/>
        </a:prstGeom>
        <a:solidFill>
          <a:schemeClr val="accent4">
            <a:tint val="40000"/>
            <a:alpha val="90000"/>
            <a:hueOff val="-3382034"/>
            <a:satOff val="18992"/>
            <a:lumOff val="1207"/>
            <a:alphaOff val="0"/>
          </a:schemeClr>
        </a:solidFill>
        <a:ln w="9525" cap="flat" cmpd="sng" algn="ctr">
          <a:solidFill>
            <a:schemeClr val="accent4">
              <a:tint val="40000"/>
              <a:alpha val="90000"/>
              <a:hueOff val="-3382034"/>
              <a:satOff val="18992"/>
              <a:lumOff val="120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Exemptions: </a:t>
          </a:r>
          <a:r>
            <a:rPr lang="en-GB" sz="2000" b="1" kern="1200" cap="small" baseline="0" dirty="0" smtClean="0"/>
            <a:t>Sections 45 – 54</a:t>
          </a:r>
          <a:endParaRPr lang="en-GB" sz="2000" kern="1200" dirty="0"/>
        </a:p>
      </dsp:txBody>
      <dsp:txXfrm>
        <a:off x="1523995" y="4637160"/>
        <a:ext cx="6175749" cy="548636"/>
      </dsp:txXfrm>
    </dsp:sp>
    <dsp:sp modelId="{F5DF2DA2-10B5-45AD-A545-7BCA24CF8A2B}">
      <dsp:nvSpPr>
        <dsp:cNvPr id="0" name=""/>
        <dsp:cNvSpPr/>
      </dsp:nvSpPr>
      <dsp:spPr>
        <a:xfrm>
          <a:off x="3067" y="4565737"/>
          <a:ext cx="1895314" cy="691483"/>
        </a:xfrm>
        <a:prstGeom prst="homePlate">
          <a:avLst/>
        </a:prstGeom>
        <a:gradFill rotWithShape="0">
          <a:gsLst>
            <a:gs pos="0">
              <a:schemeClr val="accent4">
                <a:hueOff val="-3826945"/>
                <a:satOff val="23056"/>
                <a:lumOff val="1848"/>
                <a:alphaOff val="0"/>
                <a:shade val="51000"/>
                <a:satMod val="130000"/>
              </a:schemeClr>
            </a:gs>
            <a:gs pos="80000">
              <a:schemeClr val="accent4">
                <a:hueOff val="-3826945"/>
                <a:satOff val="23056"/>
                <a:lumOff val="1848"/>
                <a:alphaOff val="0"/>
                <a:shade val="93000"/>
                <a:satMod val="130000"/>
              </a:schemeClr>
            </a:gs>
            <a:gs pos="100000">
              <a:schemeClr val="accent4">
                <a:hueOff val="-3826945"/>
                <a:satOff val="23056"/>
                <a:lumOff val="184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a:t>
          </a:r>
          <a:endParaRPr lang="en-GB" sz="2000" b="1" kern="1200" dirty="0"/>
        </a:p>
      </dsp:txBody>
      <dsp:txXfrm>
        <a:off x="3067" y="4565737"/>
        <a:ext cx="1722443" cy="691483"/>
      </dsp:txXfrm>
    </dsp:sp>
    <dsp:sp modelId="{21BC3CA6-F4D7-4753-A196-B427D85E3A68}">
      <dsp:nvSpPr>
        <dsp:cNvPr id="0" name=""/>
        <dsp:cNvSpPr/>
      </dsp:nvSpPr>
      <dsp:spPr>
        <a:xfrm>
          <a:off x="1523995" y="5397792"/>
          <a:ext cx="6175749" cy="548636"/>
        </a:xfrm>
        <a:prstGeom prst="flowChartProcess">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Miscellaneous</a:t>
          </a:r>
          <a:endParaRPr lang="en-GB" sz="2400" b="1" kern="1200" cap="small" baseline="0" dirty="0"/>
        </a:p>
      </dsp:txBody>
      <dsp:txXfrm>
        <a:off x="1523995" y="5397792"/>
        <a:ext cx="6175749" cy="548636"/>
      </dsp:txXfrm>
    </dsp:sp>
    <dsp:sp modelId="{A2EAEF8F-27D1-4936-A805-8ED587AE5FD6}">
      <dsp:nvSpPr>
        <dsp:cNvPr id="0" name=""/>
        <dsp:cNvSpPr/>
      </dsp:nvSpPr>
      <dsp:spPr>
        <a:xfrm>
          <a:off x="3067" y="5326369"/>
          <a:ext cx="1895314" cy="691483"/>
        </a:xfrm>
        <a:prstGeom prst="homePlat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VIII</a:t>
          </a:r>
          <a:endParaRPr lang="en-GB" sz="2000" b="1" kern="1200" dirty="0"/>
        </a:p>
      </dsp:txBody>
      <dsp:txXfrm>
        <a:off x="3067" y="5326369"/>
        <a:ext cx="1722443" cy="691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262DF-C80A-4ED8-9E30-A763C25D97C1}">
      <dsp:nvSpPr>
        <dsp:cNvPr id="0" name=""/>
        <dsp:cNvSpPr/>
      </dsp:nvSpPr>
      <dsp:spPr>
        <a:xfrm>
          <a:off x="3008969" y="2978652"/>
          <a:ext cx="1983060" cy="19830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i="1" u="none" kern="1200" dirty="0" smtClean="0"/>
            <a:t>Sensitive</a:t>
          </a:r>
          <a:r>
            <a:rPr lang="en-GB" sz="2800" i="1" u="sng" kern="1200" dirty="0" smtClean="0"/>
            <a:t> </a:t>
          </a:r>
          <a:r>
            <a:rPr lang="en-GB" sz="2800" i="1" u="none" kern="1200" dirty="0" smtClean="0"/>
            <a:t>Personal</a:t>
          </a:r>
          <a:r>
            <a:rPr lang="en-GB" sz="2800" i="1" u="sng" kern="1200" dirty="0" smtClean="0"/>
            <a:t> </a:t>
          </a:r>
          <a:r>
            <a:rPr lang="en-GB" sz="2800" i="1" u="none" kern="1200" dirty="0" smtClean="0"/>
            <a:t>Data</a:t>
          </a:r>
          <a:endParaRPr lang="en-GB" sz="2800" i="1" u="none" kern="1200" dirty="0"/>
        </a:p>
      </dsp:txBody>
      <dsp:txXfrm>
        <a:off x="3299381" y="3269064"/>
        <a:ext cx="1402236" cy="1402236"/>
      </dsp:txXfrm>
    </dsp:sp>
    <dsp:sp modelId="{3B757BEC-C779-4605-8A69-3B9EAF5D3F47}">
      <dsp:nvSpPr>
        <dsp:cNvPr id="0" name=""/>
        <dsp:cNvSpPr/>
      </dsp:nvSpPr>
      <dsp:spPr>
        <a:xfrm rot="10800000">
          <a:off x="696250" y="3687596"/>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890FE8-4B96-4A4E-B8A8-CB6B35DD54E3}">
      <dsp:nvSpPr>
        <dsp:cNvPr id="0" name=""/>
        <dsp:cNvSpPr/>
      </dsp:nvSpPr>
      <dsp:spPr>
        <a:xfrm>
          <a:off x="2179" y="3414926"/>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Racial / Ethnic Origin</a:t>
          </a:r>
          <a:endParaRPr lang="en-GB" sz="2000" kern="1200" dirty="0"/>
        </a:p>
      </dsp:txBody>
      <dsp:txXfrm>
        <a:off x="34705" y="3447452"/>
        <a:ext cx="1323090" cy="1045461"/>
      </dsp:txXfrm>
    </dsp:sp>
    <dsp:sp modelId="{0F0B9B8D-8C44-4F68-A7DF-29F15CCF8A45}">
      <dsp:nvSpPr>
        <dsp:cNvPr id="0" name=""/>
        <dsp:cNvSpPr/>
      </dsp:nvSpPr>
      <dsp:spPr>
        <a:xfrm rot="12600000">
          <a:off x="992533" y="2581852"/>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00BE2-1981-496E-91B6-51FC463427F5}">
      <dsp:nvSpPr>
        <dsp:cNvPr id="0" name=""/>
        <dsp:cNvSpPr/>
      </dsp:nvSpPr>
      <dsp:spPr>
        <a:xfrm>
          <a:off x="444864" y="1762801"/>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Political Opinion / Adherence </a:t>
          </a:r>
          <a:endParaRPr lang="en-GB" sz="2000" kern="1200" dirty="0"/>
        </a:p>
      </dsp:txBody>
      <dsp:txXfrm>
        <a:off x="477390" y="1795327"/>
        <a:ext cx="1323090" cy="1045461"/>
      </dsp:txXfrm>
    </dsp:sp>
    <dsp:sp modelId="{101C241D-0661-4DF5-8C37-3CC2022F5AAD}">
      <dsp:nvSpPr>
        <dsp:cNvPr id="0" name=""/>
        <dsp:cNvSpPr/>
      </dsp:nvSpPr>
      <dsp:spPr>
        <a:xfrm rot="14400000">
          <a:off x="1801995" y="1772390"/>
          <a:ext cx="2185519" cy="56517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55DFDE-9897-4921-85E6-2A6F37897D01}">
      <dsp:nvSpPr>
        <dsp:cNvPr id="0" name=""/>
        <dsp:cNvSpPr/>
      </dsp:nvSpPr>
      <dsp:spPr>
        <a:xfrm>
          <a:off x="1654304" y="553362"/>
          <a:ext cx="1388142" cy="11105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Religious / Similar Belief</a:t>
          </a:r>
          <a:endParaRPr lang="en-GB" sz="2000" kern="1200" dirty="0"/>
        </a:p>
      </dsp:txBody>
      <dsp:txXfrm>
        <a:off x="1686830" y="585888"/>
        <a:ext cx="1323090" cy="1045461"/>
      </dsp:txXfrm>
    </dsp:sp>
    <dsp:sp modelId="{C40A5D1B-6967-402A-BF39-62E7BFEEF53A}">
      <dsp:nvSpPr>
        <dsp:cNvPr id="0" name=""/>
        <dsp:cNvSpPr/>
      </dsp:nvSpPr>
      <dsp:spPr>
        <a:xfrm rot="16200000">
          <a:off x="2907740" y="1476107"/>
          <a:ext cx="2185519" cy="56517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021A4-8FB0-41F6-80E9-E80E0CB39EBC}">
      <dsp:nvSpPr>
        <dsp:cNvPr id="0" name=""/>
        <dsp:cNvSpPr/>
      </dsp:nvSpPr>
      <dsp:spPr>
        <a:xfrm>
          <a:off x="3200395" y="110676"/>
          <a:ext cx="1600208" cy="11105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Membership to Trade Union</a:t>
          </a:r>
          <a:endParaRPr lang="en-GB" sz="2000" kern="1200" dirty="0"/>
        </a:p>
      </dsp:txBody>
      <dsp:txXfrm>
        <a:off x="3232921" y="143202"/>
        <a:ext cx="1535156" cy="1045461"/>
      </dsp:txXfrm>
    </dsp:sp>
    <dsp:sp modelId="{156FEAA7-DFB0-4AE7-B524-4C1266C0990A}">
      <dsp:nvSpPr>
        <dsp:cNvPr id="0" name=""/>
        <dsp:cNvSpPr/>
      </dsp:nvSpPr>
      <dsp:spPr>
        <a:xfrm rot="18000000">
          <a:off x="4013484" y="1772390"/>
          <a:ext cx="2185519" cy="565172"/>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4CE416-8CE9-4902-94FB-7FDE13567A65}">
      <dsp:nvSpPr>
        <dsp:cNvPr id="0" name=""/>
        <dsp:cNvSpPr/>
      </dsp:nvSpPr>
      <dsp:spPr>
        <a:xfrm>
          <a:off x="4958553" y="553362"/>
          <a:ext cx="1388142" cy="11105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Physical / Mental Health </a:t>
          </a:r>
          <a:endParaRPr lang="en-GB" sz="2000" kern="1200" dirty="0"/>
        </a:p>
      </dsp:txBody>
      <dsp:txXfrm>
        <a:off x="4991079" y="585888"/>
        <a:ext cx="1323090" cy="1045461"/>
      </dsp:txXfrm>
    </dsp:sp>
    <dsp:sp modelId="{B9A3A774-F7DB-44FC-8C52-275A647EC49B}">
      <dsp:nvSpPr>
        <dsp:cNvPr id="0" name=""/>
        <dsp:cNvSpPr/>
      </dsp:nvSpPr>
      <dsp:spPr>
        <a:xfrm rot="19800000">
          <a:off x="4822946" y="2581852"/>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3EAC9C-3407-42EE-9502-BE3F7B8E3DFF}">
      <dsp:nvSpPr>
        <dsp:cNvPr id="0" name=""/>
        <dsp:cNvSpPr/>
      </dsp:nvSpPr>
      <dsp:spPr>
        <a:xfrm>
          <a:off x="6167992" y="1762801"/>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Sexual Preferences / Practices</a:t>
          </a:r>
          <a:endParaRPr lang="en-GB" sz="2000" kern="1200" dirty="0"/>
        </a:p>
      </dsp:txBody>
      <dsp:txXfrm>
        <a:off x="6200518" y="1795327"/>
        <a:ext cx="1323090" cy="1045461"/>
      </dsp:txXfrm>
    </dsp:sp>
    <dsp:sp modelId="{5138551C-E42C-4E98-81C3-4415B40EDFBA}">
      <dsp:nvSpPr>
        <dsp:cNvPr id="0" name=""/>
        <dsp:cNvSpPr/>
      </dsp:nvSpPr>
      <dsp:spPr>
        <a:xfrm>
          <a:off x="5119229" y="3687596"/>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35928-F1B0-497E-BB16-7F8EDE0BD1FB}">
      <dsp:nvSpPr>
        <dsp:cNvPr id="0" name=""/>
        <dsp:cNvSpPr/>
      </dsp:nvSpPr>
      <dsp:spPr>
        <a:xfrm>
          <a:off x="6610678" y="3414926"/>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Criminal Convictions</a:t>
          </a:r>
          <a:endParaRPr lang="en-GB" sz="2000" kern="1200" dirty="0"/>
        </a:p>
      </dsp:txBody>
      <dsp:txXfrm>
        <a:off x="6643204" y="3447452"/>
        <a:ext cx="1323090" cy="10454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EA944-63CE-4D7A-8B76-42BEE7B4A6F6}">
      <dsp:nvSpPr>
        <dsp:cNvPr id="0" name=""/>
        <dsp:cNvSpPr/>
      </dsp:nvSpPr>
      <dsp:spPr>
        <a:xfrm>
          <a:off x="1282810" y="273965"/>
          <a:ext cx="6411966" cy="809017"/>
        </a:xfrm>
        <a:prstGeom prst="flowChartProcess">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228600" lvl="1" indent="-228600" algn="ctr" defTabSz="1066800">
            <a:lnSpc>
              <a:spcPct val="90000"/>
            </a:lnSpc>
            <a:spcBef>
              <a:spcPct val="0"/>
            </a:spcBef>
            <a:spcAft>
              <a:spcPct val="15000"/>
            </a:spcAft>
            <a:buChar char="••"/>
          </a:pPr>
          <a:r>
            <a:rPr lang="en-GB" sz="2400" b="1" kern="1200" cap="small" baseline="0" dirty="0" smtClean="0">
              <a:latin typeface="+mn-lt"/>
            </a:rPr>
            <a:t>Registration of data controllers and data processors in  Mauritius</a:t>
          </a:r>
          <a:endParaRPr lang="en-GB" sz="2400" b="1" i="0" kern="1200" cap="small" baseline="0" dirty="0">
            <a:latin typeface="+mn-lt"/>
          </a:endParaRPr>
        </a:p>
      </dsp:txBody>
      <dsp:txXfrm>
        <a:off x="1282810" y="273965"/>
        <a:ext cx="6411966" cy="809017"/>
      </dsp:txXfrm>
    </dsp:sp>
    <dsp:sp modelId="{985E4F52-1DAB-4492-8CC8-AB8DE2C9BE96}">
      <dsp:nvSpPr>
        <dsp:cNvPr id="0" name=""/>
        <dsp:cNvSpPr/>
      </dsp:nvSpPr>
      <dsp:spPr>
        <a:xfrm>
          <a:off x="5333" y="168645"/>
          <a:ext cx="1654566" cy="1019658"/>
        </a:xfrm>
        <a:prstGeom prst="homePlat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I</a:t>
          </a:r>
          <a:endParaRPr lang="en-GB" sz="2400" b="1" kern="1200" dirty="0"/>
        </a:p>
      </dsp:txBody>
      <dsp:txXfrm>
        <a:off x="5333" y="168645"/>
        <a:ext cx="1399652" cy="1019658"/>
      </dsp:txXfrm>
    </dsp:sp>
    <dsp:sp modelId="{5E9D2B4E-6CFA-42C7-ABD9-43732A7CF4B3}">
      <dsp:nvSpPr>
        <dsp:cNvPr id="0" name=""/>
        <dsp:cNvSpPr/>
      </dsp:nvSpPr>
      <dsp:spPr>
        <a:xfrm>
          <a:off x="1285257" y="1295398"/>
          <a:ext cx="6410950" cy="809017"/>
        </a:xfrm>
        <a:prstGeom prst="flowChartProcess">
          <a:avLst/>
        </a:prstGeom>
        <a:solidFill>
          <a:schemeClr val="accent4">
            <a:tint val="40000"/>
            <a:alpha val="90000"/>
            <a:hueOff val="-789141"/>
            <a:satOff val="4431"/>
            <a:lumOff val="282"/>
            <a:alphaOff val="0"/>
          </a:schemeClr>
        </a:solidFill>
        <a:ln w="9525" cap="flat" cmpd="sng" algn="ctr">
          <a:solidFill>
            <a:schemeClr val="accent4">
              <a:tint val="40000"/>
              <a:alpha val="90000"/>
              <a:hueOff val="-789141"/>
              <a:satOff val="4431"/>
              <a:lumOff val="28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i="0" kern="1200" cap="small" baseline="0" dirty="0" smtClean="0">
              <a:latin typeface="+mn-lt"/>
            </a:rPr>
            <a:t>Investigation of complaints</a:t>
          </a:r>
          <a:endParaRPr lang="en-GB" sz="2400" b="1" i="0" kern="1200" cap="small" baseline="0" dirty="0">
            <a:latin typeface="+mn-lt"/>
          </a:endParaRPr>
        </a:p>
      </dsp:txBody>
      <dsp:txXfrm>
        <a:off x="1285257" y="1295398"/>
        <a:ext cx="6410950" cy="809017"/>
      </dsp:txXfrm>
    </dsp:sp>
    <dsp:sp modelId="{57B4E1FB-70CD-49BF-A76A-2CE549954B7C}">
      <dsp:nvSpPr>
        <dsp:cNvPr id="0" name=""/>
        <dsp:cNvSpPr/>
      </dsp:nvSpPr>
      <dsp:spPr>
        <a:xfrm>
          <a:off x="4081" y="1219199"/>
          <a:ext cx="1658085" cy="1019658"/>
        </a:xfrm>
        <a:prstGeom prst="homePlate">
          <a:avLst/>
        </a:prstGeom>
        <a:gradFill rotWithShape="0">
          <a:gsLst>
            <a:gs pos="0">
              <a:schemeClr val="accent4">
                <a:hueOff val="-892954"/>
                <a:satOff val="5380"/>
                <a:lumOff val="431"/>
                <a:alphaOff val="0"/>
                <a:shade val="51000"/>
                <a:satMod val="130000"/>
              </a:schemeClr>
            </a:gs>
            <a:gs pos="80000">
              <a:schemeClr val="accent4">
                <a:hueOff val="-892954"/>
                <a:satOff val="5380"/>
                <a:lumOff val="431"/>
                <a:alphaOff val="0"/>
                <a:shade val="93000"/>
                <a:satMod val="130000"/>
              </a:schemeClr>
            </a:gs>
            <a:gs pos="100000">
              <a:schemeClr val="accent4">
                <a:hueOff val="-892954"/>
                <a:satOff val="5380"/>
                <a:lumOff val="4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latin typeface="+mn-lt"/>
            </a:rPr>
            <a:t>II</a:t>
          </a:r>
          <a:endParaRPr lang="en-GB" sz="2400" b="1" kern="1200" dirty="0">
            <a:latin typeface="+mn-lt"/>
          </a:endParaRPr>
        </a:p>
      </dsp:txBody>
      <dsp:txXfrm>
        <a:off x="4081" y="1219199"/>
        <a:ext cx="1403171" cy="1019658"/>
      </dsp:txXfrm>
    </dsp:sp>
    <dsp:sp modelId="{4AB948DD-6B10-47B5-BAA6-5A90485C03F2}">
      <dsp:nvSpPr>
        <dsp:cNvPr id="0" name=""/>
        <dsp:cNvSpPr/>
      </dsp:nvSpPr>
      <dsp:spPr>
        <a:xfrm>
          <a:off x="1288407" y="2315179"/>
          <a:ext cx="6399017" cy="809017"/>
        </a:xfrm>
        <a:prstGeom prst="flowChartProcess">
          <a:avLst/>
        </a:prstGeom>
        <a:solidFill>
          <a:schemeClr val="accent4">
            <a:tint val="40000"/>
            <a:alpha val="90000"/>
            <a:hueOff val="-1578282"/>
            <a:satOff val="8863"/>
            <a:lumOff val="563"/>
            <a:alphaOff val="0"/>
          </a:schemeClr>
        </a:solidFill>
        <a:ln w="9525" cap="flat" cmpd="sng" algn="ctr">
          <a:solidFill>
            <a:schemeClr val="accent4">
              <a:tint val="40000"/>
              <a:alpha val="90000"/>
              <a:hueOff val="-1578282"/>
              <a:satOff val="8863"/>
              <a:lumOff val="56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smtClean="0">
              <a:latin typeface="+mn-lt"/>
            </a:rPr>
            <a:t>Conduct data protection compliance audits</a:t>
          </a:r>
          <a:endParaRPr lang="en-GB" sz="2400" b="1" kern="1200" cap="small" baseline="0" dirty="0">
            <a:latin typeface="+mn-lt"/>
          </a:endParaRPr>
        </a:p>
      </dsp:txBody>
      <dsp:txXfrm>
        <a:off x="1288407" y="2315179"/>
        <a:ext cx="6399017" cy="809017"/>
      </dsp:txXfrm>
    </dsp:sp>
    <dsp:sp modelId="{6A1D8B28-5219-44C4-BA27-26D16DA1D1F3}">
      <dsp:nvSpPr>
        <dsp:cNvPr id="0" name=""/>
        <dsp:cNvSpPr/>
      </dsp:nvSpPr>
      <dsp:spPr>
        <a:xfrm>
          <a:off x="1190" y="2209797"/>
          <a:ext cx="1675801" cy="1019658"/>
        </a:xfrm>
        <a:prstGeom prst="homePlate">
          <a:avLst/>
        </a:prstGeom>
        <a:gradFill rotWithShape="0">
          <a:gsLst>
            <a:gs pos="0">
              <a:schemeClr val="accent4">
                <a:hueOff val="-1785908"/>
                <a:satOff val="10760"/>
                <a:lumOff val="862"/>
                <a:alphaOff val="0"/>
                <a:shade val="51000"/>
                <a:satMod val="130000"/>
              </a:schemeClr>
            </a:gs>
            <a:gs pos="80000">
              <a:schemeClr val="accent4">
                <a:hueOff val="-1785908"/>
                <a:satOff val="10760"/>
                <a:lumOff val="862"/>
                <a:alphaOff val="0"/>
                <a:shade val="93000"/>
                <a:satMod val="130000"/>
              </a:schemeClr>
            </a:gs>
            <a:gs pos="100000">
              <a:schemeClr val="accent4">
                <a:hueOff val="-1785908"/>
                <a:satOff val="10760"/>
                <a:lumOff val="86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latin typeface="+mn-lt"/>
            </a:rPr>
            <a:t>III</a:t>
          </a:r>
          <a:endParaRPr lang="en-GB" sz="2400" b="1" kern="1200" dirty="0">
            <a:latin typeface="+mn-lt"/>
          </a:endParaRPr>
        </a:p>
      </dsp:txBody>
      <dsp:txXfrm>
        <a:off x="1190" y="2209797"/>
        <a:ext cx="1420887" cy="1019658"/>
      </dsp:txXfrm>
    </dsp:sp>
    <dsp:sp modelId="{CD3BE388-BA1C-444E-8F3F-911F8F2DE1DD}">
      <dsp:nvSpPr>
        <dsp:cNvPr id="0" name=""/>
        <dsp:cNvSpPr/>
      </dsp:nvSpPr>
      <dsp:spPr>
        <a:xfrm>
          <a:off x="1295410" y="3276595"/>
          <a:ext cx="6397071" cy="809017"/>
        </a:xfrm>
        <a:prstGeom prst="flowChartProcess">
          <a:avLst/>
        </a:prstGeom>
        <a:solidFill>
          <a:schemeClr val="accent4">
            <a:tint val="40000"/>
            <a:alpha val="90000"/>
            <a:hueOff val="-2367424"/>
            <a:satOff val="13294"/>
            <a:lumOff val="845"/>
            <a:alphaOff val="0"/>
          </a:schemeClr>
        </a:solidFill>
        <a:ln w="9525" cap="flat" cmpd="sng" algn="ctr">
          <a:solidFill>
            <a:schemeClr val="accent4">
              <a:tint val="40000"/>
              <a:alpha val="90000"/>
              <a:hueOff val="-2367424"/>
              <a:satOff val="13294"/>
              <a:lumOff val="84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i="0" kern="1200" cap="small" baseline="0" dirty="0" smtClean="0">
              <a:latin typeface="+mn-lt"/>
            </a:rPr>
            <a:t>Sensitisation</a:t>
          </a:r>
          <a:endParaRPr lang="en-GB" sz="2400" b="1" kern="1200" cap="small" baseline="0" dirty="0">
            <a:latin typeface="+mn-lt"/>
          </a:endParaRPr>
        </a:p>
      </dsp:txBody>
      <dsp:txXfrm>
        <a:off x="1295410" y="3276595"/>
        <a:ext cx="6397071" cy="809017"/>
      </dsp:txXfrm>
    </dsp:sp>
    <dsp:sp modelId="{6D4C8E2F-E368-46A0-919E-1923646AFB45}">
      <dsp:nvSpPr>
        <dsp:cNvPr id="0" name=""/>
        <dsp:cNvSpPr/>
      </dsp:nvSpPr>
      <dsp:spPr>
        <a:xfrm>
          <a:off x="1772" y="3200396"/>
          <a:ext cx="1676582" cy="1019658"/>
        </a:xfrm>
        <a:prstGeom prst="homePlate">
          <a:avLst/>
        </a:prstGeom>
        <a:gradFill rotWithShape="0">
          <a:gsLst>
            <a:gs pos="0">
              <a:schemeClr val="accent4">
                <a:hueOff val="-2678862"/>
                <a:satOff val="16139"/>
                <a:lumOff val="1294"/>
                <a:alphaOff val="0"/>
                <a:shade val="51000"/>
                <a:satMod val="130000"/>
              </a:schemeClr>
            </a:gs>
            <a:gs pos="80000">
              <a:schemeClr val="accent4">
                <a:hueOff val="-2678862"/>
                <a:satOff val="16139"/>
                <a:lumOff val="1294"/>
                <a:alphaOff val="0"/>
                <a:shade val="93000"/>
                <a:satMod val="130000"/>
              </a:schemeClr>
            </a:gs>
            <a:gs pos="100000">
              <a:schemeClr val="accent4">
                <a:hueOff val="-2678862"/>
                <a:satOff val="16139"/>
                <a:lumOff val="12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cap="small" baseline="0" dirty="0" smtClean="0">
              <a:latin typeface="+mn-lt"/>
            </a:rPr>
            <a:t>IV</a:t>
          </a:r>
          <a:endParaRPr lang="en-GB" sz="2400" b="1" kern="1200" cap="small" baseline="0" dirty="0">
            <a:latin typeface="+mn-lt"/>
          </a:endParaRPr>
        </a:p>
      </dsp:txBody>
      <dsp:txXfrm>
        <a:off x="1772" y="3200396"/>
        <a:ext cx="1421668" cy="1019658"/>
      </dsp:txXfrm>
    </dsp:sp>
    <dsp:sp modelId="{E3709628-88FA-456D-922D-F472ABEA44B4}">
      <dsp:nvSpPr>
        <dsp:cNvPr id="0" name=""/>
        <dsp:cNvSpPr/>
      </dsp:nvSpPr>
      <dsp:spPr>
        <a:xfrm>
          <a:off x="1276778" y="4296386"/>
          <a:ext cx="6408279" cy="809017"/>
        </a:xfrm>
        <a:prstGeom prst="flowChartProcess">
          <a:avLst/>
        </a:prstGeom>
        <a:solidFill>
          <a:schemeClr val="accent4">
            <a:tint val="40000"/>
            <a:alpha val="90000"/>
            <a:hueOff val="-3156565"/>
            <a:satOff val="17726"/>
            <a:lumOff val="1126"/>
            <a:alphaOff val="0"/>
          </a:schemeClr>
        </a:solidFill>
        <a:ln w="9525" cap="flat" cmpd="sng" algn="ctr">
          <a:solidFill>
            <a:schemeClr val="accent4">
              <a:tint val="40000"/>
              <a:alpha val="90000"/>
              <a:hueOff val="-3156565"/>
              <a:satOff val="17726"/>
              <a:lumOff val="112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latin typeface="+mn-lt"/>
            </a:rPr>
            <a:t>Exercise control on all data prot</a:t>
          </a:r>
          <a:r>
            <a:rPr lang="en-GB" sz="2400" b="1" kern="1200" cap="small" baseline="0" dirty="0" smtClean="0"/>
            <a:t>ection issues</a:t>
          </a:r>
          <a:endParaRPr lang="en-GB" sz="2400" b="1" kern="1200" dirty="0">
            <a:latin typeface="+mn-lt"/>
          </a:endParaRPr>
        </a:p>
      </dsp:txBody>
      <dsp:txXfrm>
        <a:off x="1276778" y="4296386"/>
        <a:ext cx="6408279" cy="809017"/>
      </dsp:txXfrm>
    </dsp:sp>
    <dsp:sp modelId="{CC06354C-FA0E-4832-AB70-EC6DC462DD63}">
      <dsp:nvSpPr>
        <dsp:cNvPr id="0" name=""/>
        <dsp:cNvSpPr/>
      </dsp:nvSpPr>
      <dsp:spPr>
        <a:xfrm>
          <a:off x="2621" y="4191004"/>
          <a:ext cx="1663677" cy="1019658"/>
        </a:xfrm>
        <a:prstGeom prst="homePlate">
          <a:avLst/>
        </a:prstGeom>
        <a:gradFill rotWithShape="0">
          <a:gsLst>
            <a:gs pos="0">
              <a:schemeClr val="accent4">
                <a:hueOff val="-3571816"/>
                <a:satOff val="21519"/>
                <a:lumOff val="1725"/>
                <a:alphaOff val="0"/>
                <a:shade val="51000"/>
                <a:satMod val="130000"/>
              </a:schemeClr>
            </a:gs>
            <a:gs pos="80000">
              <a:schemeClr val="accent4">
                <a:hueOff val="-3571816"/>
                <a:satOff val="21519"/>
                <a:lumOff val="1725"/>
                <a:alphaOff val="0"/>
                <a:shade val="93000"/>
                <a:satMod val="130000"/>
              </a:schemeClr>
            </a:gs>
            <a:gs pos="100000">
              <a:schemeClr val="accent4">
                <a:hueOff val="-3571816"/>
                <a:satOff val="21519"/>
                <a:lumOff val="1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latin typeface="+mn-lt"/>
            </a:rPr>
            <a:t>V</a:t>
          </a:r>
          <a:endParaRPr lang="en-GB" sz="2400" b="1" kern="1200" dirty="0">
            <a:latin typeface="+mn-lt"/>
          </a:endParaRPr>
        </a:p>
      </dsp:txBody>
      <dsp:txXfrm>
        <a:off x="2621" y="4191004"/>
        <a:ext cx="1408763" cy="1019658"/>
      </dsp:txXfrm>
    </dsp:sp>
    <dsp:sp modelId="{D8E111CD-63AA-41DC-832B-A8DD46FFD415}">
      <dsp:nvSpPr>
        <dsp:cNvPr id="0" name=""/>
        <dsp:cNvSpPr/>
      </dsp:nvSpPr>
      <dsp:spPr>
        <a:xfrm>
          <a:off x="1195352" y="5363184"/>
          <a:ext cx="6497800" cy="809017"/>
        </a:xfrm>
        <a:prstGeom prst="flowChartProcess">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latin typeface="+mn-lt"/>
            </a:rPr>
            <a:t>Research on data processing and computer technology</a:t>
          </a:r>
          <a:endParaRPr lang="en-GB" sz="2400" b="1" kern="1200" dirty="0">
            <a:latin typeface="+mn-lt"/>
          </a:endParaRPr>
        </a:p>
      </dsp:txBody>
      <dsp:txXfrm>
        <a:off x="1195352" y="5363184"/>
        <a:ext cx="6497800" cy="809017"/>
      </dsp:txXfrm>
    </dsp:sp>
    <dsp:sp modelId="{617FB7A0-F737-4B2C-844A-74E186D7BC2F}">
      <dsp:nvSpPr>
        <dsp:cNvPr id="0" name=""/>
        <dsp:cNvSpPr/>
      </dsp:nvSpPr>
      <dsp:spPr>
        <a:xfrm>
          <a:off x="0" y="5228742"/>
          <a:ext cx="1579081" cy="1019658"/>
        </a:xfrm>
        <a:prstGeom prst="homePlat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latin typeface="+mn-lt"/>
            </a:rPr>
            <a:t>VI</a:t>
          </a:r>
          <a:endParaRPr lang="en-GB" sz="2400" b="1" kern="1200" dirty="0">
            <a:latin typeface="+mn-lt"/>
          </a:endParaRPr>
        </a:p>
      </dsp:txBody>
      <dsp:txXfrm>
        <a:off x="0" y="5228742"/>
        <a:ext cx="1324167" cy="101965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12/14/2016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188810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12/14/2016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96245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112247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16</a:t>
            </a:fld>
            <a:endParaRPr lang="en-US"/>
          </a:p>
        </p:txBody>
      </p:sp>
    </p:spTree>
    <p:extLst>
      <p:ext uri="{BB962C8B-B14F-4D97-AF65-F5344CB8AC3E}">
        <p14:creationId xmlns:p14="http://schemas.microsoft.com/office/powerpoint/2010/main" val="1265363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defTabSz="931774">
              <a:defRPr/>
            </a:pPr>
            <a:r>
              <a:rPr lang="en-US" dirty="0"/>
              <a:t>This is another option for an Overview slide.</a:t>
            </a:r>
          </a:p>
          <a:p>
            <a:pPr marL="232943" indent="-232943"/>
            <a:endParaRPr lang="en-US" dirty="0"/>
          </a:p>
        </p:txBody>
      </p:sp>
      <p:sp>
        <p:nvSpPr>
          <p:cNvPr id="5" name="Slide Image Placeholder 4"/>
          <p:cNvSpPr>
            <a:spLocks noGrp="1" noRot="1" noChangeAspect="1"/>
          </p:cNvSpPr>
          <p:nvPr>
            <p:ph type="sldImg"/>
          </p:nvPr>
        </p:nvSpPr>
        <p:spPr>
          <a:xfrm>
            <a:off x="560388" y="511175"/>
            <a:ext cx="3197225" cy="2398713"/>
          </a:xfrm>
        </p:spPr>
      </p:sp>
    </p:spTree>
    <p:extLst>
      <p:ext uri="{BB962C8B-B14F-4D97-AF65-F5344CB8AC3E}">
        <p14:creationId xmlns:p14="http://schemas.microsoft.com/office/powerpoint/2010/main" val="434359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82872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2494257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8527212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007803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1807151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39</a:t>
            </a:fld>
            <a:endParaRPr lang="en-US" dirty="0" smtClean="0"/>
          </a:p>
        </p:txBody>
      </p:sp>
      <p:sp>
        <p:nvSpPr>
          <p:cNvPr id="40965" name="Rectangle 2"/>
          <p:cNvSpPr>
            <a:spLocks noGrp="1" noRot="1" noChangeAspect="1" noChangeArrowheads="1" noTextEdit="1"/>
          </p:cNvSpPr>
          <p:nvPr>
            <p:ph type="sldImg"/>
          </p:nvPr>
        </p:nvSpPr>
        <p:spPr>
          <a:xfrm>
            <a:off x="1193800" y="457200"/>
            <a:ext cx="4621213" cy="3465513"/>
          </a:xfrm>
          <a:ln/>
        </p:spPr>
      </p:sp>
      <p:sp>
        <p:nvSpPr>
          <p:cNvPr id="40966" name="Rectangle 3"/>
          <p:cNvSpPr>
            <a:spLocks noGrp="1" noChangeArrowheads="1"/>
          </p:cNvSpPr>
          <p:nvPr>
            <p:ph type="body" idx="1"/>
          </p:nvPr>
        </p:nvSpPr>
        <p:spPr>
          <a:xfrm>
            <a:off x="314325" y="4208464"/>
            <a:ext cx="6400800" cy="4670425"/>
          </a:xfrm>
          <a:noFill/>
          <a:ln/>
        </p:spPr>
        <p:txBody>
          <a:bodyPr/>
          <a:lstStyle/>
          <a:p>
            <a:pPr>
              <a:buFontTx/>
              <a:buNone/>
            </a:pPr>
            <a:endParaRPr lang="en-US" dirty="0" smtClean="0"/>
          </a:p>
        </p:txBody>
      </p:sp>
    </p:spTree>
    <p:extLst>
      <p:ext uri="{BB962C8B-B14F-4D97-AF65-F5344CB8AC3E}">
        <p14:creationId xmlns:p14="http://schemas.microsoft.com/office/powerpoint/2010/main" val="153086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extLst>
      <p:ext uri="{BB962C8B-B14F-4D97-AF65-F5344CB8AC3E}">
        <p14:creationId xmlns:p14="http://schemas.microsoft.com/office/powerpoint/2010/main" val="3392000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extLst>
      <p:ext uri="{BB962C8B-B14F-4D97-AF65-F5344CB8AC3E}">
        <p14:creationId xmlns:p14="http://schemas.microsoft.com/office/powerpoint/2010/main" val="3392000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6</a:t>
            </a:fld>
            <a:endParaRPr lang="en-US"/>
          </a:p>
        </p:txBody>
      </p:sp>
    </p:spTree>
    <p:extLst>
      <p:ext uri="{BB962C8B-B14F-4D97-AF65-F5344CB8AC3E}">
        <p14:creationId xmlns:p14="http://schemas.microsoft.com/office/powerpoint/2010/main" val="1265363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217761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35551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35465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387A86-5EDD-4729-8445-18E574B3262C}" type="datetime1">
              <a:rPr lang="en-US" smtClean="0"/>
              <a:t>12/14/2016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B7895-EF7D-4246-B02F-94CBD89A04B3}" type="datetime1">
              <a:rPr lang="en-US" smtClean="0"/>
              <a:t>12/14/2016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1ABE084-27F4-4DF7-BD3C-37957B481DC5}" type="datetime1">
              <a:rPr lang="en-US" smtClean="0"/>
              <a:t>12/14/2016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AC14E519-2D4B-406C-A053-525EDEA08DA6}" type="datetime1">
              <a:rPr lang="en-US" smtClean="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0534EA-2064-4717-9141-CC0F10B69EAE}" type="datetime1">
              <a:rPr lang="en-US" smtClean="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24596-18E5-4872-B6C3-232BD6C18B35}" type="datetime1">
              <a:rPr lang="en-US" smtClean="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B7A3D0-2C82-4DB9-AA24-BF85BE36FBDF}" type="datetime1">
              <a:rPr lang="en-US" smtClean="0"/>
              <a:t>12/14/2016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47EB9-A491-4CC7-ACD5-42210B39C81D}" type="datetime1">
              <a:rPr lang="en-US" smtClean="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11C35-5A67-4F8E-BBFA-22F632C3CB32}" type="datetime1">
              <a:rPr lang="en-US" smtClean="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0E510-4BC2-440A-96D3-722AAED6676F}" type="datetime1">
              <a:rPr lang="en-US" smtClean="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DD7E8-EA47-4ED2-B801-B3074B880F54}" type="datetime1">
              <a:rPr lang="en-US" smtClean="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DF763-C0BB-41B0-9D95-4223437ABEAF}" type="datetime1">
              <a:rPr lang="en-US" smtClean="0"/>
              <a:t>12/14/2016</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3.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3.xml"/><Relationship Id="rId7" Type="http://schemas.openxmlformats.org/officeDocument/2006/relationships/diagramQuickStyle" Target="../diagrams/quickStyle4.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13.xml"/><Relationship Id="rId9" Type="http://schemas.microsoft.com/office/2007/relationships/diagramDrawing" Target="../diagrams/drawing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hyperlink" Target="http://dataprotection.govmu.org/" TargetMode="External"/><Relationship Id="rId4"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hyperlink" Target="http://dataprotection.govmu.org/English/Documents/Publications/Guidelines/DPO_Vol6_PrivacyImpactAssessment.pdf" TargetMode="External"/><Relationship Id="rId4"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8" Type="http://schemas.openxmlformats.org/officeDocument/2006/relationships/hyperlink" Target="https://ico.org.uk/media/for-organisations/documents/1128/quick_guide_to_the_employment_practices_code.pdf" TargetMode="External"/><Relationship Id="rId3" Type="http://schemas.openxmlformats.org/officeDocument/2006/relationships/tags" Target="../tags/tag63.xml"/><Relationship Id="rId7" Type="http://schemas.openxmlformats.org/officeDocument/2006/relationships/hyperlink" Target="http://dataprotection.govmu.org/English/Pages/Guidelines/Publications---Guidelines.aspx" TargetMode="Externa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hyperlink" Target="http://dataprotection.govmu.org/English/Pages/default.asp" TargetMode="External"/><Relationship Id="rId5" Type="http://schemas.openxmlformats.org/officeDocument/2006/relationships/notesSlide" Target="../notesSlides/notesSlide2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3.xml"/><Relationship Id="rId7" Type="http://schemas.openxmlformats.org/officeDocument/2006/relationships/diagramQuickStyle" Target="../diagrams/quickStyle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5.xml"/><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3.xml"/><Relationship Id="rId7" Type="http://schemas.openxmlformats.org/officeDocument/2006/relationships/diagramQuickStyle" Target="../diagrams/quickStyle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8.xml"/><Relationship Id="rId9"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219200" y="1981200"/>
            <a:ext cx="7924800" cy="1219200"/>
          </a:xfrm>
        </p:spPr>
        <p:txBody>
          <a:bodyPr>
            <a:noAutofit/>
          </a:bodyPr>
          <a:lstStyle/>
          <a:p>
            <a:r>
              <a:rPr lang="en-US" sz="4000" dirty="0" smtClean="0">
                <a:solidFill>
                  <a:srgbClr val="3399FF"/>
                </a:solidFill>
                <a:latin typeface="+mn-lt"/>
              </a:rPr>
              <a:t>Data Protection in </a:t>
            </a:r>
            <a:r>
              <a:rPr lang="en-US" sz="3200" dirty="0" smtClean="0">
                <a:solidFill>
                  <a:srgbClr val="3399FF"/>
                </a:solidFill>
                <a:latin typeface="+mn-lt"/>
              </a:rPr>
              <a:t>AN </a:t>
            </a:r>
            <a:r>
              <a:rPr lang="en-US" sz="4000" dirty="0" err="1" smtClean="0">
                <a:solidFill>
                  <a:srgbClr val="3399FF"/>
                </a:solidFill>
                <a:latin typeface="+mn-lt"/>
              </a:rPr>
              <a:t>organisation</a:t>
            </a:r>
            <a:endParaRPr lang="en-US" sz="4000" dirty="0">
              <a:solidFill>
                <a:srgbClr val="3399FF"/>
              </a:solidFill>
              <a:latin typeface="+mn-lt"/>
            </a:endParaRPr>
          </a:p>
        </p:txBody>
      </p:sp>
      <p:sp>
        <p:nvSpPr>
          <p:cNvPr id="3" name="Subtitle 2"/>
          <p:cNvSpPr>
            <a:spLocks noGrp="1"/>
          </p:cNvSpPr>
          <p:nvPr>
            <p:ph type="subTitle" idx="1"/>
            <p:custDataLst>
              <p:tags r:id="rId3"/>
            </p:custDataLst>
          </p:nvPr>
        </p:nvSpPr>
        <p:spPr>
          <a:xfrm>
            <a:off x="3581400" y="3429000"/>
            <a:ext cx="5715000" cy="3276600"/>
          </a:xfrm>
        </p:spPr>
        <p:txBody>
          <a:bodyPr>
            <a:normAutofit/>
          </a:bodyPr>
          <a:lstStyle/>
          <a:p>
            <a:pPr algn="l"/>
            <a:r>
              <a:rPr lang="en-US" sz="2200" b="1" dirty="0" smtClean="0">
                <a:latin typeface="+mn-lt"/>
              </a:rPr>
              <a:t>Presented by:</a:t>
            </a:r>
          </a:p>
          <a:p>
            <a:pPr marL="342900" indent="-342900" algn="l">
              <a:buFont typeface="Wingdings" pitchFamily="2" charset="2"/>
              <a:buChar char="§"/>
            </a:pPr>
            <a:r>
              <a:rPr lang="en-GB" sz="2200" b="1" dirty="0" smtClean="0">
                <a:latin typeface="+mn-lt"/>
              </a:rPr>
              <a:t>Mr</a:t>
            </a:r>
            <a:r>
              <a:rPr lang="en-US" sz="2200" b="1" dirty="0" smtClean="0">
                <a:latin typeface="+mn-lt"/>
              </a:rPr>
              <a:t> Padaruth Dookee (Data Protection Officer/ Senior Data Protection Officer)</a:t>
            </a:r>
          </a:p>
          <a:p>
            <a:pPr marL="342900" indent="-342900" algn="l">
              <a:buFont typeface="Wingdings" pitchFamily="2" charset="2"/>
              <a:buChar char="§"/>
            </a:pPr>
            <a:r>
              <a:rPr lang="en-GB" sz="2200" b="1" dirty="0" smtClean="0">
                <a:latin typeface="+mn-lt"/>
              </a:rPr>
              <a:t>Mrs  Jasbir Haulkhory  </a:t>
            </a:r>
            <a:r>
              <a:rPr lang="en-US" sz="2200" b="1" dirty="0" smtClean="0">
                <a:latin typeface="+mn-lt"/>
              </a:rPr>
              <a:t>(Data Protection Officer/ Senior Data Protection Officer)</a:t>
            </a:r>
          </a:p>
          <a:p>
            <a:pPr algn="l"/>
            <a:endParaRPr lang="en-US" sz="2400" b="1" dirty="0" smtClean="0">
              <a:latin typeface="+mn-lt"/>
            </a:endParaRPr>
          </a:p>
          <a:p>
            <a:pPr algn="l"/>
            <a:r>
              <a:rPr lang="en-US" sz="2400" b="1" dirty="0" smtClean="0">
                <a:latin typeface="+mn-lt"/>
              </a:rPr>
              <a:t>        </a:t>
            </a:r>
            <a:r>
              <a:rPr lang="en-US" b="1" dirty="0" smtClean="0">
                <a:latin typeface="+mn-lt"/>
              </a:rPr>
              <a:t>Date: Thursday 15 December 2016 at 10:00</a:t>
            </a:r>
          </a:p>
          <a:p>
            <a:pPr algn="l"/>
            <a:r>
              <a:rPr lang="en-US" b="1" dirty="0" smtClean="0">
                <a:latin typeface="+mn-lt"/>
              </a:rPr>
              <a:t>        Venue: SWAN, Port Louis</a:t>
            </a:r>
            <a:endParaRPr lang="en-US" b="1" dirty="0">
              <a:latin typeface="+mn-lt"/>
            </a:endParaRPr>
          </a:p>
        </p:txBody>
      </p:sp>
      <p:pic>
        <p:nvPicPr>
          <p:cNvPr id="1026"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267200" y="609600"/>
            <a:ext cx="21336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0" y="533400"/>
            <a:ext cx="214312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D:\DPO\ISO print\MAURITAS Logo.jp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7239000" y="581025"/>
            <a:ext cx="1295400" cy="1028700"/>
          </a:xfrm>
          <a:prstGeom prst="rect">
            <a:avLst/>
          </a:prstGeom>
          <a:noFill/>
          <a:ln>
            <a:noFill/>
          </a:ln>
        </p:spPr>
      </p:pic>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marL="0" indent="0" algn="just">
              <a:lnSpc>
                <a:spcPct val="150000"/>
              </a:lnSpc>
              <a:spcBef>
                <a:spcPct val="0"/>
              </a:spcBef>
              <a:buNone/>
            </a:pPr>
            <a:r>
              <a:rPr lang="en-US" sz="3500" b="1" dirty="0" smtClean="0">
                <a:solidFill>
                  <a:schemeClr val="tx2"/>
                </a:solidFill>
                <a:effectLst>
                  <a:outerShdw blurRad="38100" dist="38100" dir="2700000" algn="tl">
                    <a:srgbClr val="000000">
                      <a:alpha val="43137"/>
                    </a:srgbClr>
                  </a:outerShdw>
                </a:effectLst>
              </a:rPr>
              <a:t>Processing</a:t>
            </a:r>
            <a:r>
              <a:rPr lang="en-US" sz="3500" b="1" dirty="0" smtClean="0">
                <a:solidFill>
                  <a:schemeClr val="bg1"/>
                </a:solidFill>
                <a:effectLst>
                  <a:outerShdw blurRad="38100" dist="38100" dir="2700000" algn="tl">
                    <a:srgbClr val="000000">
                      <a:alpha val="43137"/>
                    </a:srgbClr>
                  </a:outerShdw>
                </a:effectLst>
              </a:rPr>
              <a:t> </a:t>
            </a:r>
            <a:r>
              <a:rPr lang="en-GB" sz="2400" b="1" dirty="0">
                <a:cs typeface="Times New Roman" pitchFamily="18" charset="0"/>
              </a:rPr>
              <a:t>means any operation or set of operations which is performed on the data wholly or partly by automatic means, or otherwise than by automatic means, and includes </a:t>
            </a:r>
            <a:r>
              <a:rPr lang="en-GB" sz="2400" b="1" dirty="0" smtClean="0">
                <a:cs typeface="Times New Roman" pitchFamily="18" charset="0"/>
              </a:rPr>
              <a:t>–</a:t>
            </a:r>
          </a:p>
          <a:p>
            <a:pPr marL="0" indent="0" algn="just">
              <a:lnSpc>
                <a:spcPct val="150000"/>
              </a:lnSpc>
              <a:spcBef>
                <a:spcPct val="0"/>
              </a:spcBef>
              <a:buNone/>
            </a:pPr>
            <a:endParaRPr lang="en-US" sz="2400" b="1" dirty="0">
              <a:cs typeface="Times New Roman" pitchFamily="18" charset="0"/>
            </a:endParaRPr>
          </a:p>
          <a:p>
            <a:pPr marL="628650" lvl="1" indent="-457200" algn="just">
              <a:lnSpc>
                <a:spcPct val="150000"/>
              </a:lnSpc>
              <a:spcBef>
                <a:spcPct val="0"/>
              </a:spcBef>
              <a:buClrTx/>
              <a:buFont typeface="Wingdings" pitchFamily="2" charset="2"/>
              <a:buChar char="§"/>
            </a:pPr>
            <a:r>
              <a:rPr lang="en-GB" sz="2400" b="1" dirty="0"/>
              <a:t>collecting, organising or altering the data; </a:t>
            </a:r>
            <a:endParaRPr lang="en-US" sz="2400" b="1" dirty="0"/>
          </a:p>
          <a:p>
            <a:pPr marL="628650" lvl="1" indent="-457200" algn="just">
              <a:lnSpc>
                <a:spcPct val="150000"/>
              </a:lnSpc>
              <a:spcBef>
                <a:spcPct val="0"/>
              </a:spcBef>
              <a:buClrTx/>
              <a:buFont typeface="Wingdings" pitchFamily="2" charset="2"/>
              <a:buChar char="§"/>
            </a:pPr>
            <a:r>
              <a:rPr lang="en-GB" sz="2400" b="1" dirty="0"/>
              <a:t>retrieving, consulting, using, storing or adapting the data;</a:t>
            </a:r>
            <a:endParaRPr lang="en-US" sz="2400" b="1" dirty="0"/>
          </a:p>
          <a:p>
            <a:pPr marL="628650" lvl="1" indent="-457200" algn="just">
              <a:lnSpc>
                <a:spcPct val="150000"/>
              </a:lnSpc>
              <a:spcBef>
                <a:spcPct val="0"/>
              </a:spcBef>
              <a:buClrTx/>
              <a:buFont typeface="Wingdings" pitchFamily="2" charset="2"/>
              <a:buChar char="§"/>
            </a:pPr>
            <a:r>
              <a:rPr lang="en-GB" sz="2400" b="1" dirty="0"/>
              <a:t>disclosing the data by transmitting, disseminating or otherwise making it available; or</a:t>
            </a:r>
            <a:endParaRPr lang="en-US" sz="2400" b="1" dirty="0"/>
          </a:p>
          <a:p>
            <a:pPr marL="628650" lvl="1" indent="-457200" algn="just">
              <a:lnSpc>
                <a:spcPct val="150000"/>
              </a:lnSpc>
              <a:spcBef>
                <a:spcPct val="0"/>
              </a:spcBef>
              <a:buClrTx/>
              <a:buFont typeface="Wingdings" pitchFamily="2" charset="2"/>
              <a:buChar char="§"/>
            </a:pPr>
            <a:r>
              <a:rPr lang="en-GB" sz="2400" b="1" dirty="0"/>
              <a:t>aligning, combining, blocking, erasing or destroying the data;</a:t>
            </a:r>
            <a:endParaRPr lang="en-US" sz="2400" b="1" dirty="0">
              <a:cs typeface="Times New Roman" pitchFamily="18" charset="0"/>
            </a:endParaRPr>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10</a:t>
            </a:fld>
            <a:endParaRPr lang="en-US" dirty="0"/>
          </a:p>
        </p:txBody>
      </p:sp>
    </p:spTree>
    <p:custDataLst>
      <p:tags r:id="rId1"/>
    </p:custDataLst>
    <p:extLst>
      <p:ext uri="{BB962C8B-B14F-4D97-AF65-F5344CB8AC3E}">
        <p14:creationId xmlns:p14="http://schemas.microsoft.com/office/powerpoint/2010/main" val="2198829207"/>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8153400" cy="5791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marL="0" indent="0" algn="just">
              <a:lnSpc>
                <a:spcPct val="150000"/>
              </a:lnSpc>
              <a:spcBef>
                <a:spcPct val="0"/>
              </a:spcBef>
              <a:buNone/>
            </a:pPr>
            <a:r>
              <a:rPr lang="en-US" sz="3600" b="1" dirty="0" smtClean="0">
                <a:solidFill>
                  <a:schemeClr val="tx2"/>
                </a:solidFill>
                <a:effectLst>
                  <a:outerShdw blurRad="38100" dist="38100" dir="2700000" algn="tl">
                    <a:srgbClr val="000000">
                      <a:alpha val="43137"/>
                    </a:srgbClr>
                  </a:outerShdw>
                </a:effectLst>
              </a:rPr>
              <a:t>Data Controller </a:t>
            </a:r>
            <a:r>
              <a:rPr lang="en-GB" sz="2800" b="1" dirty="0" smtClean="0">
                <a:cs typeface="Times New Roman" pitchFamily="18" charset="0"/>
              </a:rPr>
              <a:t>means </a:t>
            </a:r>
            <a:r>
              <a:rPr lang="en-US" sz="2800" b="1" dirty="0" smtClean="0"/>
              <a:t>a person who, </a:t>
            </a:r>
          </a:p>
          <a:p>
            <a:pPr lvl="1" algn="just">
              <a:lnSpc>
                <a:spcPct val="150000"/>
              </a:lnSpc>
              <a:spcBef>
                <a:spcPct val="0"/>
              </a:spcBef>
              <a:buFont typeface="Wingdings" pitchFamily="2" charset="2"/>
              <a:buChar char="§"/>
            </a:pPr>
            <a:r>
              <a:rPr lang="en-US" sz="2400" b="1" dirty="0" smtClean="0"/>
              <a:t>either alone or jointly with any other person, </a:t>
            </a:r>
          </a:p>
          <a:p>
            <a:pPr lvl="1" algn="just">
              <a:lnSpc>
                <a:spcPct val="150000"/>
              </a:lnSpc>
              <a:spcBef>
                <a:spcPct val="0"/>
              </a:spcBef>
              <a:buFont typeface="Wingdings" pitchFamily="2" charset="2"/>
              <a:buChar char="§"/>
            </a:pPr>
            <a:r>
              <a:rPr lang="en-US" sz="2400" b="1" dirty="0" smtClean="0"/>
              <a:t>makes a decision with regard to the purposes for which and</a:t>
            </a:r>
          </a:p>
          <a:p>
            <a:pPr lvl="1" algn="just">
              <a:lnSpc>
                <a:spcPct val="150000"/>
              </a:lnSpc>
              <a:spcBef>
                <a:spcPct val="0"/>
              </a:spcBef>
              <a:buFont typeface="Wingdings" pitchFamily="2" charset="2"/>
              <a:buChar char="§"/>
            </a:pPr>
            <a:r>
              <a:rPr lang="en-US" sz="2400" b="1" dirty="0" smtClean="0"/>
              <a:t> in the manner in which any personal data are, or are to be, processed;</a:t>
            </a:r>
            <a:endParaRPr lang="en-US" sz="2800" b="1" dirty="0" smtClean="0"/>
          </a:p>
          <a:p>
            <a:pPr marL="0" indent="0" algn="just">
              <a:lnSpc>
                <a:spcPct val="150000"/>
              </a:lnSpc>
              <a:spcBef>
                <a:spcPct val="0"/>
              </a:spcBef>
              <a:buNone/>
            </a:pPr>
            <a:r>
              <a:rPr lang="en-GB" sz="2800" b="1" dirty="0" smtClean="0"/>
              <a:t>The data controller can be the organisation, </a:t>
            </a:r>
          </a:p>
          <a:p>
            <a:pPr lvl="1" algn="just">
              <a:lnSpc>
                <a:spcPct val="150000"/>
              </a:lnSpc>
              <a:spcBef>
                <a:spcPct val="0"/>
              </a:spcBef>
              <a:buFont typeface="Wingdings" pitchFamily="2" charset="2"/>
              <a:buChar char="§"/>
            </a:pPr>
            <a:r>
              <a:rPr lang="en-GB" sz="2400" b="1" dirty="0" smtClean="0"/>
              <a:t>or can also be an individual if that individual is acting on his/her own initiative  </a:t>
            </a:r>
          </a:p>
          <a:p>
            <a:pPr lvl="1" algn="just">
              <a:lnSpc>
                <a:spcPct val="150000"/>
              </a:lnSpc>
              <a:spcBef>
                <a:spcPct val="0"/>
              </a:spcBef>
              <a:buFont typeface="Wingdings" pitchFamily="2" charset="2"/>
              <a:buChar char="§"/>
            </a:pPr>
            <a:r>
              <a:rPr lang="en-GB" sz="2400" b="1" dirty="0" smtClean="0"/>
              <a:t>for example, doctors, lawyers or sole traders. </a:t>
            </a:r>
          </a:p>
          <a:p>
            <a:pPr marL="0" indent="0" algn="just">
              <a:lnSpc>
                <a:spcPct val="150000"/>
              </a:lnSpc>
              <a:spcBef>
                <a:spcPct val="0"/>
              </a:spcBef>
              <a:buNone/>
            </a:pPr>
            <a:endParaRPr lang="en-GB" sz="2800" b="1" dirty="0" smtClean="0"/>
          </a:p>
          <a:p>
            <a:pPr marL="0" indent="0" algn="just">
              <a:lnSpc>
                <a:spcPct val="150000"/>
              </a:lnSpc>
              <a:spcBef>
                <a:spcPct val="0"/>
              </a:spcBef>
              <a:buNone/>
            </a:pPr>
            <a:endParaRPr lang="en-GB" sz="2800" b="1" dirty="0" smtClean="0"/>
          </a:p>
          <a:p>
            <a:pPr>
              <a:buNone/>
            </a:pPr>
            <a:endParaRPr lang="en-GB" sz="2800" b="1" dirty="0" smtClean="0"/>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11</a:t>
            </a:fld>
            <a:endParaRPr lang="en-US" dirty="0"/>
          </a:p>
        </p:txBody>
      </p:sp>
    </p:spTree>
    <p:custDataLst>
      <p:tags r:id="rId1"/>
    </p:custDataLst>
    <p:extLst>
      <p:ext uri="{BB962C8B-B14F-4D97-AF65-F5344CB8AC3E}">
        <p14:creationId xmlns:p14="http://schemas.microsoft.com/office/powerpoint/2010/main" val="1075368647"/>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971800"/>
            <a:ext cx="7086600" cy="1362075"/>
          </a:xfrm>
        </p:spPr>
        <p:txBody>
          <a:bodyPr>
            <a:noAutofit/>
          </a:bodyPr>
          <a:lstStyle/>
          <a:p>
            <a:r>
              <a:rPr lang="en-US" sz="5400" dirty="0" smtClean="0"/>
              <a:t>8 data protection principles</a:t>
            </a:r>
            <a:endParaRPr lang="en-US" sz="5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12</a:t>
            </a:fld>
            <a:endParaRPr lang="en-US" dirty="0"/>
          </a:p>
        </p:txBody>
      </p:sp>
    </p:spTree>
    <p:extLst>
      <p:ext uri="{BB962C8B-B14F-4D97-AF65-F5344CB8AC3E}">
        <p14:creationId xmlns:p14="http://schemas.microsoft.com/office/powerpoint/2010/main" val="1136209834"/>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8486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55000" lnSpcReduction="20000"/>
          </a:bodyPr>
          <a:lstStyle/>
          <a:p>
            <a:pPr marL="0" indent="0">
              <a:buNone/>
            </a:pPr>
            <a:r>
              <a:rPr lang="en-GB" sz="3600" b="1" dirty="0" smtClean="0"/>
              <a:t>The DPA is based around 8 principles, which are flexible enough to accommodate most  every day situations.</a:t>
            </a:r>
          </a:p>
          <a:p>
            <a:pPr marL="0" indent="0">
              <a:buNone/>
            </a:pPr>
            <a:endParaRPr lang="en-GB" sz="3600" b="1" dirty="0" smtClean="0"/>
          </a:p>
          <a:p>
            <a:pPr>
              <a:buFont typeface="Wingdings" pitchFamily="2" charset="2"/>
              <a:buChar char="§"/>
            </a:pPr>
            <a:r>
              <a:rPr lang="en-GB" sz="5100" b="1" dirty="0" smtClean="0">
                <a:solidFill>
                  <a:schemeClr val="tx2"/>
                </a:solidFill>
              </a:rPr>
              <a:t>Principle 1: Fairness</a:t>
            </a:r>
          </a:p>
          <a:p>
            <a:pPr marL="0" indent="0">
              <a:buNone/>
            </a:pPr>
            <a:r>
              <a:rPr lang="en-GB" sz="3600" b="1" dirty="0" smtClean="0">
                <a:solidFill>
                  <a:schemeClr val="accent2">
                    <a:lumMod val="50000"/>
                  </a:schemeClr>
                </a:solidFill>
              </a:rPr>
              <a:t>Personal data must be collected and used fairly and lawfully.</a:t>
            </a:r>
          </a:p>
          <a:p>
            <a:endParaRPr lang="en-GB" sz="3600" b="1" dirty="0" smtClean="0"/>
          </a:p>
          <a:p>
            <a:pPr>
              <a:buFont typeface="Wingdings" pitchFamily="2" charset="2"/>
              <a:buChar char="§"/>
            </a:pPr>
            <a:r>
              <a:rPr lang="en-GB" sz="5100" b="1" dirty="0" smtClean="0">
                <a:solidFill>
                  <a:schemeClr val="tx2"/>
                </a:solidFill>
              </a:rPr>
              <a:t>Principle 2: Transparency </a:t>
            </a:r>
          </a:p>
          <a:p>
            <a:pPr marL="0" indent="0">
              <a:buNone/>
            </a:pPr>
            <a:r>
              <a:rPr lang="en-GB" sz="3600" b="1" dirty="0" smtClean="0">
                <a:solidFill>
                  <a:schemeClr val="accent2">
                    <a:lumMod val="50000"/>
                  </a:schemeClr>
                </a:solidFill>
              </a:rPr>
              <a:t>Personal data must be obtained only for any specified and lawful purpose, and shall not be further processed in any manner incompatible with that purpose.</a:t>
            </a:r>
          </a:p>
          <a:p>
            <a:endParaRPr lang="en-GB" sz="3600" b="1" dirty="0" smtClean="0"/>
          </a:p>
          <a:p>
            <a:pPr>
              <a:buFont typeface="Wingdings" pitchFamily="2" charset="2"/>
              <a:buChar char="§"/>
            </a:pPr>
            <a:r>
              <a:rPr lang="en-GB" sz="5100" b="1" dirty="0" smtClean="0">
                <a:solidFill>
                  <a:schemeClr val="tx2"/>
                </a:solidFill>
              </a:rPr>
              <a:t>Principle 3: Quantity</a:t>
            </a:r>
          </a:p>
          <a:p>
            <a:pPr marL="0" indent="0">
              <a:buNone/>
            </a:pPr>
            <a:r>
              <a:rPr lang="en-GB" sz="3600" b="1" dirty="0" smtClean="0">
                <a:solidFill>
                  <a:schemeClr val="accent2">
                    <a:lumMod val="50000"/>
                  </a:schemeClr>
                </a:solidFill>
              </a:rPr>
              <a:t>Personal data must be adequate, relevant, and not excessive in relation to the purpose for which they are processed.</a:t>
            </a:r>
          </a:p>
          <a:p>
            <a:endParaRPr lang="en-GB" sz="3600" b="1" dirty="0" smtClean="0"/>
          </a:p>
          <a:p>
            <a:pPr>
              <a:buFont typeface="Wingdings" pitchFamily="2" charset="2"/>
              <a:buChar char="§"/>
            </a:pPr>
            <a:r>
              <a:rPr lang="en-GB" sz="5100" b="1" dirty="0" smtClean="0">
                <a:solidFill>
                  <a:schemeClr val="tx2"/>
                </a:solidFill>
              </a:rPr>
              <a:t>Principle 4: Accuracy</a:t>
            </a:r>
          </a:p>
          <a:p>
            <a:pPr marL="0" indent="0">
              <a:buNone/>
            </a:pPr>
            <a:r>
              <a:rPr lang="en-GB" sz="3600" b="1" dirty="0" smtClean="0">
                <a:solidFill>
                  <a:schemeClr val="accent2">
                    <a:lumMod val="50000"/>
                  </a:schemeClr>
                </a:solidFill>
              </a:rPr>
              <a:t>Personal data must be accurate and, where necessary, up to date.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762000" y="8586"/>
            <a:ext cx="8077200" cy="685800"/>
          </a:xfrm>
        </p:spPr>
        <p:txBody>
          <a:bodyPr>
            <a:noAutofit/>
          </a:bodyPr>
          <a:lstStyle/>
          <a:p>
            <a:pPr algn="ctr"/>
            <a:r>
              <a:rPr lang="en-US" sz="4000" b="1" cap="small" dirty="0" smtClean="0">
                <a:solidFill>
                  <a:srgbClr val="FF6600"/>
                </a:solidFill>
              </a:rPr>
              <a:t>8 Data Protection Principles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13</a:t>
            </a:fld>
            <a:endParaRPr lang="en-US" dirty="0"/>
          </a:p>
        </p:txBody>
      </p:sp>
    </p:spTree>
    <p:custDataLst>
      <p:tags r:id="rId1"/>
    </p:custDataLst>
    <p:extLst>
      <p:ext uri="{BB962C8B-B14F-4D97-AF65-F5344CB8AC3E}">
        <p14:creationId xmlns:p14="http://schemas.microsoft.com/office/powerpoint/2010/main" val="352211551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696200" cy="5410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Font typeface="Wingdings" pitchFamily="2" charset="2"/>
              <a:buChar char="§"/>
            </a:pPr>
            <a:r>
              <a:rPr lang="en-GB" sz="2800" b="1" dirty="0" smtClean="0">
                <a:solidFill>
                  <a:schemeClr val="tx2"/>
                </a:solidFill>
              </a:rPr>
              <a:t>Principle 5: Time limit</a:t>
            </a:r>
          </a:p>
          <a:p>
            <a:pPr marL="0" indent="0">
              <a:buNone/>
            </a:pPr>
            <a:r>
              <a:rPr lang="en-GB" sz="2000" b="1" dirty="0" smtClean="0">
                <a:solidFill>
                  <a:schemeClr val="accent2">
                    <a:lumMod val="50000"/>
                  </a:schemeClr>
                </a:solidFill>
              </a:rPr>
              <a:t>Personal data must not be kept for longer than necessary.</a:t>
            </a:r>
          </a:p>
          <a:p>
            <a:endParaRPr lang="en-GB" sz="2000" b="1" dirty="0" smtClean="0"/>
          </a:p>
          <a:p>
            <a:pPr>
              <a:buFont typeface="Wingdings" pitchFamily="2" charset="2"/>
              <a:buChar char="§"/>
            </a:pPr>
            <a:r>
              <a:rPr lang="en-GB" sz="2800" b="1" dirty="0" smtClean="0">
                <a:solidFill>
                  <a:schemeClr val="tx2"/>
                </a:solidFill>
              </a:rPr>
              <a:t>Principle 6: Individuals’ rights</a:t>
            </a:r>
          </a:p>
          <a:p>
            <a:pPr marL="0" indent="0">
              <a:buNone/>
            </a:pPr>
            <a:r>
              <a:rPr lang="en-GB" sz="2000" b="1" dirty="0" smtClean="0">
                <a:solidFill>
                  <a:schemeClr val="accent2">
                    <a:lumMod val="50000"/>
                  </a:schemeClr>
                </a:solidFill>
              </a:rPr>
              <a:t>Personal data shall be processed in accordance with the rights of data subjects.</a:t>
            </a:r>
          </a:p>
          <a:p>
            <a:endParaRPr lang="en-GB" sz="2000" b="1" dirty="0" smtClean="0"/>
          </a:p>
          <a:p>
            <a:pPr>
              <a:buFont typeface="Wingdings" pitchFamily="2" charset="2"/>
              <a:buChar char="§"/>
            </a:pPr>
            <a:r>
              <a:rPr lang="en-GB" sz="2800" b="1" dirty="0" smtClean="0">
                <a:solidFill>
                  <a:schemeClr val="tx2"/>
                </a:solidFill>
              </a:rPr>
              <a:t>Principle 7: Security</a:t>
            </a:r>
            <a:endParaRPr lang="en-GB" sz="2800" b="1" dirty="0" smtClean="0">
              <a:solidFill>
                <a:schemeClr val="accent2">
                  <a:lumMod val="50000"/>
                </a:schemeClr>
              </a:solidFill>
            </a:endParaRPr>
          </a:p>
          <a:p>
            <a:pPr marL="0" indent="0">
              <a:buNone/>
            </a:pPr>
            <a:r>
              <a:rPr lang="en-GB" sz="2000" b="1" dirty="0" smtClean="0">
                <a:solidFill>
                  <a:schemeClr val="accent2">
                    <a:lumMod val="50000"/>
                  </a:schemeClr>
                </a:solidFill>
              </a:rPr>
              <a:t>Appropriate security measures must be implemented to prevent personal data being accidentally or deliberately compromised.</a:t>
            </a:r>
          </a:p>
          <a:p>
            <a:endParaRPr lang="en-GB" sz="2000" b="1" dirty="0" smtClean="0"/>
          </a:p>
          <a:p>
            <a:pPr>
              <a:buFont typeface="Wingdings" pitchFamily="2" charset="2"/>
              <a:buChar char="§"/>
            </a:pPr>
            <a:r>
              <a:rPr lang="en-GB" sz="2800" b="1" dirty="0" smtClean="0">
                <a:solidFill>
                  <a:schemeClr val="tx2"/>
                </a:solidFill>
              </a:rPr>
              <a:t>Principle 8: International transfers</a:t>
            </a:r>
          </a:p>
          <a:p>
            <a:pPr marL="0" indent="0">
              <a:buNone/>
            </a:pPr>
            <a:r>
              <a:rPr lang="en-GB" sz="2000" b="1" dirty="0" smtClean="0">
                <a:solidFill>
                  <a:schemeClr val="accent2">
                    <a:lumMod val="50000"/>
                  </a:schemeClr>
                </a:solidFill>
              </a:rPr>
              <a:t>Personal data shall not be transferred to another country unless that country ensures an adequate level of protection for the rights of data subjects in relation to processing of personal data. </a:t>
            </a:r>
          </a:p>
          <a:p>
            <a:pPr marL="457200" indent="-457200" algn="just">
              <a:spcBef>
                <a:spcPct val="0"/>
              </a:spcBef>
              <a:buClrTx/>
              <a:buFont typeface="+mj-lt"/>
              <a:buAutoNum type="alphaLcParenR"/>
            </a:pPr>
            <a:endParaRPr lang="en-US" sz="2400" b="1" dirty="0">
              <a:solidFill>
                <a:schemeClr val="accent2">
                  <a:lumMod val="50000"/>
                </a:schemeClr>
              </a:solidFill>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8 Data Protection Principles </a:t>
            </a:r>
            <a:r>
              <a:rPr lang="en-US" sz="4000" b="1" dirty="0">
                <a:solidFill>
                  <a:srgbClr val="FF6600"/>
                </a:solidFill>
              </a:rPr>
              <a:t>(Cont.)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14</a:t>
            </a:fld>
            <a:endParaRPr lang="en-US" dirty="0"/>
          </a:p>
        </p:txBody>
      </p:sp>
    </p:spTree>
    <p:custDataLst>
      <p:tags r:id="rId1"/>
    </p:custDataLst>
    <p:extLst>
      <p:ext uri="{BB962C8B-B14F-4D97-AF65-F5344CB8AC3E}">
        <p14:creationId xmlns:p14="http://schemas.microsoft.com/office/powerpoint/2010/main" val="1285486780"/>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3048000"/>
            <a:ext cx="7543800" cy="1362075"/>
          </a:xfrm>
        </p:spPr>
        <p:txBody>
          <a:bodyPr>
            <a:noAutofit/>
          </a:bodyPr>
          <a:lstStyle/>
          <a:p>
            <a:r>
              <a:rPr lang="en-US" sz="5400" dirty="0" smtClean="0"/>
              <a:t>Functions of the data protection office</a:t>
            </a:r>
            <a:endParaRPr lang="en-US" sz="5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15</a:t>
            </a:fld>
            <a:endParaRPr lang="en-US" dirty="0"/>
          </a:p>
        </p:txBody>
      </p:sp>
    </p:spTree>
    <p:extLst>
      <p:ext uri="{BB962C8B-B14F-4D97-AF65-F5344CB8AC3E}">
        <p14:creationId xmlns:p14="http://schemas.microsoft.com/office/powerpoint/2010/main" val="113620983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7845552" cy="381000"/>
          </a:xfrm>
        </p:spPr>
        <p:txBody>
          <a:bodyPr>
            <a:noAutofit/>
          </a:bodyPr>
          <a:lstStyle/>
          <a:p>
            <a:pPr algn="ctr"/>
            <a:r>
              <a:rPr lang="en-US" sz="3600" b="1" cap="small" dirty="0" smtClean="0">
                <a:solidFill>
                  <a:srgbClr val="FF6600"/>
                </a:solidFill>
              </a:rPr>
              <a:t>Functions of the data protection office</a:t>
            </a:r>
            <a:endParaRPr lang="en-US" sz="3600" b="1" cap="small" dirty="0">
              <a:solidFill>
                <a:srgbClr val="FF66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58042576"/>
              </p:ext>
            </p:extLst>
          </p:nvPr>
        </p:nvGraphicFramePr>
        <p:xfrm>
          <a:off x="914400" y="533400"/>
          <a:ext cx="8077200" cy="6629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Slide Number Placeholder 2"/>
          <p:cNvSpPr>
            <a:spLocks noGrp="1"/>
          </p:cNvSpPr>
          <p:nvPr>
            <p:ph type="sldNum" sz="quarter" idx="12"/>
          </p:nvPr>
        </p:nvSpPr>
        <p:spPr>
          <a:xfrm>
            <a:off x="6858000" y="6324600"/>
            <a:ext cx="2133600" cy="365125"/>
          </a:xfrm>
        </p:spPr>
        <p:txBody>
          <a:bodyPr/>
          <a:lstStyle/>
          <a:p>
            <a:fld id="{33D6E5A2-EC83-451F-A719-9AC1370DD5CF}" type="slidenum">
              <a:rPr lang="en-US" smtClean="0"/>
              <a:pPr/>
              <a:t>16</a:t>
            </a:fld>
            <a:endParaRPr lang="en-US" dirty="0"/>
          </a:p>
        </p:txBody>
      </p:sp>
    </p:spTree>
    <p:custDataLst>
      <p:tags r:id="rId1"/>
    </p:custDataLst>
    <p:extLst>
      <p:ext uri="{BB962C8B-B14F-4D97-AF65-F5344CB8AC3E}">
        <p14:creationId xmlns:p14="http://schemas.microsoft.com/office/powerpoint/2010/main" val="428518496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noGrp="1"/>
          </p:cNvSpPr>
          <p:nvPr>
            <p:ph type="title"/>
            <p:custDataLst>
              <p:tags r:id="rId1"/>
            </p:custDataLst>
          </p:nvPr>
        </p:nvSpPr>
        <p:spPr>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REGISTRATION OF DATA CONTROLLERS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17</a:t>
            </a:fld>
            <a:endParaRPr lang="en-US" dirty="0"/>
          </a:p>
        </p:txBody>
      </p:sp>
      <p:sp>
        <p:nvSpPr>
          <p:cNvPr id="6" name="Content Placeholder 2"/>
          <p:cNvSpPr txBox="1">
            <a:spLocks/>
          </p:cNvSpPr>
          <p:nvPr/>
        </p:nvSpPr>
        <p:spPr>
          <a:xfrm>
            <a:off x="947134" y="1828800"/>
            <a:ext cx="7696200" cy="4191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algn="just">
              <a:lnSpc>
                <a:spcPct val="150000"/>
              </a:lnSpc>
              <a:spcBef>
                <a:spcPts val="1200"/>
              </a:spcBef>
              <a:spcAft>
                <a:spcPts val="800"/>
              </a:spcAft>
            </a:pPr>
            <a:r>
              <a:rPr lang="en-US" sz="2400" b="1" kern="1000" dirty="0">
                <a:latin typeface="Calibri" panose="020F0502020204030204" pitchFamily="34" charset="0"/>
                <a:ea typeface="Cambria" panose="02040503050406030204" pitchFamily="18" charset="0"/>
                <a:cs typeface="Times New Roman" panose="02020603050405020304" pitchFamily="18" charset="0"/>
              </a:rPr>
              <a:t>Under </a:t>
            </a:r>
            <a:r>
              <a:rPr lang="en-US" sz="2400" b="1" kern="1000" dirty="0">
                <a:solidFill>
                  <a:schemeClr val="accent2">
                    <a:lumMod val="50000"/>
                  </a:schemeClr>
                </a:solidFill>
                <a:latin typeface="Calibri" panose="020F0502020204030204" pitchFamily="34" charset="0"/>
                <a:ea typeface="Cambria" panose="02040503050406030204" pitchFamily="18" charset="0"/>
                <a:cs typeface="Times New Roman" panose="02020603050405020304" pitchFamily="18" charset="0"/>
              </a:rPr>
              <a:t>section 33 </a:t>
            </a:r>
            <a:r>
              <a:rPr lang="en-US" sz="2400" b="1" kern="1000" dirty="0">
                <a:latin typeface="Calibri" panose="020F0502020204030204" pitchFamily="34" charset="0"/>
                <a:ea typeface="Cambria" panose="02040503050406030204" pitchFamily="18" charset="0"/>
                <a:cs typeface="Times New Roman" panose="02020603050405020304" pitchFamily="18" charset="0"/>
              </a:rPr>
              <a:t>of the Data Protection Act, every data controller and data processor shall, before keeping or processing personal data or sensitive personal data, register himself with the Data Protection Commissioner. </a:t>
            </a:r>
          </a:p>
          <a:p>
            <a:pPr marL="228600" marR="0" algn="just">
              <a:lnSpc>
                <a:spcPct val="150000"/>
              </a:lnSpc>
              <a:spcBef>
                <a:spcPts val="1200"/>
              </a:spcBef>
              <a:spcAft>
                <a:spcPts val="800"/>
              </a:spcAft>
            </a:pPr>
            <a:r>
              <a:rPr lang="en-US" sz="2400" b="1" kern="1000" dirty="0">
                <a:latin typeface="Calibri" panose="020F0502020204030204" pitchFamily="34" charset="0"/>
                <a:ea typeface="Cambria" panose="02040503050406030204" pitchFamily="18" charset="0"/>
                <a:cs typeface="Times New Roman" panose="02020603050405020304" pitchFamily="18" charset="0"/>
              </a:rPr>
              <a:t>The provisions for making registration &amp; renewals have been made under </a:t>
            </a:r>
            <a:r>
              <a:rPr lang="en-US" sz="2400" b="1" kern="1000" dirty="0">
                <a:solidFill>
                  <a:schemeClr val="accent2">
                    <a:lumMod val="50000"/>
                  </a:schemeClr>
                </a:solidFill>
                <a:latin typeface="Calibri" panose="020F0502020204030204" pitchFamily="34" charset="0"/>
                <a:ea typeface="Cambria" panose="02040503050406030204" pitchFamily="18" charset="0"/>
                <a:cs typeface="Times New Roman" panose="02020603050405020304" pitchFamily="18" charset="0"/>
              </a:rPr>
              <a:t>sections 34 to 39 </a:t>
            </a:r>
            <a:r>
              <a:rPr lang="en-US" sz="2400" b="1" kern="1000" dirty="0">
                <a:latin typeface="Calibri" panose="020F0502020204030204" pitchFamily="34" charset="0"/>
                <a:ea typeface="Cambria" panose="02040503050406030204" pitchFamily="18" charset="0"/>
                <a:cs typeface="Times New Roman" panose="02020603050405020304" pitchFamily="18" charset="0"/>
              </a:rPr>
              <a:t>of the Data Protection Act respectively.</a:t>
            </a:r>
          </a:p>
        </p:txBody>
      </p:sp>
    </p:spTree>
    <p:extLst>
      <p:ext uri="{BB962C8B-B14F-4D97-AF65-F5344CB8AC3E}">
        <p14:creationId xmlns:p14="http://schemas.microsoft.com/office/powerpoint/2010/main" val="3848149107"/>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211669"/>
            <a:ext cx="9144000" cy="646331"/>
          </a:xfrm>
          <a:prstGeom prst="rect">
            <a:avLst/>
          </a:prstGeom>
          <a:solidFill>
            <a:schemeClr val="bg1">
              <a:lumMod val="50000"/>
              <a:lumOff val="50000"/>
            </a:schemeClr>
          </a:solidFill>
        </p:spPr>
        <p:txBody>
          <a:bodyPr wrap="square" rtlCol="0">
            <a:spAutoFit/>
          </a:bodyPr>
          <a:lstStyle/>
          <a:p>
            <a:endParaRPr lang="en-GB" dirty="0" smtClean="0"/>
          </a:p>
          <a:p>
            <a:endParaRPr lang="en-GB" dirty="0"/>
          </a:p>
        </p:txBody>
      </p:sp>
      <p:sp>
        <p:nvSpPr>
          <p:cNvPr id="8" name="Content Placeholder 7"/>
          <p:cNvSpPr>
            <a:spLocks noGrp="1"/>
          </p:cNvSpPr>
          <p:nvPr>
            <p:ph idx="1"/>
          </p:nvPr>
        </p:nvSpPr>
        <p:spPr>
          <a:xfrm>
            <a:off x="457200" y="457200"/>
            <a:ext cx="8229600" cy="4525963"/>
          </a:xfrm>
        </p:spPr>
        <p:txBody>
          <a:bodyPr>
            <a:noAutofit/>
          </a:bodyPr>
          <a:lstStyle/>
          <a:p>
            <a:pPr algn="just"/>
            <a:endParaRPr lang="en-US" sz="2400" b="1" dirty="0" smtClean="0"/>
          </a:p>
          <a:p>
            <a:pPr algn="just"/>
            <a:endParaRPr lang="en-US" sz="2400" b="1" dirty="0"/>
          </a:p>
        </p:txBody>
      </p:sp>
      <p:sp>
        <p:nvSpPr>
          <p:cNvPr id="6" name="Title 1"/>
          <p:cNvSpPr txBox="1">
            <a:spLocks noGrp="1"/>
          </p:cNvSpPr>
          <p:nvPr>
            <p:ph type="title"/>
            <p:custDataLst>
              <p:tags r:id="rId1"/>
            </p:custDataLst>
          </p:nvPr>
        </p:nvSpPr>
        <p:spPr>
          <a:xfrm>
            <a:off x="762000" y="34344"/>
            <a:ext cx="8077200" cy="11430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INVESTIGATION OF COMPLAINTS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18</a:t>
            </a:fld>
            <a:endParaRPr lang="en-US" dirty="0"/>
          </a:p>
        </p:txBody>
      </p:sp>
      <p:sp>
        <p:nvSpPr>
          <p:cNvPr id="7" name="Content Placeholder 2"/>
          <p:cNvSpPr txBox="1">
            <a:spLocks/>
          </p:cNvSpPr>
          <p:nvPr/>
        </p:nvSpPr>
        <p:spPr>
          <a:xfrm>
            <a:off x="990600" y="1066799"/>
            <a:ext cx="7620000" cy="5144869"/>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en-GB" sz="2400" b="1" dirty="0"/>
              <a:t>The Data Protection Commissioner has the power to investigate any complaint or information which gives rise to a suspicion that an offence may have been, is being or is about to be committed under the Data Protection Act.</a:t>
            </a:r>
          </a:p>
          <a:p>
            <a:pPr algn="just">
              <a:buFont typeface="Wingdings" pitchFamily="2" charset="2"/>
              <a:buChar char="§"/>
            </a:pPr>
            <a:endParaRPr lang="en-US" sz="2400" b="1" dirty="0"/>
          </a:p>
          <a:p>
            <a:pPr algn="just">
              <a:buFont typeface="Wingdings" pitchFamily="2" charset="2"/>
              <a:buChar char="§"/>
            </a:pPr>
            <a:r>
              <a:rPr lang="en-GB" sz="2400" b="1" dirty="0"/>
              <a:t>All investigations on complaints are carried out as per </a:t>
            </a:r>
            <a:r>
              <a:rPr lang="en-GB" sz="2400" b="1" dirty="0">
                <a:solidFill>
                  <a:schemeClr val="accent2">
                    <a:lumMod val="50000"/>
                  </a:schemeClr>
                </a:solidFill>
              </a:rPr>
              <a:t>section 11 </a:t>
            </a:r>
            <a:r>
              <a:rPr lang="en-GB" sz="2400" b="1" dirty="0"/>
              <a:t>of the Data Protection Act. </a:t>
            </a:r>
          </a:p>
          <a:p>
            <a:pPr algn="just">
              <a:buFont typeface="Wingdings" pitchFamily="2" charset="2"/>
              <a:buChar char="§"/>
            </a:pPr>
            <a:endParaRPr lang="en-GB" sz="2400" b="1" dirty="0"/>
          </a:p>
          <a:p>
            <a:pPr algn="just">
              <a:buFont typeface="Wingdings" pitchFamily="2" charset="2"/>
              <a:buChar char="§"/>
            </a:pPr>
            <a:r>
              <a:rPr lang="en-GB" sz="2400" b="1" dirty="0"/>
              <a:t>All complaints are investigated effectively, fairly and in a timely manner with all the concerned parties and upon finalisation of the enquiry, the Commissioner gives a decision.</a:t>
            </a:r>
          </a:p>
        </p:txBody>
      </p:sp>
    </p:spTree>
    <p:extLst>
      <p:ext uri="{BB962C8B-B14F-4D97-AF65-F5344CB8AC3E}">
        <p14:creationId xmlns:p14="http://schemas.microsoft.com/office/powerpoint/2010/main" val="2192867080"/>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143000"/>
          </a:xfrm>
        </p:spPr>
        <p:txBody>
          <a:bodyPr>
            <a:normAutofit fontScale="90000"/>
          </a:bodyPr>
          <a:lstStyle/>
          <a:p>
            <a:pPr algn="ctr"/>
            <a:r>
              <a:rPr lang="en-GB" b="1" dirty="0"/>
              <a:t>         </a:t>
            </a:r>
            <a:r>
              <a:rPr lang="en-GB" b="1" cap="small" dirty="0">
                <a:solidFill>
                  <a:srgbClr val="FF6600"/>
                </a:solidFill>
              </a:rPr>
              <a:t>Compliance audit</a:t>
            </a:r>
            <a:r>
              <a:rPr lang="en-US" b="1" cap="small" dirty="0">
                <a:solidFill>
                  <a:srgbClr val="FF6600"/>
                </a:solidFill>
              </a:rPr>
              <a:t/>
            </a:r>
            <a:br>
              <a:rPr lang="en-US" b="1" cap="small" dirty="0">
                <a:solidFill>
                  <a:srgbClr val="FF6600"/>
                </a:solidFill>
              </a:rPr>
            </a:br>
            <a:endParaRPr lang="en-US" b="1" cap="small" dirty="0">
              <a:solidFill>
                <a:srgbClr val="FF6600"/>
              </a:solidFill>
            </a:endParaRPr>
          </a:p>
        </p:txBody>
      </p:sp>
      <p:sp>
        <p:nvSpPr>
          <p:cNvPr id="3" name="Content Placeholder 2"/>
          <p:cNvSpPr>
            <a:spLocks noGrp="1"/>
          </p:cNvSpPr>
          <p:nvPr>
            <p:ph idx="1"/>
          </p:nvPr>
        </p:nvSpPr>
        <p:spPr>
          <a:xfrm>
            <a:off x="838200" y="1219200"/>
            <a:ext cx="8077200" cy="4297363"/>
          </a:xfrm>
        </p:spPr>
        <p:txBody>
          <a:bodyPr>
            <a:normAutofit/>
          </a:bodyPr>
          <a:lstStyle/>
          <a:p>
            <a:pPr algn="just"/>
            <a:endParaRPr lang="en-GB" b="1"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19</a:t>
            </a:fld>
            <a:endParaRPr lang="en-US" dirty="0"/>
          </a:p>
        </p:txBody>
      </p:sp>
      <p:sp>
        <p:nvSpPr>
          <p:cNvPr id="5" name="Content Placeholder 2"/>
          <p:cNvSpPr txBox="1">
            <a:spLocks/>
          </p:cNvSpPr>
          <p:nvPr/>
        </p:nvSpPr>
        <p:spPr>
          <a:xfrm>
            <a:off x="965947" y="1219200"/>
            <a:ext cx="7696200" cy="4191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GB" sz="2400" b="1" dirty="0"/>
              <a:t>The Commissioner may carry out periodical audits of the systems of data controllers or data processors to ensure compliance with data protection principles </a:t>
            </a:r>
            <a:r>
              <a:rPr lang="en-US" sz="2400" b="1" dirty="0" smtClean="0"/>
              <a:t>and to adopt </a:t>
            </a:r>
            <a:r>
              <a:rPr lang="en-US" sz="2400" b="1" dirty="0"/>
              <a:t>best practices.</a:t>
            </a:r>
          </a:p>
          <a:p>
            <a:pPr algn="just">
              <a:buFont typeface="Wingdings" pitchFamily="2" charset="2"/>
              <a:buChar char="§"/>
            </a:pPr>
            <a:endParaRPr lang="en-GB" sz="2400" b="1" dirty="0"/>
          </a:p>
          <a:p>
            <a:pPr algn="just">
              <a:buFont typeface="Wingdings" pitchFamily="2" charset="2"/>
              <a:buChar char="§"/>
            </a:pPr>
            <a:r>
              <a:rPr lang="en-GB" sz="2400" b="1" dirty="0"/>
              <a:t>All compliance audits are carried out as per </a:t>
            </a:r>
            <a:r>
              <a:rPr lang="en-GB" sz="2400" b="1" dirty="0">
                <a:solidFill>
                  <a:schemeClr val="accent2">
                    <a:lumMod val="50000"/>
                  </a:schemeClr>
                </a:solidFill>
              </a:rPr>
              <a:t>section 15 </a:t>
            </a:r>
            <a:r>
              <a:rPr lang="en-GB" sz="2400" b="1" dirty="0"/>
              <a:t>of the Data Protection Act. </a:t>
            </a:r>
          </a:p>
        </p:txBody>
      </p:sp>
    </p:spTree>
    <p:extLst>
      <p:ext uri="{BB962C8B-B14F-4D97-AF65-F5344CB8AC3E}">
        <p14:creationId xmlns:p14="http://schemas.microsoft.com/office/powerpoint/2010/main" val="3188551989"/>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127798005"/>
              </p:ext>
            </p:extLst>
          </p:nvPr>
        </p:nvGraphicFramePr>
        <p:xfrm>
          <a:off x="1295400" y="762000"/>
          <a:ext cx="73914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76200"/>
            <a:ext cx="8077200" cy="1143000"/>
          </a:xfrm>
        </p:spPr>
        <p:txBody>
          <a:bodyPr>
            <a:normAutofit/>
          </a:bodyPr>
          <a:lstStyle/>
          <a:p>
            <a:r>
              <a:rPr lang="en-US" sz="4000" b="1" dirty="0" smtClean="0">
                <a:solidFill>
                  <a:schemeClr val="accent6"/>
                </a:solidFill>
              </a:rPr>
              <a:t>Today’s Agenda</a:t>
            </a:r>
            <a:endParaRPr lang="en-US" sz="4000" b="1" dirty="0">
              <a:solidFill>
                <a:schemeClr val="accent6"/>
              </a:solidFill>
            </a:endParaRPr>
          </a:p>
        </p:txBody>
      </p:sp>
      <p:sp>
        <p:nvSpPr>
          <p:cNvPr id="4" name="Slide Number Placeholder 3"/>
          <p:cNvSpPr>
            <a:spLocks noGrp="1"/>
          </p:cNvSpPr>
          <p:nvPr>
            <p:ph type="sldNum" sz="quarter" idx="12"/>
          </p:nvPr>
        </p:nvSpPr>
        <p:spPr/>
        <p:txBody>
          <a:bodyPr/>
          <a:lstStyle/>
          <a:p>
            <a:fld id="{33D6E5A2-EC83-451F-A719-9AC1370DD5CF}" type="slidenum">
              <a:rPr lang="en-US" smtClean="0"/>
              <a:pPr/>
              <a:t>2</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2CC1DA93-624F-474B-BF94-625D4E45D654}"/>
                                            </p:graphicEl>
                                          </p:spTgt>
                                        </p:tgtEl>
                                        <p:attrNameLst>
                                          <p:attrName>style.visibility</p:attrName>
                                        </p:attrNameLst>
                                      </p:cBhvr>
                                      <p:to>
                                        <p:strVal val="visible"/>
                                      </p:to>
                                    </p:set>
                                    <p:animEffect transition="in" filter="wipe(left)">
                                      <p:cBhvr>
                                        <p:cTn id="7" dur="500"/>
                                        <p:tgtEl>
                                          <p:spTgt spid="3">
                                            <p:graphicEl>
                                              <a:dgm id="{2CC1DA93-624F-474B-BF94-625D4E45D65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64F0D2BC-9A46-4B69-AC53-DB4A82D133AD}"/>
                                            </p:graphicEl>
                                          </p:spTgt>
                                        </p:tgtEl>
                                        <p:attrNameLst>
                                          <p:attrName>style.visibility</p:attrName>
                                        </p:attrNameLst>
                                      </p:cBhvr>
                                      <p:to>
                                        <p:strVal val="visible"/>
                                      </p:to>
                                    </p:set>
                                    <p:animEffect transition="in" filter="wipe(left)">
                                      <p:cBhvr>
                                        <p:cTn id="12" dur="500"/>
                                        <p:tgtEl>
                                          <p:spTgt spid="3">
                                            <p:graphicEl>
                                              <a:dgm id="{64F0D2BC-9A46-4B69-AC53-DB4A82D133A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647A650D-4B73-4F7D-B4F1-8F7680459FE2}"/>
                                            </p:graphicEl>
                                          </p:spTgt>
                                        </p:tgtEl>
                                        <p:attrNameLst>
                                          <p:attrName>style.visibility</p:attrName>
                                        </p:attrNameLst>
                                      </p:cBhvr>
                                      <p:to>
                                        <p:strVal val="visible"/>
                                      </p:to>
                                    </p:set>
                                    <p:animEffect transition="in" filter="wipe(left)">
                                      <p:cBhvr>
                                        <p:cTn id="17" dur="500"/>
                                        <p:tgtEl>
                                          <p:spTgt spid="3">
                                            <p:graphicEl>
                                              <a:dgm id="{647A650D-4B73-4F7D-B4F1-8F7680459FE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18A8507-870B-43B3-AA40-CE5A8D8A02F5}"/>
                                            </p:graphicEl>
                                          </p:spTgt>
                                        </p:tgtEl>
                                        <p:attrNameLst>
                                          <p:attrName>style.visibility</p:attrName>
                                        </p:attrNameLst>
                                      </p:cBhvr>
                                      <p:to>
                                        <p:strVal val="visible"/>
                                      </p:to>
                                    </p:set>
                                    <p:animEffect transition="in" filter="wipe(left)">
                                      <p:cBhvr>
                                        <p:cTn id="22" dur="500"/>
                                        <p:tgtEl>
                                          <p:spTgt spid="3">
                                            <p:graphicEl>
                                              <a:dgm id="{B18A8507-870B-43B3-AA40-CE5A8D8A02F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27" dur="500"/>
                                        <p:tgtEl>
                                          <p:spTgt spid="3">
                                            <p:graphicEl>
                                              <a:dgm id="{7E429971-BC57-430F-BB25-C0574E5E39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32" dur="500"/>
                                        <p:tgtEl>
                                          <p:spTgt spid="3">
                                            <p:graphicEl>
                                              <a:dgm id="{D54B1729-BC98-42C1-9C6C-D65DCBA4358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graphicEl>
                                              <a:dgm id="{2577A473-46FE-4090-8784-6E46F025E566}"/>
                                            </p:graphicEl>
                                          </p:spTgt>
                                        </p:tgtEl>
                                        <p:attrNameLst>
                                          <p:attrName>style.visibility</p:attrName>
                                        </p:attrNameLst>
                                      </p:cBhvr>
                                      <p:to>
                                        <p:strVal val="visible"/>
                                      </p:to>
                                    </p:set>
                                    <p:animEffect transition="in" filter="wipe(left)">
                                      <p:cBhvr>
                                        <p:cTn id="37" dur="500"/>
                                        <p:tgtEl>
                                          <p:spTgt spid="3">
                                            <p:graphicEl>
                                              <a:dgm id="{2577A473-46FE-4090-8784-6E46F025E566}"/>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graphicEl>
                                              <a:dgm id="{40C0F126-4DD9-4C2F-BA52-D311F6A27EE2}"/>
                                            </p:graphicEl>
                                          </p:spTgt>
                                        </p:tgtEl>
                                        <p:attrNameLst>
                                          <p:attrName>style.visibility</p:attrName>
                                        </p:attrNameLst>
                                      </p:cBhvr>
                                      <p:to>
                                        <p:strVal val="visible"/>
                                      </p:to>
                                    </p:set>
                                    <p:animEffect transition="in" filter="wipe(left)">
                                      <p:cBhvr>
                                        <p:cTn id="42" dur="500"/>
                                        <p:tgtEl>
                                          <p:spTgt spid="3">
                                            <p:graphicEl>
                                              <a:dgm id="{40C0F126-4DD9-4C2F-BA52-D311F6A27EE2}"/>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47" dur="500"/>
                                        <p:tgtEl>
                                          <p:spTgt spid="3">
                                            <p:graphicEl>
                                              <a:dgm id="{C04276DC-EE64-470A-B8BC-09067B8045F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52" dur="500"/>
                                        <p:tgtEl>
                                          <p:spTgt spid="3">
                                            <p:graphicEl>
                                              <a:dgm id="{B37A5355-225B-4C6F-AED7-6C620F99EEC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57" dur="500"/>
                                        <p:tgtEl>
                                          <p:spTgt spid="3">
                                            <p:graphicEl>
                                              <a:dgm id="{F5034101-5B7D-4FE7-B47A-5A48CF39606B}"/>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62" dur="500"/>
                                        <p:tgtEl>
                                          <p:spTgt spid="3">
                                            <p:graphicEl>
                                              <a:dgm id="{C7C3E6FD-D83F-4BDA-907E-B5EE041DA931}"/>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graphicEl>
                                              <a:dgm id="{65DDFB69-13FE-42D7-800C-ACAEC1F6F7FC}"/>
                                            </p:graphicEl>
                                          </p:spTgt>
                                        </p:tgtEl>
                                        <p:attrNameLst>
                                          <p:attrName>style.visibility</p:attrName>
                                        </p:attrNameLst>
                                      </p:cBhvr>
                                      <p:to>
                                        <p:strVal val="visible"/>
                                      </p:to>
                                    </p:set>
                                    <p:animEffect transition="in" filter="wipe(left)">
                                      <p:cBhvr>
                                        <p:cTn id="67" dur="500"/>
                                        <p:tgtEl>
                                          <p:spTgt spid="3">
                                            <p:graphicEl>
                                              <a:dgm id="{65DDFB69-13FE-42D7-800C-ACAEC1F6F7FC}"/>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
                                            <p:graphicEl>
                                              <a:dgm id="{1178D408-B821-4F63-A6EE-F62D0FF6A5B3}"/>
                                            </p:graphicEl>
                                          </p:spTgt>
                                        </p:tgtEl>
                                        <p:attrNameLst>
                                          <p:attrName>style.visibility</p:attrName>
                                        </p:attrNameLst>
                                      </p:cBhvr>
                                      <p:to>
                                        <p:strVal val="visible"/>
                                      </p:to>
                                    </p:set>
                                    <p:animEffect transition="in" filter="wipe(left)">
                                      <p:cBhvr>
                                        <p:cTn id="72" dur="500"/>
                                        <p:tgtEl>
                                          <p:spTgt spid="3">
                                            <p:graphicEl>
                                              <a:dgm id="{1178D408-B821-4F63-A6EE-F62D0FF6A5B3}"/>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
                                            <p:graphicEl>
                                              <a:dgm id="{6E0BA29F-DA40-4805-9D0E-CFA2A4A8CB69}"/>
                                            </p:graphicEl>
                                          </p:spTgt>
                                        </p:tgtEl>
                                        <p:attrNameLst>
                                          <p:attrName>style.visibility</p:attrName>
                                        </p:attrNameLst>
                                      </p:cBhvr>
                                      <p:to>
                                        <p:strVal val="visible"/>
                                      </p:to>
                                    </p:set>
                                    <p:animEffect transition="in" filter="wipe(left)">
                                      <p:cBhvr>
                                        <p:cTn id="77" dur="500"/>
                                        <p:tgtEl>
                                          <p:spTgt spid="3">
                                            <p:graphicEl>
                                              <a:dgm id="{6E0BA29F-DA40-4805-9D0E-CFA2A4A8CB69}"/>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
                                            <p:graphicEl>
                                              <a:dgm id="{3B5C0B83-61EA-4E5E-BEB2-9082E09BD636}"/>
                                            </p:graphicEl>
                                          </p:spTgt>
                                        </p:tgtEl>
                                        <p:attrNameLst>
                                          <p:attrName>style.visibility</p:attrName>
                                        </p:attrNameLst>
                                      </p:cBhvr>
                                      <p:to>
                                        <p:strVal val="visible"/>
                                      </p:to>
                                    </p:set>
                                    <p:animEffect transition="in" filter="wipe(left)">
                                      <p:cBhvr>
                                        <p:cTn id="82" dur="500"/>
                                        <p:tgtEl>
                                          <p:spTgt spid="3">
                                            <p:graphicEl>
                                              <a:dgm id="{3B5C0B83-61EA-4E5E-BEB2-9082E09BD636}"/>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
                                            <p:graphicEl>
                                              <a:dgm id="{54AC258E-9A96-4ACD-998F-46B5EBB6D470}"/>
                                            </p:graphicEl>
                                          </p:spTgt>
                                        </p:tgtEl>
                                        <p:attrNameLst>
                                          <p:attrName>style.visibility</p:attrName>
                                        </p:attrNameLst>
                                      </p:cBhvr>
                                      <p:to>
                                        <p:strVal val="visible"/>
                                      </p:to>
                                    </p:set>
                                    <p:animEffect transition="in" filter="wipe(left)">
                                      <p:cBhvr>
                                        <p:cTn id="87" dur="500"/>
                                        <p:tgtEl>
                                          <p:spTgt spid="3">
                                            <p:graphicEl>
                                              <a:dgm id="{54AC258E-9A96-4ACD-998F-46B5EBB6D47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
                                            <p:graphicEl>
                                              <a:dgm id="{6FA29CD7-8070-4CD8-A177-FB06E4CCA198}"/>
                                            </p:graphicEl>
                                          </p:spTgt>
                                        </p:tgtEl>
                                        <p:attrNameLst>
                                          <p:attrName>style.visibility</p:attrName>
                                        </p:attrNameLst>
                                      </p:cBhvr>
                                      <p:to>
                                        <p:strVal val="visible"/>
                                      </p:to>
                                    </p:set>
                                    <p:animEffect transition="in" filter="wipe(left)">
                                      <p:cBhvr>
                                        <p:cTn id="92" dur="500"/>
                                        <p:tgtEl>
                                          <p:spTgt spid="3">
                                            <p:graphicEl>
                                              <a:dgm id="{6FA29CD7-8070-4CD8-A177-FB06E4CCA1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344" y="609600"/>
            <a:ext cx="8723312" cy="5112568"/>
          </a:xfrm>
        </p:spPr>
        <p:txBody>
          <a:bodyPr>
            <a:noAutofit/>
          </a:bodyPr>
          <a:lstStyle/>
          <a:p>
            <a:pPr>
              <a:lnSpc>
                <a:spcPct val="170000"/>
              </a:lnSpc>
            </a:pPr>
            <a:r>
              <a:rPr lang="en-US" sz="2000" b="1" dirty="0">
                <a:solidFill>
                  <a:schemeClr val="tx2"/>
                </a:solidFill>
              </a:rPr>
              <a:t>To promote and simplify the understanding of the legal provisions of the Data Protection Act, extensive </a:t>
            </a:r>
            <a:r>
              <a:rPr lang="en-US" sz="2000" b="1" dirty="0" err="1">
                <a:solidFill>
                  <a:schemeClr val="tx2"/>
                </a:solidFill>
              </a:rPr>
              <a:t>sensitisation</a:t>
            </a:r>
            <a:r>
              <a:rPr lang="en-US" sz="2000" b="1" dirty="0">
                <a:solidFill>
                  <a:schemeClr val="tx2"/>
                </a:solidFill>
              </a:rPr>
              <a:t> campaigns have been </a:t>
            </a:r>
            <a:r>
              <a:rPr lang="en-US" sz="2000" b="1" dirty="0" smtClean="0">
                <a:solidFill>
                  <a:schemeClr val="tx2"/>
                </a:solidFill>
              </a:rPr>
              <a:t>accomplished:</a:t>
            </a:r>
          </a:p>
          <a:p>
            <a:pPr lvl="1">
              <a:lnSpc>
                <a:spcPct val="170000"/>
              </a:lnSpc>
              <a:buFont typeface="Wingdings" pitchFamily="2" charset="2"/>
              <a:buChar char="§"/>
            </a:pPr>
            <a:r>
              <a:rPr lang="en-US" sz="1800" b="1" dirty="0" smtClean="0"/>
              <a:t>Presentation </a:t>
            </a:r>
            <a:r>
              <a:rPr lang="en-US" sz="1800" b="1" dirty="0"/>
              <a:t>sessions at data controllers’ site</a:t>
            </a:r>
          </a:p>
          <a:p>
            <a:pPr lvl="1">
              <a:lnSpc>
                <a:spcPct val="170000"/>
              </a:lnSpc>
              <a:buFont typeface="Wingdings" pitchFamily="2" charset="2"/>
              <a:buChar char="§"/>
            </a:pPr>
            <a:r>
              <a:rPr lang="en-US" sz="1800" b="1" dirty="0"/>
              <a:t>Trainings provided to data controllers</a:t>
            </a:r>
          </a:p>
          <a:p>
            <a:pPr lvl="1">
              <a:lnSpc>
                <a:spcPct val="170000"/>
              </a:lnSpc>
              <a:buFont typeface="Wingdings" pitchFamily="2" charset="2"/>
              <a:buChar char="§"/>
            </a:pPr>
            <a:r>
              <a:rPr lang="en-US" sz="1800" b="1" dirty="0"/>
              <a:t>This office was benchmarked by officials of the Tanzanian government</a:t>
            </a:r>
          </a:p>
          <a:p>
            <a:pPr lvl="1">
              <a:lnSpc>
                <a:spcPct val="170000"/>
              </a:lnSpc>
              <a:buFont typeface="Wingdings" pitchFamily="2" charset="2"/>
              <a:buChar char="§"/>
            </a:pPr>
            <a:r>
              <a:rPr lang="en-US" sz="1800" b="1" dirty="0"/>
              <a:t>Participation in international workshops</a:t>
            </a:r>
          </a:p>
          <a:p>
            <a:pPr lvl="1">
              <a:lnSpc>
                <a:spcPct val="170000"/>
              </a:lnSpc>
              <a:buFont typeface="Wingdings" pitchFamily="2" charset="2"/>
              <a:buChar char="§"/>
            </a:pPr>
            <a:r>
              <a:rPr lang="en-US" sz="1800" b="1" dirty="0" err="1"/>
              <a:t>Organisation</a:t>
            </a:r>
            <a:r>
              <a:rPr lang="en-US" sz="1800" b="1" dirty="0"/>
              <a:t> of capacity building sessions for senior public officers</a:t>
            </a:r>
          </a:p>
          <a:p>
            <a:pPr lvl="1">
              <a:lnSpc>
                <a:spcPct val="170000"/>
              </a:lnSpc>
              <a:buFont typeface="Wingdings" pitchFamily="2" charset="2"/>
              <a:buChar char="§"/>
            </a:pPr>
            <a:r>
              <a:rPr lang="en-US" sz="1800" b="1" dirty="0" err="1"/>
              <a:t>Organisation</a:t>
            </a:r>
            <a:r>
              <a:rPr lang="en-US" sz="1800" b="1" dirty="0"/>
              <a:t> of workshop for both private and public sector audiences</a:t>
            </a:r>
          </a:p>
          <a:p>
            <a:pPr lvl="1">
              <a:lnSpc>
                <a:spcPct val="170000"/>
              </a:lnSpc>
              <a:buFont typeface="Wingdings" pitchFamily="2" charset="2"/>
              <a:buChar char="§"/>
            </a:pPr>
            <a:r>
              <a:rPr lang="en-US" sz="1800" b="1" dirty="0" err="1"/>
              <a:t>Organisation</a:t>
            </a:r>
            <a:r>
              <a:rPr lang="en-US" sz="1800" b="1" dirty="0"/>
              <a:t> of the 36</a:t>
            </a:r>
            <a:r>
              <a:rPr lang="en-US" sz="1800" b="1" baseline="30000" dirty="0"/>
              <a:t>th</a:t>
            </a:r>
            <a:r>
              <a:rPr lang="en-US" sz="1800" b="1" dirty="0"/>
              <a:t> International Conference in Mauritius</a:t>
            </a:r>
          </a:p>
          <a:p>
            <a:pPr lvl="1">
              <a:lnSpc>
                <a:spcPct val="170000"/>
              </a:lnSpc>
              <a:buFont typeface="Wingdings" pitchFamily="2" charset="2"/>
              <a:buChar char="§"/>
            </a:pPr>
            <a:r>
              <a:rPr lang="en-US" sz="1800" b="1" dirty="0"/>
              <a:t>Publication of </a:t>
            </a:r>
            <a:r>
              <a:rPr lang="en-US" sz="1800" b="1" dirty="0" smtClean="0"/>
              <a:t>guidelines</a:t>
            </a:r>
          </a:p>
          <a:p>
            <a:pPr lvl="1">
              <a:lnSpc>
                <a:spcPct val="170000"/>
              </a:lnSpc>
              <a:buFont typeface="Wingdings" pitchFamily="2" charset="2"/>
              <a:buChar char="§"/>
            </a:pPr>
            <a:r>
              <a:rPr lang="en-US" sz="1800" b="1" dirty="0" smtClean="0"/>
              <a:t>24</a:t>
            </a:r>
            <a:r>
              <a:rPr lang="en-US" sz="1800" b="1" baseline="30000" dirty="0" smtClean="0"/>
              <a:t>th</a:t>
            </a:r>
            <a:r>
              <a:rPr lang="en-US" sz="1800" b="1" dirty="0" smtClean="0"/>
              <a:t> hour helpdesk service for our customer service</a:t>
            </a:r>
            <a:endParaRPr lang="en-US" sz="1800" b="1" dirty="0"/>
          </a:p>
        </p:txBody>
      </p:sp>
      <p:sp>
        <p:nvSpPr>
          <p:cNvPr id="6" name="Title 1"/>
          <p:cNvSpPr txBox="1">
            <a:spLocks/>
          </p:cNvSpPr>
          <p:nvPr>
            <p:custDataLst>
              <p:tags r:id="rId1"/>
            </p:custDataLst>
          </p:nvPr>
        </p:nvSpPr>
        <p:spPr>
          <a:xfrm>
            <a:off x="685800" y="152400"/>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SENSITISATION</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20</a:t>
            </a:fld>
            <a:endParaRPr lang="en-US" dirty="0"/>
          </a:p>
        </p:txBody>
      </p:sp>
    </p:spTree>
    <p:extLst>
      <p:ext uri="{BB962C8B-B14F-4D97-AF65-F5344CB8AC3E}">
        <p14:creationId xmlns:p14="http://schemas.microsoft.com/office/powerpoint/2010/main" val="1602231643"/>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92500" lnSpcReduction="20000"/>
          </a:bodyPr>
          <a:lstStyle/>
          <a:p>
            <a:pPr algn="just">
              <a:buFont typeface="Wingdings" pitchFamily="2" charset="2"/>
              <a:buChar char="§"/>
            </a:pPr>
            <a:r>
              <a:rPr lang="en-US" dirty="0" smtClean="0"/>
              <a:t>The </a:t>
            </a:r>
            <a:r>
              <a:rPr lang="en-US" dirty="0"/>
              <a:t>Data Protection Office has set up an automated 24 hour </a:t>
            </a:r>
            <a:r>
              <a:rPr lang="en-US" dirty="0" smtClean="0"/>
              <a:t>helpdesk facility </a:t>
            </a:r>
            <a:r>
              <a:rPr lang="en-US" dirty="0"/>
              <a:t>on </a:t>
            </a:r>
            <a:endParaRPr lang="en-US" dirty="0" smtClean="0"/>
          </a:p>
          <a:p>
            <a:pPr lvl="1" algn="just">
              <a:buFont typeface="Courier New" pitchFamily="49" charset="0"/>
              <a:buChar char="o"/>
            </a:pPr>
            <a:r>
              <a:rPr lang="en-US" b="1" i="1" dirty="0" smtClean="0">
                <a:solidFill>
                  <a:schemeClr val="tx2"/>
                </a:solidFill>
              </a:rPr>
              <a:t>230-2039076</a:t>
            </a:r>
          </a:p>
          <a:p>
            <a:pPr lvl="1" algn="just">
              <a:buFont typeface="Courier New" pitchFamily="49" charset="0"/>
              <a:buChar char="o"/>
            </a:pPr>
            <a:r>
              <a:rPr lang="en-US" b="1" i="1" dirty="0" smtClean="0">
                <a:solidFill>
                  <a:schemeClr val="tx2"/>
                </a:solidFill>
              </a:rPr>
              <a:t>138</a:t>
            </a:r>
          </a:p>
          <a:p>
            <a:pPr algn="just">
              <a:buFont typeface="Wingdings" pitchFamily="2" charset="2"/>
              <a:buChar char="§"/>
            </a:pPr>
            <a:endParaRPr lang="en-US" dirty="0"/>
          </a:p>
          <a:p>
            <a:pPr algn="just">
              <a:buFont typeface="Wingdings" pitchFamily="2" charset="2"/>
              <a:buChar char="§"/>
            </a:pPr>
            <a:r>
              <a:rPr lang="en-US" dirty="0" smtClean="0"/>
              <a:t>The </a:t>
            </a:r>
            <a:r>
              <a:rPr lang="en-US" dirty="0"/>
              <a:t>helpdesk became operational as from </a:t>
            </a:r>
            <a:r>
              <a:rPr lang="en-US" dirty="0" smtClean="0"/>
              <a:t>August 2012 </a:t>
            </a:r>
            <a:r>
              <a:rPr lang="en-US" dirty="0"/>
              <a:t>and assists anyone seeking information on the role and </a:t>
            </a:r>
            <a:r>
              <a:rPr lang="en-US" dirty="0" smtClean="0"/>
              <a:t>mission of </a:t>
            </a:r>
            <a:r>
              <a:rPr lang="en-US" dirty="0"/>
              <a:t>the office, and their respective obligations and rights under the </a:t>
            </a:r>
            <a:r>
              <a:rPr lang="en-US" dirty="0" smtClean="0"/>
              <a:t>Data Protection </a:t>
            </a:r>
            <a:r>
              <a:rPr lang="en-US" dirty="0"/>
              <a:t>Act.</a:t>
            </a:r>
          </a:p>
          <a:p>
            <a:pPr algn="just"/>
            <a:endParaRPr lang="en-GB" sz="4000" b="1" dirty="0">
              <a:solidFill>
                <a:srgbClr val="FFC000"/>
              </a:solidFill>
            </a:endParaRPr>
          </a:p>
        </p:txBody>
      </p:sp>
      <p:sp>
        <p:nvSpPr>
          <p:cNvPr id="6" name="Title 1"/>
          <p:cNvSpPr txBox="1">
            <a:spLocks noGrp="1"/>
          </p:cNvSpPr>
          <p:nvPr>
            <p:ph type="title"/>
            <p:custDataLst>
              <p:tags r:id="rId1"/>
            </p:custDataLst>
          </p:nvPr>
        </p:nvSpPr>
        <p:spPr>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24 HOUR HELPDESK</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21</a:t>
            </a:fld>
            <a:endParaRPr lang="en-US" dirty="0"/>
          </a:p>
        </p:txBody>
      </p:sp>
    </p:spTree>
    <p:extLst>
      <p:ext uri="{BB962C8B-B14F-4D97-AF65-F5344CB8AC3E}">
        <p14:creationId xmlns:p14="http://schemas.microsoft.com/office/powerpoint/2010/main" val="3250499317"/>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3048000"/>
            <a:ext cx="7543800" cy="1362075"/>
          </a:xfrm>
        </p:spPr>
        <p:txBody>
          <a:bodyPr>
            <a:noAutofit/>
          </a:bodyPr>
          <a:lstStyle/>
          <a:p>
            <a:r>
              <a:rPr lang="en-US" sz="5400" dirty="0" smtClean="0"/>
              <a:t>Managing data protection</a:t>
            </a:r>
            <a:endParaRPr lang="en-US" sz="5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22</a:t>
            </a:fld>
            <a:endParaRPr lang="en-US" dirty="0"/>
          </a:p>
        </p:txBody>
      </p:sp>
    </p:spTree>
    <p:extLst>
      <p:ext uri="{BB962C8B-B14F-4D97-AF65-F5344CB8AC3E}">
        <p14:creationId xmlns:p14="http://schemas.microsoft.com/office/powerpoint/2010/main" val="3927639130"/>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2800" b="1" dirty="0" smtClean="0">
              <a:solidFill>
                <a:schemeClr val="bg1"/>
              </a:solidFill>
            </a:endParaRPr>
          </a:p>
          <a:p>
            <a:pPr>
              <a:buNone/>
            </a:pPr>
            <a:r>
              <a:rPr lang="en-GB" sz="3000" b="1" dirty="0" smtClean="0">
                <a:solidFill>
                  <a:schemeClr val="tx2">
                    <a:lumMod val="50000"/>
                  </a:schemeClr>
                </a:solidFill>
              </a:rPr>
              <a:t>Identify a </a:t>
            </a:r>
            <a:r>
              <a:rPr lang="en-GB" sz="3000" b="1" dirty="0">
                <a:solidFill>
                  <a:schemeClr val="tx2">
                    <a:lumMod val="50000"/>
                  </a:schemeClr>
                </a:solidFill>
              </a:rPr>
              <a:t>data protection </a:t>
            </a:r>
            <a:r>
              <a:rPr lang="en-GB" sz="3000" b="1" dirty="0" smtClean="0">
                <a:solidFill>
                  <a:schemeClr val="tx2">
                    <a:lumMod val="50000"/>
                  </a:schemeClr>
                </a:solidFill>
              </a:rPr>
              <a:t>lead</a:t>
            </a:r>
          </a:p>
          <a:p>
            <a:pPr>
              <a:buNone/>
            </a:pPr>
            <a:endParaRPr lang="en-GB" sz="2800" b="1" dirty="0" smtClean="0">
              <a:solidFill>
                <a:schemeClr val="bg1"/>
              </a:solidFill>
            </a:endParaRPr>
          </a:p>
          <a:p>
            <a:r>
              <a:rPr lang="en-GB" sz="2800" b="1" dirty="0"/>
              <a:t>It is good practice to identify a person or department responsible for developing, implementing and monitoring the data protection </a:t>
            </a:r>
            <a:r>
              <a:rPr lang="en-GB" sz="2800" b="1" dirty="0" smtClean="0"/>
              <a:t>policy. </a:t>
            </a:r>
            <a:endParaRPr lang="en-GB" sz="2800" b="1" dirty="0"/>
          </a:p>
          <a:p>
            <a:pPr>
              <a:buNone/>
            </a:pP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4137518492"/>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315200" cy="4800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smtClean="0">
                <a:solidFill>
                  <a:schemeClr val="accent2">
                    <a:lumMod val="50000"/>
                  </a:schemeClr>
                </a:solidFill>
              </a:rPr>
              <a:t>Section 27(2) of DPA</a:t>
            </a:r>
          </a:p>
          <a:p>
            <a:pPr>
              <a:buNone/>
            </a:pPr>
            <a:endParaRPr lang="en-GB" sz="2800" b="1" dirty="0">
              <a:solidFill>
                <a:schemeClr val="bg1"/>
              </a:solidFill>
            </a:endParaRPr>
          </a:p>
          <a:p>
            <a:r>
              <a:rPr lang="en-US" sz="2800" b="1" dirty="0" smtClean="0"/>
              <a:t>An organisation must take all reasonable steps to ensure that its employees are aware on matters related to data protection and </a:t>
            </a:r>
            <a:r>
              <a:rPr lang="en-GB" sz="2800" b="1" dirty="0" smtClean="0"/>
              <a:t>to raise their concerns with the appropriate person/department responsible for data protection compliance in the organisation.</a:t>
            </a:r>
            <a:r>
              <a:rPr lang="en-GB" sz="2800" dirty="0" smtClean="0"/>
              <a:t>	</a:t>
            </a:r>
          </a:p>
          <a:p>
            <a:endParaRPr lang="en-US" sz="28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b="1" cap="small" dirty="0" smtClean="0">
                <a:solidFill>
                  <a:srgbClr val="FF6600"/>
                </a:solidFill>
              </a:rPr>
              <a:t>awareness</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24</a:t>
            </a:fld>
            <a:endParaRPr lang="en-US" dirty="0"/>
          </a:p>
        </p:txBody>
      </p:sp>
    </p:spTree>
    <p:custDataLst>
      <p:tags r:id="rId1"/>
    </p:custDataLst>
    <p:extLst>
      <p:ext uri="{BB962C8B-B14F-4D97-AF65-F5344CB8AC3E}">
        <p14:creationId xmlns:p14="http://schemas.microsoft.com/office/powerpoint/2010/main" val="3895377376"/>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sz="3000" b="1" dirty="0" smtClean="0">
                <a:solidFill>
                  <a:schemeClr val="tx2">
                    <a:lumMod val="50000"/>
                  </a:schemeClr>
                </a:solidFill>
              </a:rPr>
              <a:t>Registration as Data Controller (</a:t>
            </a:r>
            <a:r>
              <a:rPr lang="en-GB" sz="3000" b="1" dirty="0" smtClean="0">
                <a:solidFill>
                  <a:schemeClr val="accent2">
                    <a:lumMod val="50000"/>
                  </a:schemeClr>
                </a:solidFill>
              </a:rPr>
              <a:t>s33(2)</a:t>
            </a:r>
            <a:r>
              <a:rPr lang="en-GB" sz="3000" b="1" dirty="0" smtClean="0">
                <a:solidFill>
                  <a:schemeClr val="tx2">
                    <a:lumMod val="50000"/>
                  </a:schemeClr>
                </a:solidFill>
              </a:rPr>
              <a:t> &amp; </a:t>
            </a:r>
            <a:r>
              <a:rPr lang="en-GB" sz="3000" b="1" dirty="0" smtClean="0">
                <a:solidFill>
                  <a:schemeClr val="accent2">
                    <a:lumMod val="50000"/>
                  </a:schemeClr>
                </a:solidFill>
              </a:rPr>
              <a:t>s(34)</a:t>
            </a:r>
            <a:r>
              <a:rPr lang="en-GB" sz="3000" b="1" dirty="0" smtClean="0">
                <a:solidFill>
                  <a:schemeClr val="tx2">
                    <a:lumMod val="50000"/>
                  </a:schemeClr>
                </a:solidFill>
              </a:rPr>
              <a:t>)</a:t>
            </a:r>
          </a:p>
          <a:p>
            <a:r>
              <a:rPr lang="en-GB" sz="2800" b="1" dirty="0"/>
              <a:t>A data controller must register with the Data Protection Office for all personal data being </a:t>
            </a:r>
            <a:r>
              <a:rPr lang="en-GB" sz="2800" b="1" dirty="0" smtClean="0"/>
              <a:t>processed (Part V of the DPA).</a:t>
            </a:r>
            <a:endParaRPr lang="en-GB" sz="2800" b="1" dirty="0"/>
          </a:p>
          <a:p>
            <a:endParaRPr lang="en-GB" sz="2800" b="1" dirty="0"/>
          </a:p>
          <a:p>
            <a:r>
              <a:rPr lang="en-GB" sz="2800" b="1" dirty="0"/>
              <a:t>Registration should be renewed </a:t>
            </a:r>
            <a:r>
              <a:rPr lang="en-GB" sz="2800" b="1" dirty="0" smtClean="0"/>
              <a:t>annually (</a:t>
            </a:r>
            <a:r>
              <a:rPr lang="en-GB" sz="2800" b="1" dirty="0" smtClean="0">
                <a:solidFill>
                  <a:schemeClr val="accent2">
                    <a:lumMod val="50000"/>
                  </a:schemeClr>
                </a:solidFill>
              </a:rPr>
              <a:t>s38</a:t>
            </a:r>
            <a:r>
              <a:rPr lang="en-GB" sz="2800" b="1" dirty="0" smtClean="0"/>
              <a:t>).</a:t>
            </a: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997145398"/>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98490" y="838200"/>
            <a:ext cx="7924800" cy="571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chorCtr="1">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b="1" dirty="0" smtClean="0">
                <a:solidFill>
                  <a:schemeClr val="accent2">
                    <a:lumMod val="50000"/>
                  </a:schemeClr>
                </a:solidFill>
              </a:rPr>
              <a:t>Section 24(2) of DPA</a:t>
            </a:r>
          </a:p>
          <a:p>
            <a:pPr marL="0" indent="0">
              <a:buNone/>
            </a:pPr>
            <a:r>
              <a:rPr lang="en-GB" sz="2400" b="1" dirty="0" smtClean="0"/>
              <a:t>(2)</a:t>
            </a:r>
            <a:r>
              <a:rPr lang="en-GB" sz="2000" dirty="0" smtClean="0"/>
              <a:t>     </a:t>
            </a:r>
            <a:r>
              <a:rPr lang="en-GB" sz="2400" b="1" dirty="0" smtClean="0"/>
              <a:t>……. personal data may be processed without obtaining the express consent of the data subject where the processing is necessary -</a:t>
            </a:r>
            <a:endParaRPr lang="fr-FR" sz="2400" b="1" dirty="0" smtClean="0"/>
          </a:p>
          <a:p>
            <a:pPr marL="0" indent="0">
              <a:buNone/>
            </a:pPr>
            <a:r>
              <a:rPr lang="en-GB" sz="2400" b="1" dirty="0" smtClean="0"/>
              <a:t>	(a)   for the performance of a contract to which the 	data subject is a party;</a:t>
            </a:r>
            <a:endParaRPr lang="fr-FR" sz="2400" b="1" dirty="0" smtClean="0"/>
          </a:p>
          <a:p>
            <a:pPr marL="0" indent="0">
              <a:buNone/>
            </a:pPr>
            <a:r>
              <a:rPr lang="en-GB" sz="2400" b="1" dirty="0" smtClean="0"/>
              <a:t>	(b)    in order to take steps required by the data 	subject prior to entering into a contract;</a:t>
            </a:r>
            <a:endParaRPr lang="fr-FR" sz="2400" b="1" dirty="0" smtClean="0"/>
          </a:p>
          <a:p>
            <a:pPr marL="0" indent="0">
              <a:buNone/>
            </a:pPr>
            <a:r>
              <a:rPr lang="en-GB" sz="2400" b="1" dirty="0" smtClean="0"/>
              <a:t>	(c)     in order to protect the vital interests of the data 	subject;</a:t>
            </a:r>
            <a:endParaRPr lang="fr-FR" sz="2400" b="1" dirty="0" smtClean="0"/>
          </a:p>
          <a:p>
            <a:pPr marL="0" indent="0">
              <a:buNone/>
            </a:pPr>
            <a:r>
              <a:rPr lang="en-GB" sz="2400" b="1" dirty="0" smtClean="0"/>
              <a:t>	(d)   for compliance with any legal obligation to which 	the data controller is subject;</a:t>
            </a:r>
            <a:endParaRPr lang="fr-FR" sz="2400" b="1" dirty="0" smtClean="0"/>
          </a:p>
          <a:p>
            <a:pPr marL="0" indent="0">
              <a:buNone/>
            </a:pPr>
            <a:r>
              <a:rPr lang="en-GB" sz="2400" b="1" dirty="0" smtClean="0"/>
              <a:t>	(e)    for the administration of justice; or</a:t>
            </a:r>
            <a:endParaRPr lang="fr-FR" sz="2400" b="1" dirty="0" smtClean="0"/>
          </a:p>
          <a:p>
            <a:pPr marL="0" indent="0">
              <a:buNone/>
            </a:pPr>
            <a:r>
              <a:rPr lang="en-GB" sz="2400" b="1" dirty="0" smtClean="0"/>
              <a:t>	(f)     in the public interest.</a:t>
            </a:r>
            <a:endParaRPr lang="fr-FR" sz="2400" b="1" dirty="0" smtClean="0"/>
          </a:p>
          <a:p>
            <a:endParaRPr lang="fr-FR" sz="2000" dirty="0"/>
          </a:p>
        </p:txBody>
      </p:sp>
      <p:sp>
        <p:nvSpPr>
          <p:cNvPr id="7" name="Title 1"/>
          <p:cNvSpPr>
            <a:spLocks noGrp="1"/>
          </p:cNvSpPr>
          <p:nvPr>
            <p:ph type="title"/>
            <p:custDataLst>
              <p:tags r:id="rId1"/>
            </p:custDataLst>
          </p:nvPr>
        </p:nvSpPr>
        <p:spPr>
          <a:xfrm>
            <a:off x="685800" y="76200"/>
            <a:ext cx="8077200" cy="685800"/>
          </a:xfrm>
        </p:spPr>
        <p:txBody>
          <a:bodyPr>
            <a:noAutofit/>
          </a:bodyPr>
          <a:lstStyle/>
          <a:p>
            <a:pPr algn="ctr"/>
            <a:r>
              <a:rPr lang="en-US" sz="4000" b="1" cap="small" dirty="0" smtClean="0">
                <a:solidFill>
                  <a:srgbClr val="FF6600"/>
                </a:solidFill>
              </a:rPr>
              <a:t>Exception of consent</a:t>
            </a:r>
            <a:endParaRPr lang="en-US" sz="4000" b="1" cap="small" dirty="0">
              <a:solidFill>
                <a:srgbClr val="FF6600"/>
              </a:solidFill>
            </a:endParaRPr>
          </a:p>
        </p:txBody>
      </p:sp>
      <p:sp>
        <p:nvSpPr>
          <p:cNvPr id="2" name="Slide Number Placeholder 1"/>
          <p:cNvSpPr>
            <a:spLocks noGrp="1"/>
          </p:cNvSpPr>
          <p:nvPr>
            <p:ph type="sldNum" sz="quarter" idx="12"/>
          </p:nvPr>
        </p:nvSpPr>
        <p:spPr>
          <a:xfrm>
            <a:off x="6705600" y="6515637"/>
            <a:ext cx="2133600" cy="365125"/>
          </a:xfrm>
        </p:spPr>
        <p:txBody>
          <a:bodyPr/>
          <a:lstStyle/>
          <a:p>
            <a:fld id="{33D6E5A2-EC83-451F-A719-9AC1370DD5CF}" type="slidenum">
              <a:rPr lang="en-US" smtClean="0"/>
              <a:pPr/>
              <a:t>26</a:t>
            </a:fld>
            <a:endParaRPr lang="en-US" dirty="0"/>
          </a:p>
        </p:txBody>
      </p:sp>
    </p:spTree>
    <p:extLst>
      <p:ext uri="{BB962C8B-B14F-4D97-AF65-F5344CB8AC3E}">
        <p14:creationId xmlns:p14="http://schemas.microsoft.com/office/powerpoint/2010/main" val="1296569749"/>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924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marL="0" indent="0">
              <a:buNone/>
            </a:pPr>
            <a:endParaRPr lang="en-GB" b="1" dirty="0" smtClean="0"/>
          </a:p>
          <a:p>
            <a:pPr marL="0" indent="0">
              <a:buNone/>
            </a:pPr>
            <a:r>
              <a:rPr lang="en-GB" b="1" dirty="0" smtClean="0"/>
              <a:t>An organisation should regularly review information  to identify when to correct inaccurate records and remove irrelevant ones.</a:t>
            </a:r>
          </a:p>
          <a:p>
            <a:pPr marL="0" indent="0">
              <a:lnSpc>
                <a:spcPct val="150000"/>
              </a:lnSpc>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b="1" cap="small" dirty="0" smtClean="0">
                <a:solidFill>
                  <a:srgbClr val="FF6600"/>
                </a:solidFill>
              </a:rPr>
              <a:t>Data Quality and accuracy</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27</a:t>
            </a:fld>
            <a:endParaRPr lang="en-US" dirty="0"/>
          </a:p>
        </p:txBody>
      </p:sp>
    </p:spTree>
    <p:custDataLst>
      <p:tags r:id="rId1"/>
    </p:custDataLst>
    <p:extLst>
      <p:ext uri="{BB962C8B-B14F-4D97-AF65-F5344CB8AC3E}">
        <p14:creationId xmlns:p14="http://schemas.microsoft.com/office/powerpoint/2010/main" val="47581545"/>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7696200" cy="5410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indent="0">
              <a:buNone/>
            </a:pPr>
            <a:r>
              <a:rPr lang="en-GB" sz="2400" b="1" dirty="0" smtClean="0"/>
              <a:t>To ensure that the processing of data is fair, it is a good practice to include privacy notices on an organisation’s website and any other forms that is used to collect data. </a:t>
            </a:r>
          </a:p>
          <a:p>
            <a:pPr marL="685800"/>
            <a:r>
              <a:rPr lang="en-GB" sz="2400" b="1" dirty="0" smtClean="0"/>
              <a:t>These notices should clearly </a:t>
            </a:r>
            <a:r>
              <a:rPr lang="en-GB" sz="2400" b="1" dirty="0" smtClean="0">
                <a:solidFill>
                  <a:srgbClr val="FF0000"/>
                </a:solidFill>
              </a:rPr>
              <a:t>explain the reasons for using the data, including any disclosures</a:t>
            </a:r>
            <a:r>
              <a:rPr lang="en-GB" sz="2400" b="1" dirty="0" smtClean="0"/>
              <a:t>.</a:t>
            </a:r>
            <a:endParaRPr lang="en-GB" sz="2400" b="1" dirty="0"/>
          </a:p>
          <a:p>
            <a:pPr indent="0">
              <a:buNone/>
            </a:pPr>
            <a:endParaRPr lang="en-GB" sz="2400" b="1" dirty="0" smtClean="0"/>
          </a:p>
          <a:p>
            <a:pPr indent="0">
              <a:buNone/>
            </a:pPr>
            <a:r>
              <a:rPr lang="en-GB" sz="2400" b="1" dirty="0" smtClean="0"/>
              <a:t>It is good to mention here that in case an organisation wants to use personal data in a manner </a:t>
            </a:r>
            <a:r>
              <a:rPr lang="en-GB" sz="2400" b="1" dirty="0" smtClean="0">
                <a:solidFill>
                  <a:srgbClr val="FF0000"/>
                </a:solidFill>
              </a:rPr>
              <a:t>different</a:t>
            </a:r>
            <a:r>
              <a:rPr lang="en-GB" sz="2400" b="1" dirty="0" smtClean="0">
                <a:solidFill>
                  <a:srgbClr val="FF0000"/>
                </a:solidFill>
                <a:effectLst>
                  <a:outerShdw blurRad="38100" dist="38100" dir="2700000" algn="tl">
                    <a:srgbClr val="000000">
                      <a:alpha val="43137"/>
                    </a:srgbClr>
                  </a:outerShdw>
                </a:effectLst>
              </a:rPr>
              <a:t> </a:t>
            </a:r>
            <a:r>
              <a:rPr lang="en-GB" sz="2400" b="1" dirty="0" smtClean="0"/>
              <a:t>to its privacy notice, </a:t>
            </a:r>
          </a:p>
          <a:p>
            <a:pPr marL="685800"/>
            <a:r>
              <a:rPr lang="en-GB" sz="2400" b="1" dirty="0" smtClean="0">
                <a:solidFill>
                  <a:srgbClr val="FF0000"/>
                </a:solidFill>
              </a:rPr>
              <a:t>then </a:t>
            </a:r>
            <a:r>
              <a:rPr lang="en-GB" sz="2400" b="1" u="sng" dirty="0" smtClean="0">
                <a:solidFill>
                  <a:srgbClr val="FF0000"/>
                </a:solidFill>
              </a:rPr>
              <a:t>prior consent</a:t>
            </a:r>
            <a:r>
              <a:rPr lang="en-GB" sz="2400" b="1" dirty="0" smtClean="0">
                <a:solidFill>
                  <a:srgbClr val="FF0000"/>
                </a:solidFill>
              </a:rPr>
              <a:t> </a:t>
            </a:r>
            <a:r>
              <a:rPr lang="en-GB" sz="2400" b="1" dirty="0" smtClean="0"/>
              <a:t>to use or disclose personal data is required from the data subject unless the exceptions listed under </a:t>
            </a:r>
            <a:r>
              <a:rPr lang="en-GB" sz="2400" b="1" dirty="0" smtClean="0">
                <a:solidFill>
                  <a:schemeClr val="accent2">
                    <a:lumMod val="50000"/>
                  </a:schemeClr>
                </a:solidFill>
              </a:rPr>
              <a:t>section 24(2) </a:t>
            </a:r>
            <a:r>
              <a:rPr lang="en-GB" sz="2400" b="1" dirty="0" smtClean="0"/>
              <a:t>of the DPA applies where an organisation can proceed without prior consent.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b="1" cap="small" dirty="0" smtClean="0">
                <a:solidFill>
                  <a:srgbClr val="FF6600"/>
                </a:solidFill>
              </a:rPr>
              <a:t>Privacy notices</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28</a:t>
            </a:fld>
            <a:endParaRPr lang="en-US" dirty="0"/>
          </a:p>
        </p:txBody>
      </p:sp>
    </p:spTree>
    <p:custDataLst>
      <p:tags r:id="rId1"/>
    </p:custDataLst>
    <p:extLst>
      <p:ext uri="{BB962C8B-B14F-4D97-AF65-F5344CB8AC3E}">
        <p14:creationId xmlns:p14="http://schemas.microsoft.com/office/powerpoint/2010/main" val="3240391229"/>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105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lgn="just">
              <a:buFont typeface="Wingdings" pitchFamily="2" charset="2"/>
              <a:buChar char="§"/>
            </a:pPr>
            <a:r>
              <a:rPr lang="en-GB" sz="2800" b="1" dirty="0" smtClean="0"/>
              <a:t>The fifth principle of the DPA requires that personal data should not be kept for longer than necessary. </a:t>
            </a:r>
          </a:p>
          <a:p>
            <a:pPr lvl="1" algn="just">
              <a:buFont typeface="Arial" pitchFamily="34" charset="0"/>
              <a:buChar char="•"/>
            </a:pPr>
            <a:r>
              <a:rPr lang="en-GB" sz="2400" b="1" dirty="0" smtClean="0"/>
              <a:t>It is important to note that the DPA </a:t>
            </a:r>
            <a:r>
              <a:rPr lang="en-GB" sz="2400" b="1" u="sng" dirty="0" smtClean="0">
                <a:solidFill>
                  <a:srgbClr val="FF0000"/>
                </a:solidFill>
              </a:rPr>
              <a:t>does not set any time limit </a:t>
            </a:r>
            <a:r>
              <a:rPr lang="en-GB" sz="2400" b="1" dirty="0" smtClean="0"/>
              <a:t>to retain data. </a:t>
            </a:r>
          </a:p>
          <a:p>
            <a:pPr marL="457200" lvl="1" indent="0" algn="just">
              <a:buNone/>
            </a:pPr>
            <a:r>
              <a:rPr lang="en-GB" sz="2400" b="1" dirty="0" smtClean="0"/>
              <a:t> </a:t>
            </a:r>
          </a:p>
          <a:p>
            <a:pPr algn="just"/>
            <a:r>
              <a:rPr lang="en-GB" sz="2800" b="1" dirty="0" smtClean="0"/>
              <a:t>The onus lies on the </a:t>
            </a:r>
            <a:r>
              <a:rPr lang="en-GB" sz="2800" b="1" u="sng" dirty="0" smtClean="0">
                <a:solidFill>
                  <a:srgbClr val="FF0000"/>
                </a:solidFill>
              </a:rPr>
              <a:t>data controller </a:t>
            </a:r>
            <a:r>
              <a:rPr lang="en-GB" sz="2800" b="1" dirty="0" smtClean="0"/>
              <a:t>to determine</a:t>
            </a:r>
          </a:p>
          <a:p>
            <a:pPr lvl="1" algn="just">
              <a:buFont typeface="Arial" pitchFamily="34" charset="0"/>
              <a:buChar char="•"/>
            </a:pPr>
            <a:r>
              <a:rPr lang="en-GB" sz="2400" b="1" dirty="0" smtClean="0"/>
              <a:t> the time retention based on the purpose for which data is being kept and in accordance with other laws such as Employment Rights Act, Income Tax Act, Banking Act, National Archives Act etc..  </a:t>
            </a:r>
          </a:p>
          <a:p>
            <a:pPr marL="0" indent="0" algn="just">
              <a:lnSpc>
                <a:spcPct val="150000"/>
              </a:lnSpc>
              <a:buNone/>
            </a:pPr>
            <a:endParaRPr lang="en-GB" sz="2400" dirty="0"/>
          </a:p>
        </p:txBody>
      </p:sp>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b="1" cap="small" dirty="0" smtClean="0">
                <a:solidFill>
                  <a:srgbClr val="FF6600"/>
                </a:solidFill>
              </a:rPr>
              <a:t>Retention and disposal</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29</a:t>
            </a:fld>
            <a:endParaRPr lang="en-US" dirty="0"/>
          </a:p>
        </p:txBody>
      </p:sp>
    </p:spTree>
    <p:custDataLst>
      <p:tags r:id="rId1"/>
    </p:custDataLst>
    <p:extLst>
      <p:ext uri="{BB962C8B-B14F-4D97-AF65-F5344CB8AC3E}">
        <p14:creationId xmlns:p14="http://schemas.microsoft.com/office/powerpoint/2010/main" val="896746111"/>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2"/>
            </p:custDataLst>
          </p:nvPr>
        </p:nvSpPr>
        <p:spPr>
          <a:xfrm>
            <a:off x="685800" y="-11723"/>
            <a:ext cx="8077200" cy="685800"/>
          </a:xfrm>
        </p:spPr>
        <p:txBody>
          <a:bodyPr>
            <a:noAutofit/>
          </a:bodyPr>
          <a:lstStyle/>
          <a:p>
            <a:pPr algn="ctr"/>
            <a:r>
              <a:rPr lang="en-US" sz="4000" b="1" cap="small" dirty="0" smtClean="0">
                <a:solidFill>
                  <a:srgbClr val="FF6600"/>
                </a:solidFill>
              </a:rPr>
              <a:t>Our vision</a:t>
            </a:r>
            <a:endParaRPr lang="en-US" sz="4000" b="1" cap="small" dirty="0">
              <a:solidFill>
                <a:srgbClr val="FF6600"/>
              </a:solidFill>
            </a:endParaRPr>
          </a:p>
        </p:txBody>
      </p:sp>
      <p:sp>
        <p:nvSpPr>
          <p:cNvPr id="2" name="Content Placeholder 1"/>
          <p:cNvSpPr>
            <a:spLocks noGrp="1"/>
          </p:cNvSpPr>
          <p:nvPr>
            <p:ph idx="1"/>
          </p:nvPr>
        </p:nvSpPr>
        <p:spPr>
          <a:xfrm>
            <a:off x="838200" y="838200"/>
            <a:ext cx="8077200" cy="4602163"/>
          </a:xfrm>
        </p:spPr>
        <p:txBody>
          <a:bodyPr>
            <a:noAutofit/>
          </a:bodyPr>
          <a:lstStyle/>
          <a:p>
            <a:pPr algn="just">
              <a:buFont typeface="Wingdings" pitchFamily="2" charset="2"/>
              <a:buChar char="§"/>
            </a:pPr>
            <a:r>
              <a:rPr lang="en-US" sz="2800" b="1" dirty="0"/>
              <a:t>A society where Data Protection is understood </a:t>
            </a:r>
            <a:r>
              <a:rPr lang="en-US" sz="2800" b="1" dirty="0" smtClean="0"/>
              <a:t>and practiced </a:t>
            </a:r>
            <a:r>
              <a:rPr lang="en-US" sz="2800" b="1" dirty="0"/>
              <a:t>by all</a:t>
            </a:r>
            <a:r>
              <a:rPr lang="en-US" sz="2800" b="1" dirty="0" smtClean="0"/>
              <a:t>.</a:t>
            </a:r>
          </a:p>
          <a:p>
            <a:pPr algn="just">
              <a:buFont typeface="Wingdings" pitchFamily="2" charset="2"/>
              <a:buChar char="§"/>
            </a:pPr>
            <a:endParaRPr lang="en-US" sz="2800" b="1" dirty="0"/>
          </a:p>
          <a:p>
            <a:pPr algn="just">
              <a:buFont typeface="Wingdings" pitchFamily="2" charset="2"/>
              <a:buChar char="§"/>
            </a:pPr>
            <a:r>
              <a:rPr lang="en-US" sz="2800" b="1" dirty="0"/>
              <a:t>The right to privacy and data protection is </a:t>
            </a:r>
            <a:r>
              <a:rPr lang="en-US" sz="2800" b="1" dirty="0" smtClean="0"/>
              <a:t>primordial to </a:t>
            </a:r>
            <a:r>
              <a:rPr lang="en-US" sz="2800" b="1" dirty="0"/>
              <a:t>the sanctity of any modern democracy</a:t>
            </a:r>
            <a:r>
              <a:rPr lang="en-US" sz="2800" b="1" dirty="0" smtClean="0"/>
              <a:t>.</a:t>
            </a:r>
          </a:p>
          <a:p>
            <a:pPr algn="just">
              <a:buFont typeface="Wingdings" pitchFamily="2" charset="2"/>
              <a:buChar char="§"/>
            </a:pPr>
            <a:endParaRPr lang="en-US" sz="2800" b="1" dirty="0"/>
          </a:p>
          <a:p>
            <a:pPr algn="just">
              <a:buFont typeface="Wingdings" pitchFamily="2" charset="2"/>
              <a:buChar char="§"/>
            </a:pPr>
            <a:r>
              <a:rPr lang="en-US" sz="2800" b="1" dirty="0"/>
              <a:t>The adoption of clear procedures for the </a:t>
            </a:r>
            <a:r>
              <a:rPr lang="en-US" sz="2800" b="1" dirty="0" smtClean="0"/>
              <a:t>collection </a:t>
            </a:r>
            <a:r>
              <a:rPr lang="en-US" sz="2800" b="1" dirty="0"/>
              <a:t>and use of personal data in a responsible, secure, </a:t>
            </a:r>
            <a:r>
              <a:rPr lang="en-US" sz="2800" b="1" dirty="0" smtClean="0"/>
              <a:t>   fair and </a:t>
            </a:r>
            <a:r>
              <a:rPr lang="en-US" sz="2800" b="1" dirty="0"/>
              <a:t>lawful manner, by all data controllers and </a:t>
            </a:r>
            <a:r>
              <a:rPr lang="en-US" sz="2800" b="1" dirty="0" smtClean="0"/>
              <a:t>        data processors</a:t>
            </a:r>
            <a:r>
              <a:rPr lang="en-US" sz="2800" b="1" dirty="0"/>
              <a:t>.</a:t>
            </a:r>
            <a:endParaRPr lang="en-GB" sz="2800" b="1" dirty="0"/>
          </a:p>
          <a:p>
            <a:pPr algn="just"/>
            <a:endParaRPr lang="en-US" sz="2800" b="1"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3</a:t>
            </a:fld>
            <a:endParaRPr lang="en-US" dirty="0"/>
          </a:p>
        </p:txBody>
      </p:sp>
    </p:spTree>
    <p:custDataLst>
      <p:tags r:id="rId1"/>
    </p:custDataLst>
    <p:extLst>
      <p:ext uri="{BB962C8B-B14F-4D97-AF65-F5344CB8AC3E}">
        <p14:creationId xmlns:p14="http://schemas.microsoft.com/office/powerpoint/2010/main" val="922182767"/>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76200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lgn="just">
              <a:buFont typeface="Wingdings" pitchFamily="2" charset="2"/>
              <a:buChar char="§"/>
            </a:pPr>
            <a:r>
              <a:rPr lang="en-GB" sz="2400" b="1" dirty="0" smtClean="0"/>
              <a:t>The sixth principle of the DPA requires that</a:t>
            </a:r>
          </a:p>
          <a:p>
            <a:pPr lvl="1" indent="-342900" algn="just">
              <a:buFont typeface="Wingdings" pitchFamily="2" charset="2"/>
              <a:buChar char="§"/>
            </a:pPr>
            <a:r>
              <a:rPr lang="en-GB" sz="2000" b="1" dirty="0" smtClean="0"/>
              <a:t>personal data is processed in accordance with individual rights. </a:t>
            </a:r>
          </a:p>
          <a:p>
            <a:pPr lvl="1" indent="-342900" algn="just">
              <a:buFont typeface="Wingdings" pitchFamily="2" charset="2"/>
              <a:buChar char="§"/>
            </a:pPr>
            <a:r>
              <a:rPr lang="en-GB" sz="2000" b="1" dirty="0" smtClean="0"/>
              <a:t>Under </a:t>
            </a:r>
            <a:r>
              <a:rPr lang="en-GB" sz="2000" b="1" dirty="0" smtClean="0">
                <a:solidFill>
                  <a:schemeClr val="accent2">
                    <a:lumMod val="50000"/>
                  </a:schemeClr>
                </a:solidFill>
              </a:rPr>
              <a:t>section 41</a:t>
            </a:r>
            <a:r>
              <a:rPr lang="en-GB" sz="2000" b="1" dirty="0" smtClean="0"/>
              <a:t> of the DPA, a data subject has the rights of access to information that the organisation holds about him/her. </a:t>
            </a:r>
          </a:p>
          <a:p>
            <a:pPr marL="400050" lvl="1" indent="0" algn="just">
              <a:buNone/>
            </a:pPr>
            <a:endParaRPr lang="en-GB" sz="2000" b="1" dirty="0" smtClean="0"/>
          </a:p>
          <a:p>
            <a:pPr algn="just">
              <a:buFont typeface="Wingdings" pitchFamily="2" charset="2"/>
              <a:buChar char="§"/>
            </a:pPr>
            <a:r>
              <a:rPr lang="en-GB" sz="2400" b="1" dirty="0" smtClean="0"/>
              <a:t>An individual can make a written request to see and </a:t>
            </a:r>
          </a:p>
          <a:p>
            <a:pPr lvl="1" indent="-342900" algn="just">
              <a:buFont typeface="Wingdings" pitchFamily="2" charset="2"/>
              <a:buChar char="§"/>
            </a:pPr>
            <a:r>
              <a:rPr lang="en-GB" sz="2000" b="1" dirty="0" smtClean="0"/>
              <a:t>obtain a copy of his/her information being held upon payment of the prescribed fee to the organisation.</a:t>
            </a:r>
          </a:p>
          <a:p>
            <a:pPr marL="400050" lvl="1" indent="0" algn="just">
              <a:buNone/>
            </a:pPr>
            <a:endParaRPr lang="en-GB" sz="2000" b="1" dirty="0" smtClean="0"/>
          </a:p>
          <a:p>
            <a:pPr algn="just">
              <a:buFont typeface="Wingdings" pitchFamily="2" charset="2"/>
              <a:buChar char="§"/>
            </a:pPr>
            <a:r>
              <a:rPr lang="en-GB" sz="2400" b="1" dirty="0" smtClean="0"/>
              <a:t>You should therefore have a process in place </a:t>
            </a:r>
          </a:p>
          <a:p>
            <a:pPr lvl="1" indent="-342900" algn="just">
              <a:buFont typeface="Wingdings" pitchFamily="2" charset="2"/>
              <a:buChar char="§"/>
            </a:pPr>
            <a:r>
              <a:rPr lang="en-GB" sz="2000" b="1" dirty="0" smtClean="0"/>
              <a:t>to recognise and respond to requests within statutory timescales.</a:t>
            </a:r>
          </a:p>
          <a:p>
            <a:pPr marL="0" indent="0">
              <a:lnSpc>
                <a:spcPct val="150000"/>
              </a:lnSpc>
              <a:buNone/>
            </a:pPr>
            <a:endParaRPr lang="en-GB" sz="2000" dirty="0"/>
          </a:p>
        </p:txBody>
      </p:sp>
      <p:sp>
        <p:nvSpPr>
          <p:cNvPr id="6" name="Title 1"/>
          <p:cNvSpPr>
            <a:spLocks noGrp="1"/>
          </p:cNvSpPr>
          <p:nvPr>
            <p:ph type="title"/>
            <p:custDataLst>
              <p:tags r:id="rId2"/>
            </p:custDataLst>
          </p:nvPr>
        </p:nvSpPr>
        <p:spPr>
          <a:xfrm>
            <a:off x="2133600" y="0"/>
            <a:ext cx="5791200" cy="685800"/>
          </a:xfrm>
        </p:spPr>
        <p:txBody>
          <a:bodyPr>
            <a:noAutofit/>
          </a:bodyPr>
          <a:lstStyle/>
          <a:p>
            <a:pPr algn="ctr"/>
            <a:r>
              <a:rPr lang="en-US" sz="4000" b="1" cap="small" dirty="0" smtClean="0">
                <a:solidFill>
                  <a:srgbClr val="FF6600"/>
                </a:solidFill>
              </a:rPr>
              <a:t>Access request rights</a:t>
            </a:r>
            <a:endParaRPr lang="en-US" sz="4000" b="1" cap="small" dirty="0">
              <a:solidFill>
                <a:srgbClr val="FF6600"/>
              </a:solidFill>
            </a:endParaRPr>
          </a:p>
        </p:txBody>
      </p:sp>
      <p:sp>
        <p:nvSpPr>
          <p:cNvPr id="2" name="Slide Number Placeholder 1"/>
          <p:cNvSpPr>
            <a:spLocks noGrp="1"/>
          </p:cNvSpPr>
          <p:nvPr>
            <p:ph type="sldNum" sz="quarter" idx="12"/>
          </p:nvPr>
        </p:nvSpPr>
        <p:spPr>
          <a:xfrm>
            <a:off x="6705600" y="6489655"/>
            <a:ext cx="2133600" cy="365125"/>
          </a:xfrm>
        </p:spPr>
        <p:txBody>
          <a:bodyPr/>
          <a:lstStyle/>
          <a:p>
            <a:fld id="{33D6E5A2-EC83-451F-A719-9AC1370DD5CF}" type="slidenum">
              <a:rPr lang="en-US" smtClean="0"/>
              <a:pPr/>
              <a:t>30</a:t>
            </a:fld>
            <a:endParaRPr lang="en-US" dirty="0"/>
          </a:p>
        </p:txBody>
      </p:sp>
    </p:spTree>
    <p:custDataLst>
      <p:tags r:id="rId1"/>
    </p:custDataLst>
    <p:extLst>
      <p:ext uri="{BB962C8B-B14F-4D97-AF65-F5344CB8AC3E}">
        <p14:creationId xmlns:p14="http://schemas.microsoft.com/office/powerpoint/2010/main" val="4142309829"/>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8153400" cy="5943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Autofit/>
          </a:bodyPr>
          <a:lstStyle/>
          <a:p>
            <a:pPr marL="0" indent="0">
              <a:buNone/>
            </a:pPr>
            <a:endParaRPr lang="en-GB" sz="2400" b="1" dirty="0" smtClean="0"/>
          </a:p>
          <a:p>
            <a:pPr marL="0" indent="0">
              <a:buNone/>
            </a:pPr>
            <a:endParaRPr lang="en-GB" sz="2400" b="1" dirty="0" smtClean="0"/>
          </a:p>
          <a:p>
            <a:pPr marL="0" indent="0">
              <a:buNone/>
            </a:pPr>
            <a:r>
              <a:rPr lang="en-GB" sz="2400" b="1" dirty="0" smtClean="0"/>
              <a:t>There </a:t>
            </a:r>
            <a:r>
              <a:rPr lang="en-GB" sz="2400" b="1" dirty="0"/>
              <a:t>are ‘</a:t>
            </a:r>
            <a:r>
              <a:rPr lang="en-GB" sz="2400" b="1" dirty="0">
                <a:solidFill>
                  <a:srgbClr val="FF0000"/>
                </a:solidFill>
              </a:rPr>
              <a:t>exemptions</a:t>
            </a:r>
            <a:r>
              <a:rPr lang="en-GB" sz="2400" b="1" dirty="0"/>
              <a:t>’ within the DPA which may allow a data controller to refuse to comply with a data subject’s access request in certain circumstances</a:t>
            </a:r>
            <a:r>
              <a:rPr lang="en-GB" sz="2400" b="1" dirty="0" smtClean="0"/>
              <a:t>.</a:t>
            </a:r>
          </a:p>
          <a:p>
            <a:pPr marL="0" indent="0">
              <a:buNone/>
            </a:pPr>
            <a:endParaRPr lang="en-US" sz="1800" b="1" dirty="0"/>
          </a:p>
          <a:p>
            <a:pPr>
              <a:buFont typeface="Wingdings" pitchFamily="2" charset="2"/>
              <a:buChar char="§"/>
            </a:pPr>
            <a:r>
              <a:rPr lang="en-GB" sz="2400" b="1" dirty="0"/>
              <a:t>Subject to </a:t>
            </a:r>
            <a:r>
              <a:rPr lang="en-GB" sz="2400" b="1" dirty="0">
                <a:solidFill>
                  <a:schemeClr val="accent2">
                    <a:lumMod val="50000"/>
                  </a:schemeClr>
                </a:solidFill>
              </a:rPr>
              <a:t>section 43 </a:t>
            </a:r>
            <a:r>
              <a:rPr lang="en-GB" sz="2400" b="1" dirty="0"/>
              <a:t>of the DPA, a data controller shall not comply with a request under </a:t>
            </a:r>
            <a:r>
              <a:rPr lang="en-GB" sz="2400" b="1" dirty="0">
                <a:solidFill>
                  <a:schemeClr val="accent2">
                    <a:lumMod val="50000"/>
                  </a:schemeClr>
                </a:solidFill>
              </a:rPr>
              <a:t>section 41 </a:t>
            </a:r>
            <a:r>
              <a:rPr lang="en-GB" sz="2400" b="1" dirty="0"/>
              <a:t>where – </a:t>
            </a:r>
            <a:endParaRPr lang="en-US" sz="2400" b="1" dirty="0"/>
          </a:p>
          <a:p>
            <a:pPr lvl="1">
              <a:buFont typeface="Arial" pitchFamily="34" charset="0"/>
              <a:buChar char="•"/>
            </a:pPr>
            <a:r>
              <a:rPr lang="en-GB" sz="2400" b="1" dirty="0"/>
              <a:t>he is being requested to disclose information given or to be given in confidence for the purposes of -</a:t>
            </a:r>
            <a:endParaRPr lang="en-US" sz="2400" b="1" dirty="0"/>
          </a:p>
          <a:p>
            <a:pPr lvl="2">
              <a:buFont typeface="Wingdings" pitchFamily="2" charset="2"/>
              <a:buChar char="Ø"/>
            </a:pPr>
            <a:r>
              <a:rPr lang="en-GB" sz="2000" b="1" dirty="0" smtClean="0">
                <a:solidFill>
                  <a:schemeClr val="tx2"/>
                </a:solidFill>
              </a:rPr>
              <a:t>the </a:t>
            </a:r>
            <a:r>
              <a:rPr lang="en-GB" sz="2000" b="1" dirty="0">
                <a:solidFill>
                  <a:schemeClr val="tx2"/>
                </a:solidFill>
              </a:rPr>
              <a:t>education, training or employment, or prospective education, training or employment, of the data subject</a:t>
            </a:r>
            <a:r>
              <a:rPr lang="en-GB" sz="2000" b="1" dirty="0" smtClean="0">
                <a:solidFill>
                  <a:schemeClr val="tx2"/>
                </a:solidFill>
              </a:rPr>
              <a:t>;</a:t>
            </a:r>
          </a:p>
          <a:p>
            <a:pPr lvl="2">
              <a:buFont typeface="Wingdings" pitchFamily="2" charset="2"/>
              <a:buChar char="Ø"/>
            </a:pPr>
            <a:endParaRPr lang="en-US" sz="2000" b="1" dirty="0">
              <a:solidFill>
                <a:schemeClr val="tx2"/>
              </a:solidFill>
            </a:endParaRPr>
          </a:p>
          <a:p>
            <a:pPr lvl="2">
              <a:buFont typeface="Wingdings" pitchFamily="2" charset="2"/>
              <a:buChar char="Ø"/>
            </a:pPr>
            <a:r>
              <a:rPr lang="en-GB" sz="2000" b="1" dirty="0">
                <a:solidFill>
                  <a:schemeClr val="tx2"/>
                </a:solidFill>
              </a:rPr>
              <a:t>the appointment, or prospective appointment, of the data subject to any office; </a:t>
            </a:r>
            <a:r>
              <a:rPr lang="en-GB" sz="2000" b="1" dirty="0" smtClean="0">
                <a:solidFill>
                  <a:schemeClr val="tx2"/>
                </a:solidFill>
              </a:rPr>
              <a:t>or</a:t>
            </a:r>
          </a:p>
          <a:p>
            <a:pPr lvl="2">
              <a:buFont typeface="Wingdings" pitchFamily="2" charset="2"/>
              <a:buChar char="Ø"/>
            </a:pPr>
            <a:endParaRPr lang="en-US" sz="2000" b="1" dirty="0">
              <a:solidFill>
                <a:schemeClr val="tx2"/>
              </a:solidFill>
            </a:endParaRPr>
          </a:p>
          <a:p>
            <a:pPr lvl="2">
              <a:buFont typeface="Wingdings" pitchFamily="2" charset="2"/>
              <a:buChar char="Ø"/>
            </a:pPr>
            <a:r>
              <a:rPr lang="en-GB" sz="2000" b="1" dirty="0">
                <a:solidFill>
                  <a:schemeClr val="tx2"/>
                </a:solidFill>
              </a:rPr>
              <a:t>the provision, or prospective provision, by the data subject of any service</a:t>
            </a:r>
            <a:r>
              <a:rPr lang="en-GB" sz="2000" b="1" dirty="0" smtClean="0">
                <a:solidFill>
                  <a:schemeClr val="tx2"/>
                </a:solidFill>
              </a:rPr>
              <a:t>;</a:t>
            </a:r>
          </a:p>
          <a:p>
            <a:pPr lvl="2"/>
            <a:endParaRPr lang="en-US" sz="1800" b="1" dirty="0"/>
          </a:p>
          <a:p>
            <a:pPr marL="0" indent="0" algn="just">
              <a:spcBef>
                <a:spcPct val="0"/>
              </a:spcBef>
              <a:buClrTx/>
              <a:buNone/>
            </a:pPr>
            <a:endParaRPr lang="en-GB" sz="1800" b="1" dirty="0" smtClean="0">
              <a:cs typeface="Times New Roman" pitchFamily="18" charset="0"/>
            </a:endParaRPr>
          </a:p>
          <a:p>
            <a:pPr marL="457200" indent="-457200" algn="just">
              <a:spcBef>
                <a:spcPct val="0"/>
              </a:spcBef>
              <a:buClrTx/>
              <a:buFont typeface="+mj-lt"/>
              <a:buAutoNum type="alphaLcParenR"/>
            </a:pPr>
            <a:endParaRPr lang="en-US" sz="900" b="1" dirty="0">
              <a:cs typeface="Times New Roman" pitchFamily="18" charset="0"/>
            </a:endParaRPr>
          </a:p>
          <a:p>
            <a:pPr marL="0" indent="0">
              <a:buNone/>
            </a:pPr>
            <a:endParaRPr lang="en-GB" sz="900" b="1"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sz="4000" b="1" cap="small" dirty="0" smtClean="0">
                <a:solidFill>
                  <a:srgbClr val="FF6600"/>
                </a:solidFill>
              </a:rPr>
              <a:t>Exemptions for data access request</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31</a:t>
            </a:fld>
            <a:endParaRPr lang="en-US" dirty="0"/>
          </a:p>
        </p:txBody>
      </p:sp>
    </p:spTree>
    <p:custDataLst>
      <p:tags r:id="rId1"/>
    </p:custDataLst>
    <p:extLst>
      <p:ext uri="{BB962C8B-B14F-4D97-AF65-F5344CB8AC3E}">
        <p14:creationId xmlns:p14="http://schemas.microsoft.com/office/powerpoint/2010/main" val="2198967846"/>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668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marL="0" indent="0">
              <a:buNone/>
            </a:pPr>
            <a:r>
              <a:rPr lang="en-GB" sz="2400" b="1" dirty="0" smtClean="0"/>
              <a:t>The seventh principle of the DPA requires </a:t>
            </a:r>
          </a:p>
          <a:p>
            <a:pPr>
              <a:buFont typeface="Wingdings" pitchFamily="2" charset="2"/>
              <a:buChar char="§"/>
            </a:pPr>
            <a:r>
              <a:rPr lang="en-GB" sz="2400" b="1" dirty="0" smtClean="0"/>
              <a:t>that personal data is protected by appropriate security measures. </a:t>
            </a:r>
          </a:p>
          <a:p>
            <a:pPr marL="0" indent="0">
              <a:buNone/>
            </a:pPr>
            <a:endParaRPr lang="en-GB" b="1" dirty="0" smtClean="0"/>
          </a:p>
          <a:p>
            <a:pPr marL="0" indent="0">
              <a:buNone/>
            </a:pPr>
            <a:r>
              <a:rPr lang="en-GB" sz="2400" b="1" dirty="0" smtClean="0"/>
              <a:t>Before you can decide </a:t>
            </a:r>
          </a:p>
          <a:p>
            <a:pPr>
              <a:buFont typeface="Wingdings" pitchFamily="2" charset="2"/>
              <a:buChar char="§"/>
            </a:pPr>
            <a:r>
              <a:rPr lang="en-GB" sz="2400" b="1" dirty="0" smtClean="0"/>
              <a:t>what </a:t>
            </a:r>
            <a:r>
              <a:rPr lang="en-GB" sz="2400" b="1" u="sng" dirty="0" smtClean="0">
                <a:solidFill>
                  <a:srgbClr val="FF0000"/>
                </a:solidFill>
              </a:rPr>
              <a:t>level of security </a:t>
            </a:r>
            <a:r>
              <a:rPr lang="en-GB" sz="2400" b="1" dirty="0" smtClean="0"/>
              <a:t>is right for your business you will need to </a:t>
            </a:r>
          </a:p>
          <a:p>
            <a:pPr lvl="1">
              <a:buFont typeface="Arial" pitchFamily="34" charset="0"/>
              <a:buChar char="•"/>
            </a:pPr>
            <a:r>
              <a:rPr lang="en-GB" sz="2400" b="1" u="sng" dirty="0" smtClean="0">
                <a:solidFill>
                  <a:srgbClr val="FF0000"/>
                </a:solidFill>
              </a:rPr>
              <a:t>assess the risks</a:t>
            </a:r>
            <a:r>
              <a:rPr lang="en-GB" sz="2400" b="1" u="sng" dirty="0" smtClean="0"/>
              <a:t> </a:t>
            </a:r>
            <a:r>
              <a:rPr lang="en-GB" sz="2400" b="1" dirty="0" smtClean="0"/>
              <a:t>to the personal data you hold and choose the security measures that are appropriate to your needs.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09600" y="152400"/>
            <a:ext cx="8077200" cy="685800"/>
          </a:xfrm>
        </p:spPr>
        <p:txBody>
          <a:bodyPr>
            <a:noAutofit/>
          </a:bodyPr>
          <a:lstStyle/>
          <a:p>
            <a:pPr algn="ctr"/>
            <a:r>
              <a:rPr lang="en-US" b="1" cap="small" dirty="0" smtClean="0">
                <a:solidFill>
                  <a:srgbClr val="FF6600"/>
                </a:solidFill>
              </a:rPr>
              <a:t>Security policy</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32</a:t>
            </a:fld>
            <a:endParaRPr lang="en-US" dirty="0"/>
          </a:p>
        </p:txBody>
      </p:sp>
    </p:spTree>
    <p:custDataLst>
      <p:tags r:id="rId1"/>
    </p:custDataLst>
    <p:extLst>
      <p:ext uri="{BB962C8B-B14F-4D97-AF65-F5344CB8AC3E}">
        <p14:creationId xmlns:p14="http://schemas.microsoft.com/office/powerpoint/2010/main" val="3947869668"/>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79248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lgn="just">
              <a:lnSpc>
                <a:spcPct val="150000"/>
              </a:lnSpc>
              <a:buClrTx/>
              <a:buFont typeface="Wingdings" panose="05000000000000000000" pitchFamily="2" charset="2"/>
              <a:buChar char="§"/>
            </a:pPr>
            <a:r>
              <a:rPr lang="en-US" sz="2400" b="1" dirty="0" smtClean="0"/>
              <a:t>As per </a:t>
            </a:r>
            <a:r>
              <a:rPr lang="en-US" sz="2400" b="1" dirty="0" smtClean="0">
                <a:solidFill>
                  <a:schemeClr val="accent2">
                    <a:lumMod val="50000"/>
                  </a:schemeClr>
                </a:solidFill>
              </a:rPr>
              <a:t>section </a:t>
            </a:r>
            <a:r>
              <a:rPr lang="en-US" sz="2400" b="1" dirty="0">
                <a:solidFill>
                  <a:schemeClr val="accent2">
                    <a:lumMod val="50000"/>
                  </a:schemeClr>
                </a:solidFill>
              </a:rPr>
              <a:t>31(1) </a:t>
            </a:r>
            <a:r>
              <a:rPr lang="en-US" sz="2400" b="1" dirty="0"/>
              <a:t>of the </a:t>
            </a:r>
            <a:r>
              <a:rPr lang="en-US" sz="2400" b="1" dirty="0" smtClean="0"/>
              <a:t>DPA, </a:t>
            </a:r>
            <a:r>
              <a:rPr lang="en-US" sz="2400" b="1" dirty="0"/>
              <a:t>no data controller </a:t>
            </a:r>
            <a:r>
              <a:rPr lang="en-US" sz="2400" b="1" dirty="0" smtClean="0"/>
              <a:t>shall</a:t>
            </a:r>
            <a:r>
              <a:rPr lang="en-US" sz="2400" b="1" dirty="0"/>
              <a:t>, except with the written </a:t>
            </a:r>
            <a:r>
              <a:rPr lang="en-US" sz="2400" b="1" dirty="0" err="1"/>
              <a:t>authorisation</a:t>
            </a:r>
            <a:r>
              <a:rPr lang="en-US" sz="2400" b="1" dirty="0"/>
              <a:t> of the Commissioner, transfer personal data to another </a:t>
            </a:r>
            <a:r>
              <a:rPr lang="en-US" sz="2400" b="1" dirty="0" smtClean="0"/>
              <a:t>country.</a:t>
            </a:r>
          </a:p>
          <a:p>
            <a:pPr marL="0" indent="0" algn="just">
              <a:lnSpc>
                <a:spcPct val="150000"/>
              </a:lnSpc>
              <a:buClrTx/>
              <a:buNone/>
            </a:pPr>
            <a:endParaRPr lang="en-GB" sz="2400" b="1" dirty="0" smtClean="0"/>
          </a:p>
          <a:p>
            <a:pPr algn="just">
              <a:lnSpc>
                <a:spcPct val="150000"/>
              </a:lnSpc>
              <a:buClrTx/>
              <a:buFont typeface="Wingdings" panose="05000000000000000000" pitchFamily="2" charset="2"/>
              <a:buChar char="§"/>
            </a:pPr>
            <a:r>
              <a:rPr lang="en-GB" sz="2400" b="1" dirty="0" smtClean="0"/>
              <a:t>Authorisation must be required from the Data Protection Commissioner to transfer data abroad.</a:t>
            </a:r>
          </a:p>
          <a:p>
            <a:pPr marL="0" indent="0" algn="just">
              <a:buClrTx/>
              <a:buNone/>
            </a:pPr>
            <a:endParaRPr lang="en-GB" sz="2400" b="1" dirty="0" smtClean="0"/>
          </a:p>
          <a:p>
            <a:pPr algn="just">
              <a:lnSpc>
                <a:spcPct val="150000"/>
              </a:lnSpc>
              <a:buClrTx/>
              <a:buFont typeface="Wingdings" panose="05000000000000000000" pitchFamily="2" charset="2"/>
              <a:buChar char="§"/>
            </a:pPr>
            <a:r>
              <a:rPr lang="en-GB" sz="2400" b="1" dirty="0" smtClean="0"/>
              <a:t>Organisation must fill and submit to the Data Protection Office the </a:t>
            </a:r>
            <a:r>
              <a:rPr lang="en-GB" sz="2400" b="1" dirty="0" smtClean="0">
                <a:solidFill>
                  <a:srgbClr val="FF0000"/>
                </a:solidFill>
              </a:rPr>
              <a:t>‘Transfer of Personal Data Form’ </a:t>
            </a:r>
            <a:r>
              <a:rPr lang="en-GB" sz="2400" b="1" dirty="0" smtClean="0"/>
              <a:t>available on </a:t>
            </a:r>
            <a:r>
              <a:rPr lang="en-GB" sz="2400" b="1" dirty="0" smtClean="0">
                <a:hlinkClick r:id="rId5"/>
              </a:rPr>
              <a:t>http://dataprotection.govmu.org</a:t>
            </a:r>
            <a:r>
              <a:rPr lang="en-GB" sz="2400" b="1" dirty="0" smtClean="0"/>
              <a:t> </a:t>
            </a:r>
            <a:r>
              <a:rPr lang="en-GB" sz="2400" b="1" dirty="0" smtClean="0">
                <a:cs typeface="Times New Roman" pitchFamily="18" charset="0"/>
              </a:rPr>
              <a:t> </a:t>
            </a: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b="1" cap="small" dirty="0" smtClean="0">
                <a:solidFill>
                  <a:srgbClr val="FF6600"/>
                </a:solidFill>
              </a:rPr>
              <a:t>Transfer of data abroad</a:t>
            </a:r>
            <a:endParaRPr lang="en-US"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33</a:t>
            </a:fld>
            <a:endParaRPr lang="en-US" dirty="0"/>
          </a:p>
        </p:txBody>
      </p:sp>
    </p:spTree>
    <p:custDataLst>
      <p:tags r:id="rId1"/>
    </p:custDataLst>
    <p:extLst>
      <p:ext uri="{BB962C8B-B14F-4D97-AF65-F5344CB8AC3E}">
        <p14:creationId xmlns:p14="http://schemas.microsoft.com/office/powerpoint/2010/main" val="3259363650"/>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80010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buNone/>
            </a:pPr>
            <a:endParaRPr lang="en-GB" sz="2800" b="1" dirty="0" smtClean="0"/>
          </a:p>
          <a:p>
            <a:pPr marL="0" indent="0">
              <a:buNone/>
            </a:pPr>
            <a:r>
              <a:rPr lang="en-GB" sz="2800" b="1" dirty="0" smtClean="0"/>
              <a:t>Build in privacy considerations at the start of projects or initiatives that involve the processing of personal data. </a:t>
            </a:r>
          </a:p>
          <a:p>
            <a:pPr>
              <a:buFont typeface="Wingdings" pitchFamily="2" charset="2"/>
              <a:buChar char="§"/>
            </a:pPr>
            <a:r>
              <a:rPr lang="en-GB" sz="2800" b="1" dirty="0" smtClean="0"/>
              <a:t>Thinking about privacy early on will reduce risks and avoid costly changes at a later date. </a:t>
            </a:r>
          </a:p>
          <a:p>
            <a:pPr marL="0" indent="0" algn="just">
              <a:lnSpc>
                <a:spcPct val="160000"/>
              </a:lnSpc>
              <a:spcBef>
                <a:spcPct val="0"/>
              </a:spcBef>
              <a:buClrTx/>
              <a:buNone/>
            </a:pPr>
            <a:endParaRPr lang="en-GB" sz="2200" dirty="0" smtClean="0">
              <a:latin typeface="Book Antiqua" pitchFamily="18" charset="0"/>
              <a:cs typeface="Times New Roman" pitchFamily="18" charset="0"/>
              <a:hlinkClick r:id=""/>
            </a:endParaRPr>
          </a:p>
          <a:p>
            <a:pPr marL="0" indent="0" algn="just">
              <a:lnSpc>
                <a:spcPct val="160000"/>
              </a:lnSpc>
              <a:spcBef>
                <a:spcPct val="0"/>
              </a:spcBef>
              <a:buClrTx/>
              <a:buNone/>
            </a:pPr>
            <a:r>
              <a:rPr lang="en-GB" sz="2200" dirty="0" smtClean="0">
                <a:latin typeface="Book Antiqua" pitchFamily="18" charset="0"/>
                <a:cs typeface="Times New Roman" pitchFamily="18" charset="0"/>
                <a:hlinkClick r:id=""/>
              </a:rPr>
              <a:t>http</a:t>
            </a:r>
            <a:r>
              <a:rPr lang="en-GB" sz="2200" dirty="0">
                <a:latin typeface="Book Antiqua" pitchFamily="18" charset="0"/>
                <a:cs typeface="Times New Roman" pitchFamily="18" charset="0"/>
                <a:hlinkClick r:id="rId5"/>
              </a:rPr>
              <a:t>://</a:t>
            </a:r>
            <a:r>
              <a:rPr lang="en-GB" sz="2200" dirty="0" smtClean="0">
                <a:latin typeface="Book Antiqua" pitchFamily="18" charset="0"/>
                <a:cs typeface="Times New Roman" pitchFamily="18" charset="0"/>
                <a:hlinkClick r:id="rId5"/>
              </a:rPr>
              <a:t>dataprotection.govmu.org/English/Documents/Publications/Guidelines/DPO_Vol6_PrivacyImpactAssessment.pdf</a:t>
            </a:r>
            <a:r>
              <a:rPr lang="en-GB" sz="2200" dirty="0" smtClean="0">
                <a:latin typeface="Book Antiqua" pitchFamily="18" charset="0"/>
                <a:cs typeface="Times New Roman" pitchFamily="18" charset="0"/>
              </a:rPr>
              <a:t> </a:t>
            </a: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sz="4000" b="1" cap="small" dirty="0" smtClean="0">
                <a:solidFill>
                  <a:srgbClr val="FF6600"/>
                </a:solidFill>
              </a:rPr>
              <a:t>Privacy impact assessments</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34</a:t>
            </a:fld>
            <a:endParaRPr lang="en-US" dirty="0"/>
          </a:p>
        </p:txBody>
      </p:sp>
    </p:spTree>
    <p:custDataLst>
      <p:tags r:id="rId1"/>
    </p:custDataLst>
    <p:extLst>
      <p:ext uri="{BB962C8B-B14F-4D97-AF65-F5344CB8AC3E}">
        <p14:creationId xmlns:p14="http://schemas.microsoft.com/office/powerpoint/2010/main" val="3710915228"/>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700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lnSpc>
                <a:spcPct val="170000"/>
              </a:lnSpc>
              <a:buNone/>
            </a:pPr>
            <a:r>
              <a:rPr lang="en-GB" sz="3600" b="1" dirty="0" smtClean="0"/>
              <a:t>An </a:t>
            </a:r>
            <a:r>
              <a:rPr lang="en-GB" sz="3600" b="1" dirty="0"/>
              <a:t>organisation must ensure that personal information in its possession is not disclosed in any manner </a:t>
            </a:r>
            <a:r>
              <a:rPr lang="en-GB" sz="3600" b="1" u="sng" dirty="0">
                <a:solidFill>
                  <a:srgbClr val="FF0000"/>
                </a:solidFill>
              </a:rPr>
              <a:t>incompatible</a:t>
            </a:r>
            <a:r>
              <a:rPr lang="en-GB" sz="3600" b="1" dirty="0">
                <a:solidFill>
                  <a:srgbClr val="FF0000"/>
                </a:solidFill>
              </a:rPr>
              <a:t> </a:t>
            </a:r>
            <a:r>
              <a:rPr lang="en-GB" sz="3600" b="1" dirty="0"/>
              <a:t>with the purposes for which such data has been collected, which is an offence under </a:t>
            </a:r>
            <a:r>
              <a:rPr lang="en-GB" sz="3600" b="1" dirty="0">
                <a:solidFill>
                  <a:schemeClr val="accent2">
                    <a:lumMod val="50000"/>
                  </a:schemeClr>
                </a:solidFill>
              </a:rPr>
              <a:t>section 29 </a:t>
            </a:r>
            <a:r>
              <a:rPr lang="en-GB" sz="3600" b="1" dirty="0"/>
              <a:t>of the Data Protection </a:t>
            </a:r>
            <a:r>
              <a:rPr lang="en-GB" sz="3600" b="1" dirty="0" smtClean="0"/>
              <a:t>Act.</a:t>
            </a:r>
            <a:endParaRPr lang="en-US" sz="31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Disclosure of Information</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ct val="0"/>
              </a:spcBef>
              <a:buNone/>
            </a:pPr>
            <a:r>
              <a:rPr lang="en-US" sz="2400" b="1" dirty="0">
                <a:cs typeface="Times New Roman" pitchFamily="18" charset="0"/>
              </a:rPr>
              <a:t>The principle is that the prior consent from the concerned data subject should be obtained before any disclosure is made, unless you fall under the exceptions of </a:t>
            </a:r>
            <a:r>
              <a:rPr lang="en-US" sz="2400" b="1" dirty="0">
                <a:solidFill>
                  <a:schemeClr val="accent2">
                    <a:lumMod val="50000"/>
                  </a:schemeClr>
                </a:solidFill>
                <a:cs typeface="Times New Roman" pitchFamily="18" charset="0"/>
              </a:rPr>
              <a:t>section  24(2) </a:t>
            </a:r>
            <a:r>
              <a:rPr lang="en-US" sz="2400" b="1" dirty="0">
                <a:cs typeface="Times New Roman" pitchFamily="18" charset="0"/>
              </a:rPr>
              <a:t>of the DPA.</a:t>
            </a:r>
            <a:endParaRPr lang="en-US" sz="2000" b="1" dirty="0">
              <a:cs typeface="Times New Roman" pitchFamily="18" charset="0"/>
            </a:endParaRPr>
          </a:p>
        </p:txBody>
      </p:sp>
    </p:spTree>
    <p:custDataLst>
      <p:tags r:id="rId1"/>
    </p:custDataLst>
    <p:extLst>
      <p:ext uri="{BB962C8B-B14F-4D97-AF65-F5344CB8AC3E}">
        <p14:creationId xmlns:p14="http://schemas.microsoft.com/office/powerpoint/2010/main" val="3943514956"/>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lnSpcReduction="1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r>
              <a:rPr lang="en-US" sz="4100" b="1" u="sng" dirty="0" smtClean="0">
                <a:solidFill>
                  <a:schemeClr val="tx2">
                    <a:lumMod val="75000"/>
                  </a:schemeClr>
                </a:solidFill>
              </a:rPr>
              <a:t>Definition</a:t>
            </a:r>
          </a:p>
          <a:p>
            <a:r>
              <a:rPr lang="en-US" altLang="en-US" sz="3100" dirty="0" smtClean="0"/>
              <a:t>‘Data </a:t>
            </a:r>
            <a:r>
              <a:rPr lang="en-US" altLang="en-US" sz="3100" dirty="0"/>
              <a:t>sharing’ refers to </a:t>
            </a:r>
            <a:r>
              <a:rPr lang="en-US" altLang="en-US" sz="3100" dirty="0" smtClean="0"/>
              <a:t>sharing of data within an organisation or sharing of data from one or more organisation to other </a:t>
            </a:r>
            <a:r>
              <a:rPr lang="en-US" altLang="en-US" sz="3100" dirty="0" err="1" smtClean="0"/>
              <a:t>organisation</a:t>
            </a:r>
            <a:r>
              <a:rPr lang="en-US" altLang="en-US" sz="3100" dirty="0" smtClean="0"/>
              <a:t>(s)</a:t>
            </a:r>
            <a:endParaRPr lang="en-US" altLang="en-US" sz="3100"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Sharing</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400" b="1" dirty="0" smtClean="0"/>
              <a:t>If you are sharing client data, the DPA </a:t>
            </a:r>
            <a:r>
              <a:rPr lang="en-US" sz="2400" b="1" dirty="0"/>
              <a:t>will apply</a:t>
            </a:r>
            <a:r>
              <a:rPr lang="en-US" sz="2400" b="1" dirty="0" smtClean="0"/>
              <a:t>.</a:t>
            </a:r>
          </a:p>
          <a:p>
            <a:pPr marL="0" indent="0" algn="just">
              <a:buNone/>
            </a:pPr>
            <a:endParaRPr lang="en-US" sz="2400" b="1" dirty="0"/>
          </a:p>
          <a:p>
            <a:pPr marL="0" indent="0" algn="just">
              <a:buNone/>
            </a:pPr>
            <a:r>
              <a:rPr lang="en-US" sz="2400" b="1" dirty="0" smtClean="0"/>
              <a:t>Consent of client is required before any data </a:t>
            </a:r>
            <a:r>
              <a:rPr lang="en-US" sz="2400" b="1" dirty="0"/>
              <a:t>sharing </a:t>
            </a:r>
            <a:r>
              <a:rPr lang="en-US" sz="2400" b="1" dirty="0" smtClean="0"/>
              <a:t>takes place</a:t>
            </a:r>
            <a:r>
              <a:rPr lang="en-US" sz="2400" b="1" dirty="0"/>
              <a:t> </a:t>
            </a:r>
            <a:r>
              <a:rPr lang="en-US" sz="2400" b="1" dirty="0" smtClean="0"/>
              <a:t>unless you fall under the exceptions of </a:t>
            </a:r>
            <a:r>
              <a:rPr lang="en-US" sz="2400" b="1" dirty="0" smtClean="0">
                <a:solidFill>
                  <a:schemeClr val="accent2">
                    <a:lumMod val="50000"/>
                  </a:schemeClr>
                </a:solidFill>
              </a:rPr>
              <a:t>24(2) </a:t>
            </a:r>
            <a:r>
              <a:rPr lang="en-US" sz="2400" b="1" dirty="0" smtClean="0"/>
              <a:t>or </a:t>
            </a:r>
            <a:r>
              <a:rPr lang="en-US" sz="2400" b="1" dirty="0" smtClean="0">
                <a:solidFill>
                  <a:schemeClr val="accent2">
                    <a:lumMod val="50000"/>
                  </a:schemeClr>
                </a:solidFill>
              </a:rPr>
              <a:t>25(2)</a:t>
            </a:r>
            <a:r>
              <a:rPr lang="en-US" sz="2400" b="1" dirty="0" smtClean="0"/>
              <a:t> of the DPA.</a:t>
            </a:r>
            <a:endParaRPr lang="en-US" sz="2400" b="1" dirty="0"/>
          </a:p>
          <a:p>
            <a:pPr marL="0" indent="0" algn="just">
              <a:buNone/>
            </a:pPr>
            <a:r>
              <a:rPr lang="en-US" sz="1400" dirty="0" smtClean="0"/>
              <a:t> </a:t>
            </a:r>
            <a:endParaRPr lang="en-US" sz="1400" dirty="0"/>
          </a:p>
        </p:txBody>
      </p:sp>
    </p:spTree>
    <p:custDataLst>
      <p:tags r:id="rId1"/>
    </p:custDataLst>
    <p:extLst>
      <p:ext uri="{BB962C8B-B14F-4D97-AF65-F5344CB8AC3E}">
        <p14:creationId xmlns:p14="http://schemas.microsoft.com/office/powerpoint/2010/main" val="2637052425"/>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37</a:t>
            </a:fld>
            <a:endParaRPr lang="en-US" dirty="0"/>
          </a:p>
        </p:txBody>
      </p:sp>
      <p:sp>
        <p:nvSpPr>
          <p:cNvPr id="6" name="Title 1"/>
          <p:cNvSpPr>
            <a:spLocks noGrp="1"/>
          </p:cNvSpPr>
          <p:nvPr>
            <p:ph type="title"/>
            <p:custDataLst>
              <p:tags r:id="rId1"/>
            </p:custDataLst>
          </p:nvPr>
        </p:nvSpPr>
        <p:spPr>
          <a:xfrm>
            <a:off x="685800" y="304800"/>
            <a:ext cx="8077200" cy="685800"/>
          </a:xfrm>
        </p:spPr>
        <p:txBody>
          <a:bodyPr>
            <a:noAutofit/>
          </a:bodyPr>
          <a:lstStyle/>
          <a:p>
            <a:pPr algn="ctr"/>
            <a:r>
              <a:rPr lang="en-US" sz="4000" b="1" cap="small" dirty="0" smtClean="0">
                <a:solidFill>
                  <a:srgbClr val="FF6600"/>
                </a:solidFill>
              </a:rPr>
              <a:t>EXEMPTIONS</a:t>
            </a:r>
            <a:endParaRPr lang="en-US" sz="4000" b="1" cap="small" dirty="0">
              <a:solidFill>
                <a:srgbClr val="FF6600"/>
              </a:solidFill>
            </a:endParaRPr>
          </a:p>
        </p:txBody>
      </p:sp>
      <p:sp>
        <p:nvSpPr>
          <p:cNvPr id="7" name="Content Placeholder 2"/>
          <p:cNvSpPr txBox="1">
            <a:spLocks/>
          </p:cNvSpPr>
          <p:nvPr/>
        </p:nvSpPr>
        <p:spPr>
          <a:xfrm>
            <a:off x="685800" y="1143000"/>
            <a:ext cx="8001000" cy="52578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spcBef>
                <a:spcPct val="0"/>
              </a:spcBef>
              <a:buFont typeface="Arial" pitchFamily="34" charset="0"/>
              <a:buNone/>
            </a:pPr>
            <a:endParaRPr lang="en-GB" sz="2800" b="1" dirty="0" smtClean="0"/>
          </a:p>
          <a:p>
            <a:pPr marL="0" indent="0" algn="just">
              <a:buNone/>
            </a:pPr>
            <a:r>
              <a:rPr lang="en-US" sz="2400" dirty="0" smtClean="0"/>
              <a:t>Subject </a:t>
            </a:r>
            <a:r>
              <a:rPr lang="en-US" sz="2400" dirty="0"/>
              <a:t>to</a:t>
            </a:r>
            <a:r>
              <a:rPr lang="en-US" sz="2400" b="1" dirty="0"/>
              <a:t> </a:t>
            </a:r>
            <a:r>
              <a:rPr lang="en-US" sz="2400" b="1" dirty="0">
                <a:solidFill>
                  <a:schemeClr val="accent2">
                    <a:lumMod val="50000"/>
                  </a:schemeClr>
                </a:solidFill>
              </a:rPr>
              <a:t>Section 47</a:t>
            </a:r>
            <a:r>
              <a:rPr lang="en-US" sz="2400" b="1" dirty="0"/>
              <a:t>,  </a:t>
            </a:r>
            <a:r>
              <a:rPr lang="en-US" sz="2400" dirty="0"/>
              <a:t>a</a:t>
            </a:r>
            <a:r>
              <a:rPr lang="en-GB" sz="2400" dirty="0"/>
              <a:t> data controller shall be exempt from the application of </a:t>
            </a:r>
            <a:r>
              <a:rPr lang="en-GB" sz="2400" b="1" dirty="0">
                <a:solidFill>
                  <a:schemeClr val="accent2">
                    <a:lumMod val="50000"/>
                  </a:schemeClr>
                </a:solidFill>
              </a:rPr>
              <a:t>section 41 </a:t>
            </a:r>
            <a:r>
              <a:rPr lang="en-GB" sz="2400" dirty="0"/>
              <a:t>where the personal data to which access is being sought relates to the physical or mental health of the data subject and the application of that section is likely to cause serious harm to the physical or mental health of the data subject or of, any other person.</a:t>
            </a:r>
            <a:endParaRPr lang="en-US" sz="2400" dirty="0"/>
          </a:p>
          <a:p>
            <a:pPr marL="0" indent="0" algn="just">
              <a:buNone/>
            </a:pPr>
            <a:endParaRPr lang="en-US" sz="2400" dirty="0"/>
          </a:p>
          <a:p>
            <a:pPr marL="0" indent="0" algn="just">
              <a:lnSpc>
                <a:spcPct val="150000"/>
              </a:lnSpc>
              <a:spcBef>
                <a:spcPct val="0"/>
              </a:spcBef>
              <a:buFont typeface="Arial" pitchFamily="34" charset="0"/>
              <a:buNone/>
            </a:pPr>
            <a:endParaRPr lang="en-US" sz="2800" b="1" dirty="0" smtClean="0">
              <a:cs typeface="Times New Roman" pitchFamily="18" charset="0"/>
            </a:endParaRPr>
          </a:p>
          <a:p>
            <a:pPr marL="0" indent="0" algn="just">
              <a:spcBef>
                <a:spcPct val="0"/>
              </a:spcBef>
              <a:buFont typeface="Arial" pitchFamily="34" charset="0"/>
              <a:buNone/>
            </a:pPr>
            <a:endParaRPr lang="en-GB" sz="2800" b="1" dirty="0" smtClean="0">
              <a:cs typeface="Times New Roman" pitchFamily="18" charset="0"/>
            </a:endParaRPr>
          </a:p>
          <a:p>
            <a:pPr marL="457200" indent="-457200" algn="just">
              <a:spcBef>
                <a:spcPct val="0"/>
              </a:spcBef>
              <a:buFont typeface="+mj-lt"/>
              <a:buAutoNum type="alphaLcParenR"/>
            </a:pPr>
            <a:endParaRPr lang="en-US" sz="2800" b="1" dirty="0" smtClean="0">
              <a:cs typeface="Times New Roman" pitchFamily="18" charset="0"/>
            </a:endParaRPr>
          </a:p>
          <a:p>
            <a:pPr marL="0" indent="0" algn="just">
              <a:buFont typeface="Arial" pitchFamily="34" charset="0"/>
              <a:buNone/>
            </a:pPr>
            <a:endParaRPr lang="en-GB" sz="2800" dirty="0"/>
          </a:p>
        </p:txBody>
      </p:sp>
    </p:spTree>
    <p:extLst>
      <p:ext uri="{BB962C8B-B14F-4D97-AF65-F5344CB8AC3E}">
        <p14:creationId xmlns:p14="http://schemas.microsoft.com/office/powerpoint/2010/main" val="1239531708"/>
      </p:ext>
    </p:extLst>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6800"/>
            <a:ext cx="7696200" cy="5105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77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algn="just">
              <a:buFont typeface="Wingdings" pitchFamily="2" charset="2"/>
              <a:buChar char="§"/>
            </a:pPr>
            <a:r>
              <a:rPr lang="en-US" sz="3600" b="1" dirty="0" smtClean="0"/>
              <a:t>Subject to </a:t>
            </a:r>
            <a:r>
              <a:rPr lang="en-US" sz="3600" b="1" dirty="0" smtClean="0">
                <a:solidFill>
                  <a:schemeClr val="accent2">
                    <a:lumMod val="50000"/>
                  </a:schemeClr>
                </a:solidFill>
              </a:rPr>
              <a:t>Section 61 </a:t>
            </a:r>
            <a:r>
              <a:rPr lang="en-US" sz="3600" b="1" dirty="0" smtClean="0"/>
              <a:t>of the DPA, any person who contravenes this ACT shall commit an offence.</a:t>
            </a:r>
          </a:p>
          <a:p>
            <a:pPr algn="just">
              <a:buFont typeface="Wingdings" pitchFamily="2" charset="2"/>
              <a:buChar char="§"/>
            </a:pPr>
            <a:endParaRPr lang="en-US" sz="3600" b="1" dirty="0"/>
          </a:p>
          <a:p>
            <a:pPr algn="just">
              <a:buFont typeface="Wingdings" pitchFamily="2" charset="2"/>
              <a:buChar char="§"/>
            </a:pPr>
            <a:endParaRPr lang="en-US" sz="2800" dirty="0"/>
          </a:p>
          <a:p>
            <a:pPr algn="just">
              <a:buFont typeface="Wingdings" pitchFamily="2" charset="2"/>
              <a:buChar char="§"/>
            </a:pPr>
            <a:r>
              <a:rPr lang="en-GB" sz="3600" b="1" dirty="0"/>
              <a:t>Where no specific penalty is provided for an offence, the person shall, on conviction, be liable to a fine not exceeding 200,000 rupees and to imprisonment for a term not exceeding 5 years.</a:t>
            </a:r>
            <a:endParaRPr lang="en-US" sz="3600" b="1" dirty="0"/>
          </a:p>
          <a:p>
            <a:endParaRPr lang="en-US" sz="36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Offences and Penalties </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38</a:t>
            </a:fld>
            <a:endParaRPr lang="en-US" dirty="0"/>
          </a:p>
        </p:txBody>
      </p:sp>
    </p:spTree>
    <p:custDataLst>
      <p:tags r:id="rId1"/>
    </p:custDataLst>
    <p:extLst>
      <p:ext uri="{BB962C8B-B14F-4D97-AF65-F5344CB8AC3E}">
        <p14:creationId xmlns:p14="http://schemas.microsoft.com/office/powerpoint/2010/main" val="3321113636"/>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Rectangle 3"/>
          <p:cNvSpPr>
            <a:spLocks noGrp="1" noChangeArrowheads="1"/>
          </p:cNvSpPr>
          <p:nvPr>
            <p:ph type="body" idx="1"/>
            <p:custDataLst>
              <p:tags r:id="rId2"/>
            </p:custDataLst>
          </p:nvPr>
        </p:nvSpPr>
        <p:spPr>
          <a:xfrm>
            <a:off x="623807" y="1025471"/>
            <a:ext cx="8534400" cy="5451529"/>
          </a:xfrm>
        </p:spPr>
        <p:txBody>
          <a:bodyPr>
            <a:normAutofit/>
          </a:bodyPr>
          <a:lstStyle/>
          <a:p>
            <a:pPr>
              <a:buFont typeface="Wingdings" pitchFamily="2" charset="2"/>
              <a:buChar char="§"/>
              <a:defRPr/>
            </a:pPr>
            <a:r>
              <a:rPr lang="en-US" sz="2800" dirty="0" smtClean="0"/>
              <a:t>The Data Protection website</a:t>
            </a:r>
          </a:p>
          <a:p>
            <a:pPr lvl="1">
              <a:buFont typeface="Arial" pitchFamily="34" charset="0"/>
              <a:buChar char="•"/>
              <a:defRPr/>
            </a:pPr>
            <a:r>
              <a:rPr lang="en-US" sz="2400" dirty="0" smtClean="0">
                <a:hlinkClick r:id="rId6"/>
              </a:rPr>
              <a:t>http</a:t>
            </a:r>
            <a:r>
              <a:rPr lang="en-US" sz="2400" dirty="0">
                <a:hlinkClick r:id="rId6"/>
              </a:rPr>
              <a:t>://dataprotection.govmu.org/English/Pages/default.asp</a:t>
            </a:r>
            <a:r>
              <a:rPr lang="en-US" sz="2400" dirty="0"/>
              <a:t> </a:t>
            </a:r>
            <a:endParaRPr lang="en-US" sz="2400" dirty="0" smtClean="0"/>
          </a:p>
          <a:p>
            <a:pPr lvl="1">
              <a:buFont typeface="Wingdings" pitchFamily="2" charset="2"/>
              <a:buChar char="§"/>
              <a:defRPr/>
            </a:pPr>
            <a:endParaRPr lang="en-US" sz="2400" dirty="0" smtClean="0"/>
          </a:p>
          <a:p>
            <a:pPr lvl="1">
              <a:buFont typeface="Wingdings" pitchFamily="2" charset="2"/>
              <a:buChar char="§"/>
              <a:defRPr/>
            </a:pPr>
            <a:endParaRPr lang="en-US" sz="2400" dirty="0"/>
          </a:p>
          <a:p>
            <a:pPr marL="514350" indent="-457200">
              <a:buFont typeface="Wingdings" pitchFamily="2" charset="2"/>
              <a:buChar char="§"/>
              <a:defRPr/>
            </a:pPr>
            <a:r>
              <a:rPr lang="en-US" sz="2800" dirty="0" smtClean="0"/>
              <a:t>Guidelines</a:t>
            </a:r>
          </a:p>
          <a:p>
            <a:pPr lvl="1">
              <a:buFont typeface="Arial" pitchFamily="34" charset="0"/>
              <a:buChar char="•"/>
              <a:defRPr/>
            </a:pPr>
            <a:r>
              <a:rPr lang="en-US" sz="2400" dirty="0">
                <a:hlinkClick r:id="rId7"/>
              </a:rPr>
              <a:t>http://dataprotection.govmu.org/English/Pages/Guidelines/Publications---Guidelines.aspx</a:t>
            </a:r>
            <a:endParaRPr lang="en-US" sz="2400" dirty="0"/>
          </a:p>
          <a:p>
            <a:pPr lvl="1">
              <a:buFont typeface="Wingdings" pitchFamily="2" charset="2"/>
              <a:buChar char="§"/>
              <a:defRPr/>
            </a:pPr>
            <a:endParaRPr lang="en-US" sz="2400" dirty="0" smtClean="0"/>
          </a:p>
          <a:p>
            <a:pPr marL="514350" indent="-457200">
              <a:buFont typeface="Wingdings" pitchFamily="2" charset="2"/>
              <a:buChar char="§"/>
              <a:defRPr/>
            </a:pPr>
            <a:r>
              <a:rPr lang="en-US" sz="2800" dirty="0"/>
              <a:t>Quick guide to the </a:t>
            </a:r>
            <a:r>
              <a:rPr lang="en-US" sz="2800" dirty="0" smtClean="0"/>
              <a:t> employment </a:t>
            </a:r>
            <a:r>
              <a:rPr lang="en-US" sz="2800" dirty="0"/>
              <a:t>practices </a:t>
            </a:r>
            <a:r>
              <a:rPr lang="en-US" sz="2800" dirty="0" smtClean="0"/>
              <a:t>code</a:t>
            </a:r>
          </a:p>
          <a:p>
            <a:pPr lvl="1">
              <a:buFont typeface="Arial" pitchFamily="34" charset="0"/>
              <a:buChar char="•"/>
              <a:defRPr/>
            </a:pPr>
            <a:r>
              <a:rPr lang="en-US" sz="2400" dirty="0">
                <a:hlinkClick r:id="rId8"/>
              </a:rPr>
              <a:t>https://</a:t>
            </a:r>
            <a:r>
              <a:rPr lang="en-US" sz="2400" dirty="0" smtClean="0">
                <a:hlinkClick r:id="rId8"/>
              </a:rPr>
              <a:t>ico.org.uk/media/for-organisations/documents/1128/quick_guide_to_the_employment_practices_code.pdf</a:t>
            </a:r>
            <a:r>
              <a:rPr lang="en-US" sz="2400" dirty="0" smtClean="0"/>
              <a:t> </a:t>
            </a:r>
          </a:p>
          <a:p>
            <a:pPr lvl="1">
              <a:buFont typeface="Wingdings" panose="05000000000000000000" pitchFamily="2" charset="2"/>
              <a:buChar char="v"/>
              <a:defRPr/>
            </a:pPr>
            <a:endParaRPr lang="en-US" sz="2400" dirty="0"/>
          </a:p>
        </p:txBody>
      </p:sp>
      <p:sp>
        <p:nvSpPr>
          <p:cNvPr id="4" name="Title 1"/>
          <p:cNvSpPr txBox="1">
            <a:spLocks/>
          </p:cNvSpPr>
          <p:nvPr>
            <p:custDataLst>
              <p:tags r:id="rId3"/>
            </p:custDataLst>
          </p:nvPr>
        </p:nvSpPr>
        <p:spPr>
          <a:xfrm>
            <a:off x="685800" y="304800"/>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GB" sz="4000" b="1" cap="small" dirty="0" smtClean="0">
                <a:solidFill>
                  <a:srgbClr val="FF6600"/>
                </a:solidFill>
              </a:rPr>
              <a:t>Resources</a:t>
            </a:r>
            <a:endParaRPr lang="en-GB"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39</a:t>
            </a:fld>
            <a:endParaRPr lang="en-US" dirty="0"/>
          </a:p>
        </p:txBody>
      </p:sp>
    </p:spTree>
    <p:custDataLst>
      <p:tags r:id="rId1"/>
    </p:custDataLst>
    <p:extLst>
      <p:ext uri="{BB962C8B-B14F-4D97-AF65-F5344CB8AC3E}">
        <p14:creationId xmlns:p14="http://schemas.microsoft.com/office/powerpoint/2010/main" val="89481956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1066800"/>
            <a:ext cx="8534400" cy="1828800"/>
          </a:xfrm>
        </p:spPr>
        <p:txBody>
          <a:bodyPr>
            <a:noAutofit/>
          </a:bodyPr>
          <a:lstStyle/>
          <a:p>
            <a:pPr algn="just">
              <a:defRPr/>
            </a:pPr>
            <a:r>
              <a:rPr lang="en-US" sz="3600" b="1" kern="1200" dirty="0">
                <a:solidFill>
                  <a:schemeClr val="tx1"/>
                </a:solidFill>
                <a:latin typeface="Calibri" pitchFamily="34" charset="0"/>
                <a:ea typeface="+mn-ea"/>
                <a:cs typeface="+mn-cs"/>
              </a:rPr>
              <a:t>The </a:t>
            </a:r>
            <a:r>
              <a:rPr lang="en-US" sz="3600" b="1" kern="1200" dirty="0" smtClean="0">
                <a:solidFill>
                  <a:schemeClr val="tx1"/>
                </a:solidFill>
                <a:latin typeface="Calibri" pitchFamily="34" charset="0"/>
                <a:ea typeface="+mn-ea"/>
                <a:cs typeface="+mn-cs"/>
              </a:rPr>
              <a:t>DPO, under the aegis of the Ministry of Technology, Communication and Innovation enforces </a:t>
            </a:r>
            <a:r>
              <a:rPr lang="en-US" sz="3600" b="1" kern="1200" dirty="0">
                <a:solidFill>
                  <a:schemeClr val="tx1"/>
                </a:solidFill>
                <a:latin typeface="Calibri" pitchFamily="34" charset="0"/>
                <a:ea typeface="+mn-ea"/>
                <a:cs typeface="+mn-cs"/>
              </a:rPr>
              <a:t>the </a:t>
            </a:r>
            <a:r>
              <a:rPr lang="en-US" sz="3600" b="1" kern="1200" dirty="0">
                <a:solidFill>
                  <a:srgbClr val="FF0000"/>
                </a:solidFill>
                <a:latin typeface="Calibri" pitchFamily="34" charset="0"/>
                <a:ea typeface="+mn-ea"/>
                <a:cs typeface="+mn-cs"/>
              </a:rPr>
              <a:t>Data Protection </a:t>
            </a:r>
            <a:r>
              <a:rPr lang="en-US" sz="3600" b="1" kern="1200" dirty="0" smtClean="0">
                <a:solidFill>
                  <a:srgbClr val="FF0000"/>
                </a:solidFill>
                <a:latin typeface="Calibri" pitchFamily="34" charset="0"/>
                <a:ea typeface="+mn-ea"/>
                <a:cs typeface="+mn-cs"/>
              </a:rPr>
              <a:t>Act</a:t>
            </a:r>
            <a:r>
              <a:rPr lang="en-US" sz="3600" b="1" kern="1200" dirty="0" smtClean="0">
                <a:solidFill>
                  <a:schemeClr val="tx1"/>
                </a:solidFill>
                <a:latin typeface="Calibri" pitchFamily="34" charset="0"/>
                <a:ea typeface="+mn-ea"/>
                <a:cs typeface="+mn-cs"/>
              </a:rPr>
              <a:t>.</a:t>
            </a:r>
            <a:endParaRPr lang="en-US" sz="3600" b="1" kern="1200" dirty="0">
              <a:solidFill>
                <a:schemeClr val="tx1"/>
              </a:solidFill>
              <a:latin typeface="Calibri" pitchFamily="34" charset="0"/>
              <a:ea typeface="+mn-ea"/>
              <a:cs typeface="+mn-cs"/>
            </a:endParaRPr>
          </a:p>
        </p:txBody>
      </p:sp>
      <p:sp>
        <p:nvSpPr>
          <p:cNvPr id="12291" name="TextBox 8"/>
          <p:cNvSpPr txBox="1">
            <a:spLocks noChangeArrowheads="1"/>
          </p:cNvSpPr>
          <p:nvPr/>
        </p:nvSpPr>
        <p:spPr bwMode="auto">
          <a:xfrm>
            <a:off x="594360" y="3657600"/>
            <a:ext cx="85344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4000" b="1" u="sng" dirty="0">
                <a:solidFill>
                  <a:schemeClr val="tx2"/>
                </a:solidFill>
                <a:latin typeface="Calibri" pitchFamily="34" charset="0"/>
              </a:rPr>
              <a:t>Mission of </a:t>
            </a:r>
            <a:r>
              <a:rPr lang="en-US" sz="4000" b="1" u="sng" dirty="0" smtClean="0">
                <a:solidFill>
                  <a:schemeClr val="tx2"/>
                </a:solidFill>
                <a:latin typeface="Calibri" pitchFamily="34" charset="0"/>
              </a:rPr>
              <a:t>DPO </a:t>
            </a:r>
            <a:endParaRPr lang="en-US" sz="4000" b="1" u="sng" dirty="0">
              <a:solidFill>
                <a:schemeClr val="tx2"/>
              </a:solidFill>
              <a:latin typeface="Calibri" pitchFamily="34" charset="0"/>
            </a:endParaRPr>
          </a:p>
          <a:p>
            <a:pPr algn="just"/>
            <a:r>
              <a:rPr lang="en-US" sz="3600" b="1" dirty="0">
                <a:latin typeface="Calibri" pitchFamily="34" charset="0"/>
              </a:rPr>
              <a:t>Safeguard the privacy rights of all individuals with regard to the processing of their personal data.</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44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custDataLst>
              <p:tags r:id="rId1"/>
            </p:custDataLst>
          </p:nvPr>
        </p:nvSpPr>
        <p:spPr>
          <a:xfrm>
            <a:off x="685800" y="-11723"/>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Data Protection office</a:t>
            </a:r>
            <a:endParaRPr lang="en-US" sz="4000" b="1" cap="small" dirty="0">
              <a:solidFill>
                <a:srgbClr val="FF6600"/>
              </a:solidFill>
            </a:endParaRPr>
          </a:p>
        </p:txBody>
      </p:sp>
      <p:sp>
        <p:nvSpPr>
          <p:cNvPr id="3" name="Slide Number Placeholder 2"/>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1466558250"/>
      </p:ext>
    </p:extLst>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343400" y="990600"/>
            <a:ext cx="4343400" cy="1362075"/>
          </a:xfrm>
        </p:spPr>
        <p:txBody>
          <a:bodyPr>
            <a:normAutofit/>
          </a:bodyPr>
          <a:lstStyle/>
          <a:p>
            <a:r>
              <a:rPr lang="en-US" sz="6600" dirty="0" smtClean="0">
                <a:solidFill>
                  <a:schemeClr val="accent6"/>
                </a:solidFill>
              </a:rPr>
              <a:t>Thank you</a:t>
            </a:r>
            <a:endParaRPr lang="en-US" sz="6600" dirty="0">
              <a:solidFill>
                <a:schemeClr val="accent6"/>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40</a:t>
            </a:fld>
            <a:endParaRPr lang="en-US"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019800" y="3429000"/>
            <a:ext cx="2438400" cy="3063631"/>
          </a:xfrm>
          <a:prstGeom prst="rect">
            <a:avLst/>
          </a:prstGeom>
        </p:spPr>
      </p:pic>
    </p:spTree>
    <p:extLst>
      <p:ext uri="{BB962C8B-B14F-4D97-AF65-F5344CB8AC3E}">
        <p14:creationId xmlns:p14="http://schemas.microsoft.com/office/powerpoint/2010/main" val="1128668711"/>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057400"/>
            <a:ext cx="7239000" cy="4114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normAutofit/>
          </a:bodyPr>
          <a:lstStyle/>
          <a:p>
            <a:pPr marL="0" lvl="0" indent="0" algn="ctr" fontAlgn="base">
              <a:spcBef>
                <a:spcPct val="0"/>
              </a:spcBef>
              <a:spcAft>
                <a:spcPct val="0"/>
              </a:spcAft>
              <a:buNone/>
            </a:pPr>
            <a:endParaRPr lang="en-US" b="1" dirty="0" smtClean="0">
              <a:solidFill>
                <a:srgbClr val="000000"/>
              </a:solidFill>
            </a:endParaRPr>
          </a:p>
          <a:p>
            <a:pPr marL="0" lvl="0" indent="0" algn="ctr" fontAlgn="base">
              <a:spcBef>
                <a:spcPct val="0"/>
              </a:spcBef>
              <a:spcAft>
                <a:spcPct val="0"/>
              </a:spcAft>
              <a:buNone/>
            </a:pPr>
            <a:r>
              <a:rPr lang="en-US" b="1" dirty="0" smtClean="0">
                <a:solidFill>
                  <a:srgbClr val="000000"/>
                </a:solidFill>
              </a:rPr>
              <a:t>To provide for the </a:t>
            </a:r>
            <a:r>
              <a:rPr lang="en-US" b="1" dirty="0" smtClean="0">
                <a:solidFill>
                  <a:srgbClr val="FF0000"/>
                </a:solidFill>
              </a:rPr>
              <a:t>protection</a:t>
            </a:r>
            <a:r>
              <a:rPr lang="en-US" b="1" dirty="0" smtClean="0">
                <a:solidFill>
                  <a:srgbClr val="000000"/>
                </a:solidFill>
              </a:rPr>
              <a:t> of the </a:t>
            </a:r>
            <a:r>
              <a:rPr lang="en-US" b="1" dirty="0" smtClean="0">
                <a:solidFill>
                  <a:srgbClr val="FF0000"/>
                </a:solidFill>
              </a:rPr>
              <a:t>privacy rights of individuals </a:t>
            </a:r>
            <a:r>
              <a:rPr lang="en-US" b="1" dirty="0" smtClean="0">
                <a:solidFill>
                  <a:srgbClr val="000000"/>
                </a:solidFill>
              </a:rPr>
              <a:t>in view of the developments in the techniques used to </a:t>
            </a:r>
            <a:r>
              <a:rPr lang="en-US" b="1" dirty="0" smtClean="0">
                <a:solidFill>
                  <a:srgbClr val="FF0000"/>
                </a:solidFill>
              </a:rPr>
              <a:t>capture, transmit, manipulate, record or store data </a:t>
            </a:r>
            <a:r>
              <a:rPr lang="en-US" b="1" dirty="0" smtClean="0">
                <a:solidFill>
                  <a:srgbClr val="000000"/>
                </a:solidFill>
              </a:rPr>
              <a:t>relating to individuals.</a:t>
            </a:r>
          </a:p>
          <a:p>
            <a:pPr marL="0" lvl="0" indent="0" algn="ctr" fontAlgn="base">
              <a:spcBef>
                <a:spcPct val="0"/>
              </a:spcBef>
              <a:spcAft>
                <a:spcPct val="0"/>
              </a:spcAft>
              <a:buNone/>
            </a:pPr>
            <a:endParaRPr lang="en-GB" b="1" dirty="0" smtClean="0">
              <a:solidFill>
                <a:srgbClr val="000000"/>
              </a:solidFill>
            </a:endParaRPr>
          </a:p>
          <a:p>
            <a:pPr marL="0" indent="0">
              <a:buNone/>
            </a:pPr>
            <a:endParaRPr lang="en-GB"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Act 2004</a:t>
            </a:r>
            <a:endParaRPr lang="en-US" sz="4000" b="1" cap="small" dirty="0">
              <a:solidFill>
                <a:srgbClr val="FF6600"/>
              </a:solidFill>
            </a:endParaRPr>
          </a:p>
        </p:txBody>
      </p:sp>
      <p:sp>
        <p:nvSpPr>
          <p:cNvPr id="7" name="Rectangle 6"/>
          <p:cNvSpPr/>
          <p:nvPr/>
        </p:nvSpPr>
        <p:spPr>
          <a:xfrm>
            <a:off x="3759886" y="1182469"/>
            <a:ext cx="1624226" cy="646331"/>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3600" b="1" dirty="0" smtClean="0">
                <a:ln w="10541" cmpd="sng">
                  <a:solidFill>
                    <a:srgbClr val="C00000"/>
                  </a:solidFill>
                  <a:prstDash val="solid"/>
                </a:ln>
                <a:solidFill>
                  <a:schemeClr val="tx2"/>
                </a:solidFill>
              </a:rPr>
              <a:t>AN ACT</a:t>
            </a:r>
            <a:endParaRPr lang="en-US" sz="3600" b="1" dirty="0">
              <a:ln w="10541" cmpd="sng">
                <a:solidFill>
                  <a:srgbClr val="C00000"/>
                </a:solidFill>
                <a:prstDash val="solid"/>
              </a:ln>
              <a:solidFill>
                <a:schemeClr val="tx2"/>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5</a:t>
            </a:fld>
            <a:endParaRPr lang="en-US" dirty="0"/>
          </a:p>
        </p:txBody>
      </p:sp>
    </p:spTree>
    <p:custDataLst>
      <p:tags r:id="rId1"/>
    </p:custDataLst>
    <p:extLst>
      <p:ext uri="{BB962C8B-B14F-4D97-AF65-F5344CB8AC3E}">
        <p14:creationId xmlns:p14="http://schemas.microsoft.com/office/powerpoint/2010/main" val="180858420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76200"/>
            <a:ext cx="7845552" cy="533400"/>
          </a:xfrm>
        </p:spPr>
        <p:txBody>
          <a:bodyPr>
            <a:noAutofit/>
          </a:bodyPr>
          <a:lstStyle/>
          <a:p>
            <a:pPr algn="ctr"/>
            <a:r>
              <a:rPr lang="en-US" sz="4000" b="1" cap="small" dirty="0" smtClean="0">
                <a:solidFill>
                  <a:srgbClr val="FF6600"/>
                </a:solidFill>
              </a:rPr>
              <a:t>The Main Elements in the Act</a:t>
            </a:r>
            <a:endParaRPr lang="en-US" sz="4000" b="1" cap="small" dirty="0">
              <a:solidFill>
                <a:srgbClr val="FF66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76810521"/>
              </p:ext>
            </p:extLst>
          </p:nvPr>
        </p:nvGraphicFramePr>
        <p:xfrm>
          <a:off x="838200" y="685800"/>
          <a:ext cx="8077200" cy="6019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74865079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None/>
            </a:pPr>
            <a:r>
              <a:rPr lang="en-US" sz="3500" b="1" dirty="0" smtClean="0">
                <a:solidFill>
                  <a:schemeClr val="tx2"/>
                </a:solidFill>
                <a:effectLst>
                  <a:outerShdw blurRad="38100" dist="38100" dir="2700000" algn="tl">
                    <a:srgbClr val="000000">
                      <a:alpha val="43137"/>
                    </a:srgbClr>
                  </a:outerShdw>
                </a:effectLst>
              </a:rPr>
              <a:t>Personal Data </a:t>
            </a:r>
            <a:r>
              <a:rPr lang="en-US" sz="2600" b="1" dirty="0" smtClean="0"/>
              <a:t>means –</a:t>
            </a:r>
          </a:p>
          <a:p>
            <a:pPr>
              <a:buNone/>
            </a:pPr>
            <a:endParaRPr lang="en-US" sz="2600" b="1" dirty="0" smtClean="0"/>
          </a:p>
          <a:p>
            <a:pPr marL="457200" indent="-457200" algn="just">
              <a:lnSpc>
                <a:spcPct val="150000"/>
              </a:lnSpc>
              <a:spcBef>
                <a:spcPct val="0"/>
              </a:spcBef>
              <a:buClrTx/>
              <a:buFont typeface="+mj-lt"/>
              <a:buAutoNum type="alphaLcParenR"/>
            </a:pPr>
            <a:r>
              <a:rPr lang="en-GB" sz="2600" b="1" dirty="0" smtClean="0">
                <a:cs typeface="Times New Roman" pitchFamily="18" charset="0"/>
              </a:rPr>
              <a:t>data </a:t>
            </a:r>
            <a:r>
              <a:rPr lang="en-GB" sz="2600" b="1" dirty="0">
                <a:cs typeface="Times New Roman" pitchFamily="18" charset="0"/>
              </a:rPr>
              <a:t>which relate to an individual who can be identified from those </a:t>
            </a:r>
            <a:r>
              <a:rPr lang="en-GB" sz="2600" b="1" dirty="0" smtClean="0">
                <a:cs typeface="Times New Roman" pitchFamily="18" charset="0"/>
              </a:rPr>
              <a:t>data;</a:t>
            </a:r>
          </a:p>
          <a:p>
            <a:pPr marL="0" indent="0" algn="just">
              <a:lnSpc>
                <a:spcPct val="150000"/>
              </a:lnSpc>
              <a:spcBef>
                <a:spcPct val="0"/>
              </a:spcBef>
              <a:buClrTx/>
              <a:buNone/>
            </a:pPr>
            <a:endParaRPr lang="en-GB" sz="2600" b="1" dirty="0" smtClean="0">
              <a:cs typeface="Times New Roman" pitchFamily="18" charset="0"/>
            </a:endParaRPr>
          </a:p>
          <a:p>
            <a:pPr marL="457200" indent="-457200" algn="just">
              <a:lnSpc>
                <a:spcPct val="150000"/>
              </a:lnSpc>
              <a:spcBef>
                <a:spcPct val="0"/>
              </a:spcBef>
              <a:buFont typeface="+mj-lt"/>
              <a:buAutoNum type="alphaLcParenR"/>
            </a:pPr>
            <a:r>
              <a:rPr lang="en-GB" sz="2400" b="1" dirty="0" smtClean="0">
                <a:cs typeface="Times New Roman" pitchFamily="18" charset="0"/>
              </a:rPr>
              <a:t>data or other information, including an opinion forming part of a database, whether or not recorded in a material form, about an individual whose identity is apparent or can reasonably be ascertained from the data, information or opinion</a:t>
            </a:r>
            <a:r>
              <a:rPr lang="en-GB" sz="2000" b="1" dirty="0" smtClean="0">
                <a:cs typeface="Times New Roman" pitchFamily="18" charset="0"/>
              </a:rPr>
              <a:t>;</a:t>
            </a:r>
          </a:p>
          <a:p>
            <a:pPr marL="457200" indent="-457200" algn="just">
              <a:lnSpc>
                <a:spcPct val="150000"/>
              </a:lnSpc>
              <a:spcBef>
                <a:spcPct val="0"/>
              </a:spcBef>
              <a:buClrTx/>
              <a:buFont typeface="+mj-lt"/>
              <a:buAutoNum type="alphaLcParenR"/>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7</a:t>
            </a:fld>
            <a:endParaRPr lang="en-US" dirty="0"/>
          </a:p>
        </p:txBody>
      </p:sp>
    </p:spTree>
    <p:custDataLst>
      <p:tags r:id="rId1"/>
    </p:custDataLst>
    <p:extLst>
      <p:ext uri="{BB962C8B-B14F-4D97-AF65-F5344CB8AC3E}">
        <p14:creationId xmlns:p14="http://schemas.microsoft.com/office/powerpoint/2010/main" val="1999439243"/>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81534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a:bodyPr>
          <a:lstStyle/>
          <a:p>
            <a:pPr>
              <a:buFont typeface="Wingdings" pitchFamily="2" charset="2"/>
              <a:buChar char="q"/>
            </a:pPr>
            <a:endParaRPr lang="en-US" dirty="0" smtClean="0">
              <a:solidFill>
                <a:srgbClr val="FF0000"/>
              </a:solidFill>
            </a:endParaRPr>
          </a:p>
          <a:p>
            <a:pPr>
              <a:lnSpc>
                <a:spcPct val="150000"/>
              </a:lnSpc>
              <a:buClrTx/>
              <a:buFont typeface="Wingdings" pitchFamily="2" charset="2"/>
              <a:buChar char="§"/>
            </a:pPr>
            <a:r>
              <a:rPr lang="en-GB" dirty="0" smtClean="0"/>
              <a:t> </a:t>
            </a:r>
            <a:r>
              <a:rPr lang="en-GB" b="1" dirty="0" smtClean="0"/>
              <a:t>Name </a:t>
            </a:r>
            <a:r>
              <a:rPr lang="en-GB" b="1" dirty="0"/>
              <a:t>of individual</a:t>
            </a:r>
          </a:p>
          <a:p>
            <a:pPr>
              <a:lnSpc>
                <a:spcPct val="150000"/>
              </a:lnSpc>
              <a:buClrTx/>
              <a:buFont typeface="Wingdings" pitchFamily="2" charset="2"/>
              <a:buChar char="§"/>
            </a:pPr>
            <a:r>
              <a:rPr lang="en-GB" b="1" dirty="0" smtClean="0"/>
              <a:t> Address</a:t>
            </a:r>
            <a:endParaRPr lang="en-GB" b="1" dirty="0"/>
          </a:p>
          <a:p>
            <a:pPr>
              <a:lnSpc>
                <a:spcPct val="150000"/>
              </a:lnSpc>
              <a:buClrTx/>
              <a:buFont typeface="Wingdings" pitchFamily="2" charset="2"/>
              <a:buChar char="§"/>
            </a:pPr>
            <a:r>
              <a:rPr lang="en-GB" b="1" dirty="0" smtClean="0"/>
              <a:t> Car </a:t>
            </a:r>
            <a:r>
              <a:rPr lang="en-GB" b="1" dirty="0"/>
              <a:t>Registration </a:t>
            </a:r>
            <a:r>
              <a:rPr lang="en-GB" b="1" dirty="0" smtClean="0"/>
              <a:t>No.</a:t>
            </a:r>
            <a:endParaRPr lang="en-GB" b="1" dirty="0"/>
          </a:p>
          <a:p>
            <a:pPr>
              <a:lnSpc>
                <a:spcPct val="150000"/>
              </a:lnSpc>
              <a:buClrTx/>
              <a:buFont typeface="Wingdings" pitchFamily="2" charset="2"/>
              <a:buChar char="§"/>
            </a:pPr>
            <a:r>
              <a:rPr lang="en-GB" b="1" dirty="0" smtClean="0"/>
              <a:t> Telephone No. </a:t>
            </a:r>
            <a:endParaRPr lang="en-GB" b="1" dirty="0"/>
          </a:p>
          <a:p>
            <a:pPr>
              <a:lnSpc>
                <a:spcPct val="150000"/>
              </a:lnSpc>
              <a:buClrTx/>
              <a:buFont typeface="Wingdings" pitchFamily="2" charset="2"/>
              <a:buChar char="§"/>
            </a:pPr>
            <a:r>
              <a:rPr lang="en-GB" b="1" dirty="0" smtClean="0"/>
              <a:t> Bank Account No.</a:t>
            </a:r>
            <a:endParaRPr lang="en-GB" b="1" dirty="0"/>
          </a:p>
          <a:p>
            <a:pPr algn="just">
              <a:spcBef>
                <a:spcPct val="0"/>
              </a:spcBef>
              <a:buClrTx/>
              <a:buFont typeface="Wingdings" pitchFamily="2" charset="2"/>
              <a:buChar char="q"/>
            </a:pPr>
            <a:endParaRPr lang="en-GB" sz="2400" b="1" dirty="0" smtClean="0">
              <a:cs typeface="Times New Roman" pitchFamily="18" charset="0"/>
            </a:endParaRPr>
          </a:p>
          <a:p>
            <a:pPr algn="just">
              <a:spcBef>
                <a:spcPct val="0"/>
              </a:spcBef>
              <a:buClrTx/>
              <a:buFont typeface="Wingdings" pitchFamily="2" charset="2"/>
              <a:buChar char="q"/>
            </a:pPr>
            <a:endParaRPr lang="en-US" sz="2400" dirty="0">
              <a:cs typeface="Times New Roman" pitchFamily="18" charset="0"/>
            </a:endParaRPr>
          </a:p>
          <a:p>
            <a:pPr>
              <a:buFont typeface="Wingdings" pitchFamily="2" charset="2"/>
              <a:buChar char="q"/>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Examples of Personal Data</a:t>
            </a:r>
            <a:endParaRPr lang="en-US" sz="4000" b="1" cap="small" dirty="0">
              <a:solidFill>
                <a:srgbClr val="FF6600"/>
              </a:solidFill>
            </a:endParaRPr>
          </a:p>
        </p:txBody>
      </p:sp>
      <p:sp>
        <p:nvSpPr>
          <p:cNvPr id="2" name="Slide Number Placeholder 1"/>
          <p:cNvSpPr>
            <a:spLocks noGrp="1"/>
          </p:cNvSpPr>
          <p:nvPr>
            <p:ph type="sldNum" sz="quarter" idx="12"/>
          </p:nvPr>
        </p:nvSpPr>
        <p:spPr/>
        <p:txBody>
          <a:bodyPr/>
          <a:lstStyle/>
          <a:p>
            <a:fld id="{33D6E5A2-EC83-451F-A719-9AC1370DD5CF}" type="slidenum">
              <a:rPr lang="en-US" smtClean="0"/>
              <a:pPr/>
              <a:t>8</a:t>
            </a:fld>
            <a:endParaRPr lang="en-US" dirty="0"/>
          </a:p>
        </p:txBody>
      </p:sp>
    </p:spTree>
    <p:custDataLst>
      <p:tags r:id="rId1"/>
    </p:custDataLst>
    <p:extLst>
      <p:ext uri="{BB962C8B-B14F-4D97-AF65-F5344CB8AC3E}">
        <p14:creationId xmlns:p14="http://schemas.microsoft.com/office/powerpoint/2010/main" val="2842848995"/>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graphicFrame>
        <p:nvGraphicFramePr>
          <p:cNvPr id="4" name="Diagram 3"/>
          <p:cNvGraphicFramePr/>
          <p:nvPr>
            <p:extLst>
              <p:ext uri="{D42A27DB-BD31-4B8C-83A1-F6EECF244321}">
                <p14:modId xmlns:p14="http://schemas.microsoft.com/office/powerpoint/2010/main" val="1266188340"/>
              </p:ext>
            </p:extLst>
          </p:nvPr>
        </p:nvGraphicFramePr>
        <p:xfrm>
          <a:off x="914400" y="1328410"/>
          <a:ext cx="8001000" cy="50723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angle 4"/>
          <p:cNvSpPr/>
          <p:nvPr/>
        </p:nvSpPr>
        <p:spPr>
          <a:xfrm>
            <a:off x="762000" y="924580"/>
            <a:ext cx="4267200" cy="523220"/>
          </a:xfrm>
          <a:prstGeom prst="rect">
            <a:avLst/>
          </a:prstGeom>
        </p:spPr>
        <p:txBody>
          <a:bodyPr wrap="square">
            <a:spAutoFit/>
          </a:bodyPr>
          <a:lstStyle/>
          <a:p>
            <a:pPr>
              <a:buNone/>
            </a:pPr>
            <a:r>
              <a:rPr lang="en-US" sz="2800" b="1" dirty="0">
                <a:solidFill>
                  <a:schemeClr val="tx2"/>
                </a:solidFill>
              </a:rPr>
              <a:t>Sensitive Personal Data</a:t>
            </a:r>
          </a:p>
        </p:txBody>
      </p:sp>
      <p:sp>
        <p:nvSpPr>
          <p:cNvPr id="2" name="Slide Number Placeholder 1"/>
          <p:cNvSpPr>
            <a:spLocks noGrp="1"/>
          </p:cNvSpPr>
          <p:nvPr>
            <p:ph type="sldNum" sz="quarter" idx="12"/>
          </p:nvPr>
        </p:nvSpPr>
        <p:spPr/>
        <p:txBody>
          <a:bodyPr/>
          <a:lstStyle/>
          <a:p>
            <a:fld id="{33D6E5A2-EC83-451F-A719-9AC1370DD5CF}" type="slidenum">
              <a:rPr lang="en-US" smtClean="0"/>
              <a:pPr/>
              <a:t>9</a:t>
            </a:fld>
            <a:endParaRPr lang="en-US" dirty="0"/>
          </a:p>
        </p:txBody>
      </p:sp>
    </p:spTree>
    <p:custDataLst>
      <p:tags r:id="rId1"/>
    </p:custDataLst>
    <p:extLst>
      <p:ext uri="{BB962C8B-B14F-4D97-AF65-F5344CB8AC3E}">
        <p14:creationId xmlns:p14="http://schemas.microsoft.com/office/powerpoint/2010/main" val="3410376445"/>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1.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62.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6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865F18-5508-4B92-B3B7-797F42AE2FDC}"/>
</file>

<file path=customXml/itemProps2.xml><?xml version="1.0" encoding="utf-8"?>
<ds:datastoreItem xmlns:ds="http://schemas.openxmlformats.org/officeDocument/2006/customXml" ds:itemID="{5A1BC59B-4FDE-4F63-BB95-F817500004D5}"/>
</file>

<file path=customXml/itemProps3.xml><?xml version="1.0" encoding="utf-8"?>
<ds:datastoreItem xmlns:ds="http://schemas.openxmlformats.org/officeDocument/2006/customXml" ds:itemID="{D2C1E556-65FF-4778-ADC8-9FB93C061364}"/>
</file>

<file path=docProps/app.xml><?xml version="1.0" encoding="utf-8"?>
<Properties xmlns="http://schemas.openxmlformats.org/officeDocument/2006/extended-properties" xmlns:vt="http://schemas.openxmlformats.org/officeDocument/2006/docPropsVTypes">
  <Template>Training</Template>
  <TotalTime>0</TotalTime>
  <Words>2313</Words>
  <Application>Microsoft Office PowerPoint</Application>
  <PresentationFormat>On-screen Show (4:3)</PresentationFormat>
  <Paragraphs>369</Paragraphs>
  <Slides>40</Slides>
  <Notes>28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Training</vt:lpstr>
      <vt:lpstr>Data Protection in AN organisation</vt:lpstr>
      <vt:lpstr>Today’s Agenda</vt:lpstr>
      <vt:lpstr>Our vision</vt:lpstr>
      <vt:lpstr>The DPO, under the aegis of the Ministry of Technology, Communication and Innovation enforces the Data Protection Act.</vt:lpstr>
      <vt:lpstr>Data Protection Act 2004</vt:lpstr>
      <vt:lpstr>The Main Elements in the Act</vt:lpstr>
      <vt:lpstr>Definitions </vt:lpstr>
      <vt:lpstr>Examples of Personal Data</vt:lpstr>
      <vt:lpstr>Definitions (Cont.)</vt:lpstr>
      <vt:lpstr>Definitions (Cont.)</vt:lpstr>
      <vt:lpstr>Definitions (Cont.)</vt:lpstr>
      <vt:lpstr>8 data protection principles</vt:lpstr>
      <vt:lpstr>8 Data Protection Principles</vt:lpstr>
      <vt:lpstr>8 Data Protection Principles (Cont.)</vt:lpstr>
      <vt:lpstr>Functions of the data protection office</vt:lpstr>
      <vt:lpstr>Functions of the data protection office</vt:lpstr>
      <vt:lpstr>REGISTRATION OF DATA CONTROLLERS</vt:lpstr>
      <vt:lpstr>INVESTIGATION OF COMPLAINTS</vt:lpstr>
      <vt:lpstr>         Compliance audit </vt:lpstr>
      <vt:lpstr>PowerPoint Presentation</vt:lpstr>
      <vt:lpstr>24 HOUR HELPDESK</vt:lpstr>
      <vt:lpstr>Managing data protection</vt:lpstr>
      <vt:lpstr>Managing Data Protection </vt:lpstr>
      <vt:lpstr>awareness</vt:lpstr>
      <vt:lpstr>Managing Data Protection </vt:lpstr>
      <vt:lpstr>Exception of consent</vt:lpstr>
      <vt:lpstr>Data Quality and accuracy</vt:lpstr>
      <vt:lpstr>Privacy notices</vt:lpstr>
      <vt:lpstr>Retention and disposal</vt:lpstr>
      <vt:lpstr>Access request rights</vt:lpstr>
      <vt:lpstr>Exemptions for data access request</vt:lpstr>
      <vt:lpstr>Security policy</vt:lpstr>
      <vt:lpstr>Transfer of data abroad</vt:lpstr>
      <vt:lpstr>Privacy impact assessments</vt:lpstr>
      <vt:lpstr>Disclosure of Information</vt:lpstr>
      <vt:lpstr>Data Sharing</vt:lpstr>
      <vt:lpstr>EXEMPTIONS</vt:lpstr>
      <vt:lpstr>Offences and Penalties </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2016-02-19T08:41:39Z</dcterms:created>
  <dcterms:modified xsi:type="dcterms:W3CDTF">2016-12-14T09:36:56Z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