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67" r:id="rId2"/>
    <p:sldId id="266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7" autoAdjust="0"/>
    <p:restoredTop sz="83303" autoAdjust="0"/>
  </p:normalViewPr>
  <p:slideViewPr>
    <p:cSldViewPr snapToGrid="0">
      <p:cViewPr varScale="1">
        <p:scale>
          <a:sx n="62" d="100"/>
          <a:sy n="62" d="100"/>
        </p:scale>
        <p:origin x="25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3T23:22:58.326" idx="1">
    <p:pos x="10" y="10"/>
    <p:text>Notice—that personal data is being collected   
Purpose—data should only be used for stated purposes
 Consent—data should not be disclosed without the subject’s consent;
Security—collected data should be kept secure from any potential abuses;
 Disclosure—subjects should be informed as to who is collecting their data;
• Access—subjects should be allowed to access their data and make corrections to any inaccurate data; and
• Accountability—data subjects should have a method available to them to hold data collectors accountable for following the above principles.</p:text>
    <p:extLst mod="1"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F8676-AF00-4A45-A54F-5B507CCFC82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2F5FF-0852-4129-83B4-F62C3091941C}">
      <dgm:prSet phldrT="[Text]" custT="1"/>
      <dgm:spPr/>
      <dgm:t>
        <a:bodyPr/>
        <a:lstStyle/>
        <a:p>
          <a:r>
            <a:rPr lang="en-GB" sz="2000" dirty="0" smtClean="0"/>
            <a:t>Notice</a:t>
          </a:r>
          <a:endParaRPr lang="en-US" sz="2000" dirty="0"/>
        </a:p>
      </dgm:t>
    </dgm:pt>
    <dgm:pt modelId="{15EA494C-5560-419F-A5B9-7DDDEA31F35E}" type="parTrans" cxnId="{B8E1870E-4C49-4C16-B1F5-5FF3B437938D}">
      <dgm:prSet/>
      <dgm:spPr/>
      <dgm:t>
        <a:bodyPr/>
        <a:lstStyle/>
        <a:p>
          <a:endParaRPr lang="en-US"/>
        </a:p>
      </dgm:t>
    </dgm:pt>
    <dgm:pt modelId="{48E0ADB4-8BF2-43ED-8E4E-A2BE8B097246}" type="sibTrans" cxnId="{B8E1870E-4C49-4C16-B1F5-5FF3B437938D}">
      <dgm:prSet/>
      <dgm:spPr/>
      <dgm:t>
        <a:bodyPr/>
        <a:lstStyle/>
        <a:p>
          <a:endParaRPr lang="en-US"/>
        </a:p>
      </dgm:t>
    </dgm:pt>
    <dgm:pt modelId="{B64A488F-09C6-44EE-8834-C8ED477DD8AC}">
      <dgm:prSet phldrT="[Text]" custT="1"/>
      <dgm:spPr/>
      <dgm:t>
        <a:bodyPr/>
        <a:lstStyle/>
        <a:p>
          <a:r>
            <a:rPr lang="en-GB" sz="2000" dirty="0" smtClean="0"/>
            <a:t>Purpose</a:t>
          </a:r>
          <a:endParaRPr lang="en-US" sz="2000" dirty="0"/>
        </a:p>
      </dgm:t>
    </dgm:pt>
    <dgm:pt modelId="{26200CB4-6904-4344-983F-CD65E74DB530}" type="parTrans" cxnId="{714BC05B-1BF1-482E-806C-D3DB6C4F9479}">
      <dgm:prSet/>
      <dgm:spPr/>
      <dgm:t>
        <a:bodyPr/>
        <a:lstStyle/>
        <a:p>
          <a:endParaRPr lang="en-US"/>
        </a:p>
      </dgm:t>
    </dgm:pt>
    <dgm:pt modelId="{2D64829E-668E-47BB-A476-5A3CC8BFCFE0}" type="sibTrans" cxnId="{714BC05B-1BF1-482E-806C-D3DB6C4F9479}">
      <dgm:prSet/>
      <dgm:spPr/>
      <dgm:t>
        <a:bodyPr/>
        <a:lstStyle/>
        <a:p>
          <a:endParaRPr lang="en-US"/>
        </a:p>
      </dgm:t>
    </dgm:pt>
    <dgm:pt modelId="{449640AF-40DD-4704-BBB0-BF0A2308F868}">
      <dgm:prSet phldrT="[Text]" custT="1"/>
      <dgm:spPr/>
      <dgm:t>
        <a:bodyPr/>
        <a:lstStyle/>
        <a:p>
          <a:r>
            <a:rPr lang="en-GB" sz="2000" dirty="0" smtClean="0"/>
            <a:t>Consent</a:t>
          </a:r>
          <a:endParaRPr lang="en-US" sz="2000" dirty="0"/>
        </a:p>
      </dgm:t>
    </dgm:pt>
    <dgm:pt modelId="{92DD2323-32E0-4D27-BAD8-1DF33067A6E0}" type="parTrans" cxnId="{37B16C2A-162B-45CF-91E1-68DF8EE33CEB}">
      <dgm:prSet/>
      <dgm:spPr/>
      <dgm:t>
        <a:bodyPr/>
        <a:lstStyle/>
        <a:p>
          <a:endParaRPr lang="en-US"/>
        </a:p>
      </dgm:t>
    </dgm:pt>
    <dgm:pt modelId="{CBB2B9D3-9B6F-4A7D-A734-4039E99DDBDE}" type="sibTrans" cxnId="{37B16C2A-162B-45CF-91E1-68DF8EE33CEB}">
      <dgm:prSet/>
      <dgm:spPr/>
      <dgm:t>
        <a:bodyPr/>
        <a:lstStyle/>
        <a:p>
          <a:endParaRPr lang="en-US"/>
        </a:p>
      </dgm:t>
    </dgm:pt>
    <dgm:pt modelId="{3E53B40E-0180-46BB-8CF4-A3613CDE0632}">
      <dgm:prSet phldrT="[Text]" custT="1"/>
      <dgm:spPr/>
      <dgm:t>
        <a:bodyPr/>
        <a:lstStyle/>
        <a:p>
          <a:r>
            <a:rPr lang="en-GB" sz="2000" dirty="0" smtClean="0"/>
            <a:t>Security</a:t>
          </a:r>
          <a:endParaRPr lang="en-US" sz="2000" dirty="0"/>
        </a:p>
      </dgm:t>
    </dgm:pt>
    <dgm:pt modelId="{1C297001-486D-40F2-BE6E-50AE7909B350}" type="parTrans" cxnId="{80EB610C-B169-4507-8CFC-3024710F9AF3}">
      <dgm:prSet/>
      <dgm:spPr/>
      <dgm:t>
        <a:bodyPr/>
        <a:lstStyle/>
        <a:p>
          <a:endParaRPr lang="en-US"/>
        </a:p>
      </dgm:t>
    </dgm:pt>
    <dgm:pt modelId="{6E41522A-066E-408E-9E36-8F50DD623258}" type="sibTrans" cxnId="{80EB610C-B169-4507-8CFC-3024710F9AF3}">
      <dgm:prSet/>
      <dgm:spPr/>
      <dgm:t>
        <a:bodyPr/>
        <a:lstStyle/>
        <a:p>
          <a:endParaRPr lang="en-US"/>
        </a:p>
      </dgm:t>
    </dgm:pt>
    <dgm:pt modelId="{4E40F64B-B9D5-44F1-97F0-766574246C8F}">
      <dgm:prSet phldrT="[Text]" custT="1"/>
      <dgm:spPr/>
      <dgm:t>
        <a:bodyPr/>
        <a:lstStyle/>
        <a:p>
          <a:r>
            <a:rPr lang="en-GB" sz="2000" dirty="0" smtClean="0"/>
            <a:t>Disclosure</a:t>
          </a:r>
          <a:endParaRPr lang="en-US" sz="2000" dirty="0"/>
        </a:p>
      </dgm:t>
    </dgm:pt>
    <dgm:pt modelId="{ADE2FCEF-6B4B-4B13-B5CD-8342A84238E5}" type="parTrans" cxnId="{B65E5162-2F07-42A0-AC99-4233FF862157}">
      <dgm:prSet/>
      <dgm:spPr/>
      <dgm:t>
        <a:bodyPr/>
        <a:lstStyle/>
        <a:p>
          <a:endParaRPr lang="en-US"/>
        </a:p>
      </dgm:t>
    </dgm:pt>
    <dgm:pt modelId="{32C57AED-EE87-46BF-A350-9510EBFC0558}" type="sibTrans" cxnId="{B65E5162-2F07-42A0-AC99-4233FF862157}">
      <dgm:prSet/>
      <dgm:spPr/>
      <dgm:t>
        <a:bodyPr/>
        <a:lstStyle/>
        <a:p>
          <a:endParaRPr lang="en-US"/>
        </a:p>
      </dgm:t>
    </dgm:pt>
    <dgm:pt modelId="{38413582-B4CD-44C9-AC18-45F118D9E855}">
      <dgm:prSet phldrT="[Text]" custT="1"/>
      <dgm:spPr/>
      <dgm:t>
        <a:bodyPr/>
        <a:lstStyle/>
        <a:p>
          <a:r>
            <a:rPr lang="en-GB" sz="2000" dirty="0" smtClean="0"/>
            <a:t>Access</a:t>
          </a:r>
          <a:endParaRPr lang="en-US" sz="2000" dirty="0"/>
        </a:p>
      </dgm:t>
    </dgm:pt>
    <dgm:pt modelId="{D6607E7E-89B3-4777-ADC0-5AB11027A1C9}" type="parTrans" cxnId="{216E1EE6-A589-4A12-B1DA-4CBEC3584BEE}">
      <dgm:prSet/>
      <dgm:spPr/>
      <dgm:t>
        <a:bodyPr/>
        <a:lstStyle/>
        <a:p>
          <a:endParaRPr lang="en-US"/>
        </a:p>
      </dgm:t>
    </dgm:pt>
    <dgm:pt modelId="{95015BF0-4E8E-4948-A17B-F9CD40BD3D0E}" type="sibTrans" cxnId="{216E1EE6-A589-4A12-B1DA-4CBEC3584BEE}">
      <dgm:prSet/>
      <dgm:spPr/>
      <dgm:t>
        <a:bodyPr/>
        <a:lstStyle/>
        <a:p>
          <a:endParaRPr lang="en-US"/>
        </a:p>
      </dgm:t>
    </dgm:pt>
    <dgm:pt modelId="{EF928777-1C42-4601-9CA3-3083557E92D0}">
      <dgm:prSet custT="1"/>
      <dgm:spPr/>
      <dgm:t>
        <a:bodyPr/>
        <a:lstStyle/>
        <a:p>
          <a:r>
            <a:rPr lang="en-GB" sz="2000" dirty="0" smtClean="0"/>
            <a:t>Accountability</a:t>
          </a:r>
          <a:endParaRPr lang="en-US" sz="2000" dirty="0"/>
        </a:p>
      </dgm:t>
    </dgm:pt>
    <dgm:pt modelId="{6B3B87D5-4A41-4638-8DDE-A3A2DDABCAB0}" type="parTrans" cxnId="{A712A020-C870-4ED1-853B-0D71160AB147}">
      <dgm:prSet/>
      <dgm:spPr/>
      <dgm:t>
        <a:bodyPr/>
        <a:lstStyle/>
        <a:p>
          <a:endParaRPr lang="en-US"/>
        </a:p>
      </dgm:t>
    </dgm:pt>
    <dgm:pt modelId="{029E0882-B9DF-4C3C-B32A-4C994BA8050B}" type="sibTrans" cxnId="{A712A020-C870-4ED1-853B-0D71160AB147}">
      <dgm:prSet/>
      <dgm:spPr/>
      <dgm:t>
        <a:bodyPr/>
        <a:lstStyle/>
        <a:p>
          <a:endParaRPr lang="en-US"/>
        </a:p>
      </dgm:t>
    </dgm:pt>
    <dgm:pt modelId="{B15CFAD0-5F31-4995-A83A-643539E6768D}" type="pres">
      <dgm:prSet presAssocID="{525F8676-AF00-4A45-A54F-5B507CCFC8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5C3-D8E5-4496-BA39-BB146B1C83C2}" type="pres">
      <dgm:prSet presAssocID="{3CC2F5FF-0852-4129-83B4-F62C3091941C}" presName="node" presStyleLbl="node1" presStyleIdx="0" presStyleCnt="7" custScaleX="191704" custRadScaleRad="100149" custRadScaleInc="-10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E6F83-4443-4DD3-B13B-E20418659FDE}" type="pres">
      <dgm:prSet presAssocID="{48E0ADB4-8BF2-43ED-8E4E-A2BE8B097246}" presName="sibTrans" presStyleLbl="sibTrans2D1" presStyleIdx="0" presStyleCnt="7"/>
      <dgm:spPr/>
      <dgm:t>
        <a:bodyPr/>
        <a:lstStyle/>
        <a:p>
          <a:endParaRPr lang="en-US"/>
        </a:p>
      </dgm:t>
    </dgm:pt>
    <dgm:pt modelId="{F3935350-EE14-4E30-9AB2-F4996F97B881}" type="pres">
      <dgm:prSet presAssocID="{48E0ADB4-8BF2-43ED-8E4E-A2BE8B09724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DB8466B3-E0F0-47BB-A146-7F28D42A444B}" type="pres">
      <dgm:prSet presAssocID="{B64A488F-09C6-44EE-8834-C8ED477DD8AC}" presName="node" presStyleLbl="node1" presStyleIdx="1" presStyleCnt="7" custScaleX="172289" custRadScaleRad="131013" custRadScaleInc="37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D4EBE-7A57-4430-84E3-F6BF1BDF7B18}" type="pres">
      <dgm:prSet presAssocID="{2D64829E-668E-47BB-A476-5A3CC8BFCFE0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62EAB51-AF4C-4171-8A73-14E743FFBC27}" type="pres">
      <dgm:prSet presAssocID="{2D64829E-668E-47BB-A476-5A3CC8BFCFE0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2D17DE4E-B7F5-443B-8172-70B64740DFC0}" type="pres">
      <dgm:prSet presAssocID="{449640AF-40DD-4704-BBB0-BF0A2308F868}" presName="node" presStyleLbl="node1" presStyleIdx="2" presStyleCnt="7" custScaleX="166140" custRadScaleRad="131113" custRadScaleInc="2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8FAEE-C4E0-4752-B3E6-159D30BCCB87}" type="pres">
      <dgm:prSet presAssocID="{CBB2B9D3-9B6F-4A7D-A734-4039E99DDBDE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CDB4AB2-3015-4C41-B360-3FEAAAE2589D}" type="pres">
      <dgm:prSet presAssocID="{CBB2B9D3-9B6F-4A7D-A734-4039E99DDBD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2D24243-6BB4-4B57-9D47-486532099C17}" type="pres">
      <dgm:prSet presAssocID="{3E53B40E-0180-46BB-8CF4-A3613CDE0632}" presName="node" presStyleLbl="node1" presStyleIdx="3" presStyleCnt="7" custScaleX="167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5A40E-E15C-45EF-98DB-C2D0C01C5870}" type="pres">
      <dgm:prSet presAssocID="{6E41522A-066E-408E-9E36-8F50DD623258}" presName="sibTrans" presStyleLbl="sibTrans2D1" presStyleIdx="3" presStyleCnt="7"/>
      <dgm:spPr/>
      <dgm:t>
        <a:bodyPr/>
        <a:lstStyle/>
        <a:p>
          <a:endParaRPr lang="en-US"/>
        </a:p>
      </dgm:t>
    </dgm:pt>
    <dgm:pt modelId="{66E78464-5A36-438D-88C3-AC32F11A51B0}" type="pres">
      <dgm:prSet presAssocID="{6E41522A-066E-408E-9E36-8F50DD62325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1054B0F-DD26-418C-A433-36DDC8730B3D}" type="pres">
      <dgm:prSet presAssocID="{4E40F64B-B9D5-44F1-97F0-766574246C8F}" presName="node" presStyleLbl="node1" presStyleIdx="4" presStyleCnt="7" custScaleX="151022" custRadScaleRad="118889" custRadScaleInc="58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40330-4CF8-4882-9E95-AADBBCED236E}" type="pres">
      <dgm:prSet presAssocID="{32C57AED-EE87-46BF-A350-9510EBFC0558}" presName="sibTrans" presStyleLbl="sibTrans2D1" presStyleIdx="4" presStyleCnt="7"/>
      <dgm:spPr/>
      <dgm:t>
        <a:bodyPr/>
        <a:lstStyle/>
        <a:p>
          <a:endParaRPr lang="en-US"/>
        </a:p>
      </dgm:t>
    </dgm:pt>
    <dgm:pt modelId="{FEBE4020-773C-4A50-944F-B974070434CB}" type="pres">
      <dgm:prSet presAssocID="{32C57AED-EE87-46BF-A350-9510EBFC0558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B9DDD14C-3118-4ADD-A084-472EB2CD824F}" type="pres">
      <dgm:prSet presAssocID="{38413582-B4CD-44C9-AC18-45F118D9E855}" presName="node" presStyleLbl="node1" presStyleIdx="5" presStyleCnt="7" custScaleX="167465" custRadScaleRad="161348" custRadScaleInc="2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A5B63-6E89-494A-A110-91DC065CB205}" type="pres">
      <dgm:prSet presAssocID="{95015BF0-4E8E-4948-A17B-F9CD40BD3D0E}" presName="sibTrans" presStyleLbl="sibTrans2D1" presStyleIdx="5" presStyleCnt="7"/>
      <dgm:spPr/>
      <dgm:t>
        <a:bodyPr/>
        <a:lstStyle/>
        <a:p>
          <a:endParaRPr lang="en-US"/>
        </a:p>
      </dgm:t>
    </dgm:pt>
    <dgm:pt modelId="{F64593AC-CAB9-4D5F-9B03-A1DC2349EDD2}" type="pres">
      <dgm:prSet presAssocID="{95015BF0-4E8E-4948-A17B-F9CD40BD3D0E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36B8DD4-FC67-42B5-B399-46CC404FCA49}" type="pres">
      <dgm:prSet presAssocID="{EF928777-1C42-4601-9CA3-3083557E92D0}" presName="node" presStyleLbl="node1" presStyleIdx="6" presStyleCnt="7" custScaleX="213065" custScaleY="118757" custRadScaleRad="149802" custRadScaleInc="-48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EE545-30D4-40C5-A2BC-E93DE676427C}" type="pres">
      <dgm:prSet presAssocID="{029E0882-B9DF-4C3C-B32A-4C994BA8050B}" presName="sibTrans" presStyleLbl="sibTrans2D1" presStyleIdx="6" presStyleCnt="7"/>
      <dgm:spPr/>
      <dgm:t>
        <a:bodyPr/>
        <a:lstStyle/>
        <a:p>
          <a:endParaRPr lang="en-US"/>
        </a:p>
      </dgm:t>
    </dgm:pt>
    <dgm:pt modelId="{2A21643B-7A0C-4844-B1B9-9081010588A5}" type="pres">
      <dgm:prSet presAssocID="{029E0882-B9DF-4C3C-B32A-4C994BA8050B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B65E5162-2F07-42A0-AC99-4233FF862157}" srcId="{525F8676-AF00-4A45-A54F-5B507CCFC827}" destId="{4E40F64B-B9D5-44F1-97F0-766574246C8F}" srcOrd="4" destOrd="0" parTransId="{ADE2FCEF-6B4B-4B13-B5CD-8342A84238E5}" sibTransId="{32C57AED-EE87-46BF-A350-9510EBFC0558}"/>
    <dgm:cxn modelId="{6F302034-0597-403C-96A2-89357B16BB28}" type="presOf" srcId="{48E0ADB4-8BF2-43ED-8E4E-A2BE8B097246}" destId="{368E6F83-4443-4DD3-B13B-E20418659FDE}" srcOrd="0" destOrd="0" presId="urn:microsoft.com/office/officeart/2005/8/layout/cycle2"/>
    <dgm:cxn modelId="{714BC05B-1BF1-482E-806C-D3DB6C4F9479}" srcId="{525F8676-AF00-4A45-A54F-5B507CCFC827}" destId="{B64A488F-09C6-44EE-8834-C8ED477DD8AC}" srcOrd="1" destOrd="0" parTransId="{26200CB4-6904-4344-983F-CD65E74DB530}" sibTransId="{2D64829E-668E-47BB-A476-5A3CC8BFCFE0}"/>
    <dgm:cxn modelId="{5407ECFD-AC35-49CB-84B6-17E568EB0CA3}" type="presOf" srcId="{449640AF-40DD-4704-BBB0-BF0A2308F868}" destId="{2D17DE4E-B7F5-443B-8172-70B64740DFC0}" srcOrd="0" destOrd="0" presId="urn:microsoft.com/office/officeart/2005/8/layout/cycle2"/>
    <dgm:cxn modelId="{C985BB9D-212A-4CCC-B4DA-E43C1B6E5853}" type="presOf" srcId="{CBB2B9D3-9B6F-4A7D-A734-4039E99DDBDE}" destId="{F738FAEE-C4E0-4752-B3E6-159D30BCCB87}" srcOrd="0" destOrd="0" presId="urn:microsoft.com/office/officeart/2005/8/layout/cycle2"/>
    <dgm:cxn modelId="{E163656C-B1DE-4FD1-B3C8-C4E47B8A8839}" type="presOf" srcId="{525F8676-AF00-4A45-A54F-5B507CCFC827}" destId="{B15CFAD0-5F31-4995-A83A-643539E6768D}" srcOrd="0" destOrd="0" presId="urn:microsoft.com/office/officeart/2005/8/layout/cycle2"/>
    <dgm:cxn modelId="{B8E1870E-4C49-4C16-B1F5-5FF3B437938D}" srcId="{525F8676-AF00-4A45-A54F-5B507CCFC827}" destId="{3CC2F5FF-0852-4129-83B4-F62C3091941C}" srcOrd="0" destOrd="0" parTransId="{15EA494C-5560-419F-A5B9-7DDDEA31F35E}" sibTransId="{48E0ADB4-8BF2-43ED-8E4E-A2BE8B097246}"/>
    <dgm:cxn modelId="{CEF6230D-5AD1-4C3C-B597-0323FE940685}" type="presOf" srcId="{CBB2B9D3-9B6F-4A7D-A734-4039E99DDBDE}" destId="{CCDB4AB2-3015-4C41-B360-3FEAAAE2589D}" srcOrd="1" destOrd="0" presId="urn:microsoft.com/office/officeart/2005/8/layout/cycle2"/>
    <dgm:cxn modelId="{DFFD4ADF-C136-48DF-92E7-FFCE83BBA5DD}" type="presOf" srcId="{32C57AED-EE87-46BF-A350-9510EBFC0558}" destId="{FEBE4020-773C-4A50-944F-B974070434CB}" srcOrd="1" destOrd="0" presId="urn:microsoft.com/office/officeart/2005/8/layout/cycle2"/>
    <dgm:cxn modelId="{34230C30-F09F-4825-A0BB-671703081B86}" type="presOf" srcId="{2D64829E-668E-47BB-A476-5A3CC8BFCFE0}" destId="{EF1D4EBE-7A57-4430-84E3-F6BF1BDF7B18}" srcOrd="0" destOrd="0" presId="urn:microsoft.com/office/officeart/2005/8/layout/cycle2"/>
    <dgm:cxn modelId="{FBC2A040-1D1B-408D-9411-2426C27A6297}" type="presOf" srcId="{38413582-B4CD-44C9-AC18-45F118D9E855}" destId="{B9DDD14C-3118-4ADD-A084-472EB2CD824F}" srcOrd="0" destOrd="0" presId="urn:microsoft.com/office/officeart/2005/8/layout/cycle2"/>
    <dgm:cxn modelId="{759E35BA-01EB-4078-803B-16FF3C08D8A8}" type="presOf" srcId="{32C57AED-EE87-46BF-A350-9510EBFC0558}" destId="{E7B40330-4CF8-4882-9E95-AADBBCED236E}" srcOrd="0" destOrd="0" presId="urn:microsoft.com/office/officeart/2005/8/layout/cycle2"/>
    <dgm:cxn modelId="{8388AAB5-21B4-452E-9544-46A4E581595E}" type="presOf" srcId="{95015BF0-4E8E-4948-A17B-F9CD40BD3D0E}" destId="{582A5B63-6E89-494A-A110-91DC065CB205}" srcOrd="0" destOrd="0" presId="urn:microsoft.com/office/officeart/2005/8/layout/cycle2"/>
    <dgm:cxn modelId="{6D524AB7-CF36-4831-A963-C81E68358B59}" type="presOf" srcId="{6E41522A-066E-408E-9E36-8F50DD623258}" destId="{7535A40E-E15C-45EF-98DB-C2D0C01C5870}" srcOrd="0" destOrd="0" presId="urn:microsoft.com/office/officeart/2005/8/layout/cycle2"/>
    <dgm:cxn modelId="{27A40CAA-7E85-46FE-9F16-9A74B2BE9395}" type="presOf" srcId="{EF928777-1C42-4601-9CA3-3083557E92D0}" destId="{E36B8DD4-FC67-42B5-B399-46CC404FCA49}" srcOrd="0" destOrd="0" presId="urn:microsoft.com/office/officeart/2005/8/layout/cycle2"/>
    <dgm:cxn modelId="{A712A020-C870-4ED1-853B-0D71160AB147}" srcId="{525F8676-AF00-4A45-A54F-5B507CCFC827}" destId="{EF928777-1C42-4601-9CA3-3083557E92D0}" srcOrd="6" destOrd="0" parTransId="{6B3B87D5-4A41-4638-8DDE-A3A2DDABCAB0}" sibTransId="{029E0882-B9DF-4C3C-B32A-4C994BA8050B}"/>
    <dgm:cxn modelId="{37B16C2A-162B-45CF-91E1-68DF8EE33CEB}" srcId="{525F8676-AF00-4A45-A54F-5B507CCFC827}" destId="{449640AF-40DD-4704-BBB0-BF0A2308F868}" srcOrd="2" destOrd="0" parTransId="{92DD2323-32E0-4D27-BAD8-1DF33067A6E0}" sibTransId="{CBB2B9D3-9B6F-4A7D-A734-4039E99DDBDE}"/>
    <dgm:cxn modelId="{B5B948A0-264B-4E2E-91C3-A16DA3F7EEE4}" type="presOf" srcId="{95015BF0-4E8E-4948-A17B-F9CD40BD3D0E}" destId="{F64593AC-CAB9-4D5F-9B03-A1DC2349EDD2}" srcOrd="1" destOrd="0" presId="urn:microsoft.com/office/officeart/2005/8/layout/cycle2"/>
    <dgm:cxn modelId="{45C55561-D468-4A61-A650-C8DDD1DD1E87}" type="presOf" srcId="{2D64829E-668E-47BB-A476-5A3CC8BFCFE0}" destId="{562EAB51-AF4C-4171-8A73-14E743FFBC27}" srcOrd="1" destOrd="0" presId="urn:microsoft.com/office/officeart/2005/8/layout/cycle2"/>
    <dgm:cxn modelId="{80EB610C-B169-4507-8CFC-3024710F9AF3}" srcId="{525F8676-AF00-4A45-A54F-5B507CCFC827}" destId="{3E53B40E-0180-46BB-8CF4-A3613CDE0632}" srcOrd="3" destOrd="0" parTransId="{1C297001-486D-40F2-BE6E-50AE7909B350}" sibTransId="{6E41522A-066E-408E-9E36-8F50DD623258}"/>
    <dgm:cxn modelId="{083616A2-D8F9-4B50-818B-3959CE7D9F73}" type="presOf" srcId="{48E0ADB4-8BF2-43ED-8E4E-A2BE8B097246}" destId="{F3935350-EE14-4E30-9AB2-F4996F97B881}" srcOrd="1" destOrd="0" presId="urn:microsoft.com/office/officeart/2005/8/layout/cycle2"/>
    <dgm:cxn modelId="{AD11039B-416E-4978-BC49-98303AD836F1}" type="presOf" srcId="{B64A488F-09C6-44EE-8834-C8ED477DD8AC}" destId="{DB8466B3-E0F0-47BB-A146-7F28D42A444B}" srcOrd="0" destOrd="0" presId="urn:microsoft.com/office/officeart/2005/8/layout/cycle2"/>
    <dgm:cxn modelId="{B3DB5C32-07C1-463C-BAFA-CB58F687AE15}" type="presOf" srcId="{6E41522A-066E-408E-9E36-8F50DD623258}" destId="{66E78464-5A36-438D-88C3-AC32F11A51B0}" srcOrd="1" destOrd="0" presId="urn:microsoft.com/office/officeart/2005/8/layout/cycle2"/>
    <dgm:cxn modelId="{BDD55B06-799B-4673-87BD-E53FC4911081}" type="presOf" srcId="{029E0882-B9DF-4C3C-B32A-4C994BA8050B}" destId="{2A21643B-7A0C-4844-B1B9-9081010588A5}" srcOrd="1" destOrd="0" presId="urn:microsoft.com/office/officeart/2005/8/layout/cycle2"/>
    <dgm:cxn modelId="{1DFC9E70-261A-439B-BABB-EC2EFF6F9E43}" type="presOf" srcId="{029E0882-B9DF-4C3C-B32A-4C994BA8050B}" destId="{6DAEE545-30D4-40C5-A2BC-E93DE676427C}" srcOrd="0" destOrd="0" presId="urn:microsoft.com/office/officeart/2005/8/layout/cycle2"/>
    <dgm:cxn modelId="{1234A0E7-9D41-430E-8003-EBFCCFAF23BA}" type="presOf" srcId="{4E40F64B-B9D5-44F1-97F0-766574246C8F}" destId="{51054B0F-DD26-418C-A433-36DDC8730B3D}" srcOrd="0" destOrd="0" presId="urn:microsoft.com/office/officeart/2005/8/layout/cycle2"/>
    <dgm:cxn modelId="{89D066AB-C4C1-402E-885C-C535B81160CD}" type="presOf" srcId="{3CC2F5FF-0852-4129-83B4-F62C3091941C}" destId="{957EF5C3-D8E5-4496-BA39-BB146B1C83C2}" srcOrd="0" destOrd="0" presId="urn:microsoft.com/office/officeart/2005/8/layout/cycle2"/>
    <dgm:cxn modelId="{216E1EE6-A589-4A12-B1DA-4CBEC3584BEE}" srcId="{525F8676-AF00-4A45-A54F-5B507CCFC827}" destId="{38413582-B4CD-44C9-AC18-45F118D9E855}" srcOrd="5" destOrd="0" parTransId="{D6607E7E-89B3-4777-ADC0-5AB11027A1C9}" sibTransId="{95015BF0-4E8E-4948-A17B-F9CD40BD3D0E}"/>
    <dgm:cxn modelId="{E9A4CF06-AA6B-4A1D-ACEC-FF788D2C886B}" type="presOf" srcId="{3E53B40E-0180-46BB-8CF4-A3613CDE0632}" destId="{C2D24243-6BB4-4B57-9D47-486532099C17}" srcOrd="0" destOrd="0" presId="urn:microsoft.com/office/officeart/2005/8/layout/cycle2"/>
    <dgm:cxn modelId="{929B4B10-E5E8-462D-8B17-B22C81B599AF}" type="presParOf" srcId="{B15CFAD0-5F31-4995-A83A-643539E6768D}" destId="{957EF5C3-D8E5-4496-BA39-BB146B1C83C2}" srcOrd="0" destOrd="0" presId="urn:microsoft.com/office/officeart/2005/8/layout/cycle2"/>
    <dgm:cxn modelId="{E5CBDF9D-1F0F-4687-A05A-70FE8C3EF065}" type="presParOf" srcId="{B15CFAD0-5F31-4995-A83A-643539E6768D}" destId="{368E6F83-4443-4DD3-B13B-E20418659FDE}" srcOrd="1" destOrd="0" presId="urn:microsoft.com/office/officeart/2005/8/layout/cycle2"/>
    <dgm:cxn modelId="{8E2562E4-471F-4E0B-98C1-F44414B6C0A2}" type="presParOf" srcId="{368E6F83-4443-4DD3-B13B-E20418659FDE}" destId="{F3935350-EE14-4E30-9AB2-F4996F97B881}" srcOrd="0" destOrd="0" presId="urn:microsoft.com/office/officeart/2005/8/layout/cycle2"/>
    <dgm:cxn modelId="{0977429B-17C6-43D8-8107-4C5DEAF3CA4B}" type="presParOf" srcId="{B15CFAD0-5F31-4995-A83A-643539E6768D}" destId="{DB8466B3-E0F0-47BB-A146-7F28D42A444B}" srcOrd="2" destOrd="0" presId="urn:microsoft.com/office/officeart/2005/8/layout/cycle2"/>
    <dgm:cxn modelId="{BA2B4AA9-58CA-4E28-8F27-C6FAB9486851}" type="presParOf" srcId="{B15CFAD0-5F31-4995-A83A-643539E6768D}" destId="{EF1D4EBE-7A57-4430-84E3-F6BF1BDF7B18}" srcOrd="3" destOrd="0" presId="urn:microsoft.com/office/officeart/2005/8/layout/cycle2"/>
    <dgm:cxn modelId="{3C34956F-6C72-44C1-8C3F-07B9A92F4C00}" type="presParOf" srcId="{EF1D4EBE-7A57-4430-84E3-F6BF1BDF7B18}" destId="{562EAB51-AF4C-4171-8A73-14E743FFBC27}" srcOrd="0" destOrd="0" presId="urn:microsoft.com/office/officeart/2005/8/layout/cycle2"/>
    <dgm:cxn modelId="{B32F27B6-EF7F-492D-8D84-21C5F815394A}" type="presParOf" srcId="{B15CFAD0-5F31-4995-A83A-643539E6768D}" destId="{2D17DE4E-B7F5-443B-8172-70B64740DFC0}" srcOrd="4" destOrd="0" presId="urn:microsoft.com/office/officeart/2005/8/layout/cycle2"/>
    <dgm:cxn modelId="{2DC5DFD2-EBE2-407D-B45F-0F904DA1FDF5}" type="presParOf" srcId="{B15CFAD0-5F31-4995-A83A-643539E6768D}" destId="{F738FAEE-C4E0-4752-B3E6-159D30BCCB87}" srcOrd="5" destOrd="0" presId="urn:microsoft.com/office/officeart/2005/8/layout/cycle2"/>
    <dgm:cxn modelId="{77B3E347-6DA9-4820-B415-719FDC750006}" type="presParOf" srcId="{F738FAEE-C4E0-4752-B3E6-159D30BCCB87}" destId="{CCDB4AB2-3015-4C41-B360-3FEAAAE2589D}" srcOrd="0" destOrd="0" presId="urn:microsoft.com/office/officeart/2005/8/layout/cycle2"/>
    <dgm:cxn modelId="{D72E193C-B063-4050-B64A-06ED71FC854A}" type="presParOf" srcId="{B15CFAD0-5F31-4995-A83A-643539E6768D}" destId="{C2D24243-6BB4-4B57-9D47-486532099C17}" srcOrd="6" destOrd="0" presId="urn:microsoft.com/office/officeart/2005/8/layout/cycle2"/>
    <dgm:cxn modelId="{D7A5AC78-CF3D-4DB8-B117-406AAE958EB6}" type="presParOf" srcId="{B15CFAD0-5F31-4995-A83A-643539E6768D}" destId="{7535A40E-E15C-45EF-98DB-C2D0C01C5870}" srcOrd="7" destOrd="0" presId="urn:microsoft.com/office/officeart/2005/8/layout/cycle2"/>
    <dgm:cxn modelId="{1D07A372-5B3F-41F0-813F-E07043CBE342}" type="presParOf" srcId="{7535A40E-E15C-45EF-98DB-C2D0C01C5870}" destId="{66E78464-5A36-438D-88C3-AC32F11A51B0}" srcOrd="0" destOrd="0" presId="urn:microsoft.com/office/officeart/2005/8/layout/cycle2"/>
    <dgm:cxn modelId="{6B61146A-715E-4B6B-87B5-301AB3E4D146}" type="presParOf" srcId="{B15CFAD0-5F31-4995-A83A-643539E6768D}" destId="{51054B0F-DD26-418C-A433-36DDC8730B3D}" srcOrd="8" destOrd="0" presId="urn:microsoft.com/office/officeart/2005/8/layout/cycle2"/>
    <dgm:cxn modelId="{20080D11-94D8-4109-822C-216B98E5B64A}" type="presParOf" srcId="{B15CFAD0-5F31-4995-A83A-643539E6768D}" destId="{E7B40330-4CF8-4882-9E95-AADBBCED236E}" srcOrd="9" destOrd="0" presId="urn:microsoft.com/office/officeart/2005/8/layout/cycle2"/>
    <dgm:cxn modelId="{AEF067E7-4A33-438E-8A31-86BFC0A1A271}" type="presParOf" srcId="{E7B40330-4CF8-4882-9E95-AADBBCED236E}" destId="{FEBE4020-773C-4A50-944F-B974070434CB}" srcOrd="0" destOrd="0" presId="urn:microsoft.com/office/officeart/2005/8/layout/cycle2"/>
    <dgm:cxn modelId="{1DCC6C5B-B9AF-41B1-8DC9-14D0C72EC22C}" type="presParOf" srcId="{B15CFAD0-5F31-4995-A83A-643539E6768D}" destId="{B9DDD14C-3118-4ADD-A084-472EB2CD824F}" srcOrd="10" destOrd="0" presId="urn:microsoft.com/office/officeart/2005/8/layout/cycle2"/>
    <dgm:cxn modelId="{389A2B9F-076A-46C6-BE02-899A93C9B846}" type="presParOf" srcId="{B15CFAD0-5F31-4995-A83A-643539E6768D}" destId="{582A5B63-6E89-494A-A110-91DC065CB205}" srcOrd="11" destOrd="0" presId="urn:microsoft.com/office/officeart/2005/8/layout/cycle2"/>
    <dgm:cxn modelId="{F0519D64-862F-4CFD-ACE8-E4B89612FA4F}" type="presParOf" srcId="{582A5B63-6E89-494A-A110-91DC065CB205}" destId="{F64593AC-CAB9-4D5F-9B03-A1DC2349EDD2}" srcOrd="0" destOrd="0" presId="urn:microsoft.com/office/officeart/2005/8/layout/cycle2"/>
    <dgm:cxn modelId="{E7C9B5C2-0631-4E06-821A-62DB23A5B331}" type="presParOf" srcId="{B15CFAD0-5F31-4995-A83A-643539E6768D}" destId="{E36B8DD4-FC67-42B5-B399-46CC404FCA49}" srcOrd="12" destOrd="0" presId="urn:microsoft.com/office/officeart/2005/8/layout/cycle2"/>
    <dgm:cxn modelId="{19820BE6-CC56-4553-BAA1-A63CCE02CBAC}" type="presParOf" srcId="{B15CFAD0-5F31-4995-A83A-643539E6768D}" destId="{6DAEE545-30D4-40C5-A2BC-E93DE676427C}" srcOrd="13" destOrd="0" presId="urn:microsoft.com/office/officeart/2005/8/layout/cycle2"/>
    <dgm:cxn modelId="{0812E987-165B-4313-B61C-05407E1E3531}" type="presParOf" srcId="{6DAEE545-30D4-40C5-A2BC-E93DE676427C}" destId="{2A21643B-7A0C-4844-B1B9-9081010588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5C3-D8E5-4496-BA39-BB146B1C83C2}">
      <dsp:nvSpPr>
        <dsp:cNvPr id="0" name=""/>
        <dsp:cNvSpPr/>
      </dsp:nvSpPr>
      <dsp:spPr>
        <a:xfrm>
          <a:off x="3451880" y="459"/>
          <a:ext cx="2441390" cy="1273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Notice</a:t>
          </a:r>
          <a:endParaRPr lang="en-US" sz="2000" kern="1200" dirty="0"/>
        </a:p>
      </dsp:txBody>
      <dsp:txXfrm>
        <a:off x="3809413" y="186962"/>
        <a:ext cx="1726324" cy="900514"/>
      </dsp:txXfrm>
    </dsp:sp>
    <dsp:sp modelId="{368E6F83-4443-4DD3-B13B-E20418659FDE}">
      <dsp:nvSpPr>
        <dsp:cNvPr id="0" name=""/>
        <dsp:cNvSpPr/>
      </dsp:nvSpPr>
      <dsp:spPr>
        <a:xfrm rot="1020714">
          <a:off x="5849883" y="833246"/>
          <a:ext cx="331594" cy="42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852059" y="904657"/>
        <a:ext cx="232116" cy="257887"/>
      </dsp:txXfrm>
    </dsp:sp>
    <dsp:sp modelId="{DB8466B3-E0F0-47BB-A146-7F28D42A444B}">
      <dsp:nvSpPr>
        <dsp:cNvPr id="0" name=""/>
        <dsp:cNvSpPr/>
      </dsp:nvSpPr>
      <dsp:spPr>
        <a:xfrm>
          <a:off x="6197212" y="802590"/>
          <a:ext cx="2194136" cy="1273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Purpose</a:t>
          </a:r>
          <a:endParaRPr lang="en-US" sz="2000" kern="1200" dirty="0"/>
        </a:p>
      </dsp:txBody>
      <dsp:txXfrm>
        <a:off x="6518536" y="989093"/>
        <a:ext cx="1551488" cy="900514"/>
      </dsp:txXfrm>
    </dsp:sp>
    <dsp:sp modelId="{EF1D4EBE-7A57-4430-84E3-F6BF1BDF7B18}">
      <dsp:nvSpPr>
        <dsp:cNvPr id="0" name=""/>
        <dsp:cNvSpPr/>
      </dsp:nvSpPr>
      <dsp:spPr>
        <a:xfrm rot="4932958">
          <a:off x="7218082" y="2252123"/>
          <a:ext cx="433362" cy="42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273822" y="2274208"/>
        <a:ext cx="304418" cy="257887"/>
      </dsp:txXfrm>
    </dsp:sp>
    <dsp:sp modelId="{2D17DE4E-B7F5-443B-8172-70B64740DFC0}">
      <dsp:nvSpPr>
        <dsp:cNvPr id="0" name=""/>
        <dsp:cNvSpPr/>
      </dsp:nvSpPr>
      <dsp:spPr>
        <a:xfrm>
          <a:off x="6520634" y="2882103"/>
          <a:ext cx="2115827" cy="1273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Consent</a:t>
          </a:r>
          <a:endParaRPr lang="en-US" sz="2000" kern="1200" dirty="0"/>
        </a:p>
      </dsp:txBody>
      <dsp:txXfrm>
        <a:off x="6830490" y="3068606"/>
        <a:ext cx="1496115" cy="900514"/>
      </dsp:txXfrm>
    </dsp:sp>
    <dsp:sp modelId="{F738FAEE-C4E0-4752-B3E6-159D30BCCB87}">
      <dsp:nvSpPr>
        <dsp:cNvPr id="0" name=""/>
        <dsp:cNvSpPr/>
      </dsp:nvSpPr>
      <dsp:spPr>
        <a:xfrm rot="8688380">
          <a:off x="6506874" y="3950990"/>
          <a:ext cx="308462" cy="42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6590955" y="4010286"/>
        <a:ext cx="215923" cy="257887"/>
      </dsp:txXfrm>
    </dsp:sp>
    <dsp:sp modelId="{C2D24243-6BB4-4B57-9D47-486532099C17}">
      <dsp:nvSpPr>
        <dsp:cNvPr id="0" name=""/>
        <dsp:cNvSpPr/>
      </dsp:nvSpPr>
      <dsp:spPr>
        <a:xfrm>
          <a:off x="4663841" y="4187384"/>
          <a:ext cx="2127837" cy="1273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Security</a:t>
          </a:r>
          <a:endParaRPr lang="en-US" sz="2000" kern="1200" dirty="0"/>
        </a:p>
      </dsp:txBody>
      <dsp:txXfrm>
        <a:off x="4975456" y="4373887"/>
        <a:ext cx="1504607" cy="900514"/>
      </dsp:txXfrm>
    </dsp:sp>
    <dsp:sp modelId="{7535A40E-E15C-45EF-98DB-C2D0C01C5870}">
      <dsp:nvSpPr>
        <dsp:cNvPr id="0" name=""/>
        <dsp:cNvSpPr/>
      </dsp:nvSpPr>
      <dsp:spPr>
        <a:xfrm rot="10800001">
          <a:off x="4185399" y="4609238"/>
          <a:ext cx="338099" cy="42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286829" y="4695201"/>
        <a:ext cx="236669" cy="257887"/>
      </dsp:txXfrm>
    </dsp:sp>
    <dsp:sp modelId="{51054B0F-DD26-418C-A433-36DDC8730B3D}">
      <dsp:nvSpPr>
        <dsp:cNvPr id="0" name=""/>
        <dsp:cNvSpPr/>
      </dsp:nvSpPr>
      <dsp:spPr>
        <a:xfrm>
          <a:off x="2102622" y="4187384"/>
          <a:ext cx="1923296" cy="1273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Disclosure</a:t>
          </a:r>
          <a:endParaRPr lang="en-US" sz="2000" kern="1200" dirty="0"/>
        </a:p>
      </dsp:txBody>
      <dsp:txXfrm>
        <a:off x="2384282" y="4373887"/>
        <a:ext cx="1359976" cy="900514"/>
      </dsp:txXfrm>
    </dsp:sp>
    <dsp:sp modelId="{E7B40330-4CF8-4882-9E95-AADBBCED236E}">
      <dsp:nvSpPr>
        <dsp:cNvPr id="0" name=""/>
        <dsp:cNvSpPr/>
      </dsp:nvSpPr>
      <dsp:spPr>
        <a:xfrm rot="13271026">
          <a:off x="1946505" y="3829057"/>
          <a:ext cx="452124" cy="42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059499" y="3957473"/>
        <a:ext cx="323180" cy="257887"/>
      </dsp:txXfrm>
    </dsp:sp>
    <dsp:sp modelId="{B9DDD14C-3118-4ADD-A084-472EB2CD824F}">
      <dsp:nvSpPr>
        <dsp:cNvPr id="0" name=""/>
        <dsp:cNvSpPr/>
      </dsp:nvSpPr>
      <dsp:spPr>
        <a:xfrm>
          <a:off x="174453" y="2591973"/>
          <a:ext cx="2132701" cy="1273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Access</a:t>
          </a:r>
          <a:endParaRPr lang="en-US" sz="2000" kern="1200" dirty="0"/>
        </a:p>
      </dsp:txBody>
      <dsp:txXfrm>
        <a:off x="486780" y="2778476"/>
        <a:ext cx="1508047" cy="900514"/>
      </dsp:txXfrm>
    </dsp:sp>
    <dsp:sp modelId="{582A5B63-6E89-494A-A110-91DC065CB205}">
      <dsp:nvSpPr>
        <dsp:cNvPr id="0" name=""/>
        <dsp:cNvSpPr/>
      </dsp:nvSpPr>
      <dsp:spPr>
        <a:xfrm rot="17232245">
          <a:off x="1374856" y="2159656"/>
          <a:ext cx="260849" cy="42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402411" y="2282996"/>
        <a:ext cx="182594" cy="257887"/>
      </dsp:txXfrm>
    </dsp:sp>
    <dsp:sp modelId="{E36B8DD4-FC67-42B5-B399-46CC404FCA49}">
      <dsp:nvSpPr>
        <dsp:cNvPr id="0" name=""/>
        <dsp:cNvSpPr/>
      </dsp:nvSpPr>
      <dsp:spPr>
        <a:xfrm>
          <a:off x="454267" y="631057"/>
          <a:ext cx="2713427" cy="1512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Accountability</a:t>
          </a:r>
          <a:endParaRPr lang="en-US" sz="2000" kern="1200" dirty="0"/>
        </a:p>
      </dsp:txBody>
      <dsp:txXfrm>
        <a:off x="851639" y="852542"/>
        <a:ext cx="1918683" cy="1069425"/>
      </dsp:txXfrm>
    </dsp:sp>
    <dsp:sp modelId="{6DAEE545-30D4-40C5-A2BC-E93DE676427C}">
      <dsp:nvSpPr>
        <dsp:cNvPr id="0" name=""/>
        <dsp:cNvSpPr/>
      </dsp:nvSpPr>
      <dsp:spPr>
        <a:xfrm rot="20718776">
          <a:off x="3153344" y="781512"/>
          <a:ext cx="297570" cy="42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154802" y="878792"/>
        <a:ext cx="208299" cy="25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FF4C7-623A-4AD0-A019-554D27032253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64631-7B44-4A29-9642-B556BBAB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6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782638"/>
            <a:ext cx="6946900" cy="390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3514-5B7F-4DA6-884F-8CD47641B553}" type="slidenum">
              <a:rPr lang="zh-CN" altLang="en-US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3249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4631-7B44-4A29-9642-B556BBABA5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4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4631-7B44-4A29-9642-B556BBABA5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4631-7B44-4A29-9642-B556BBABA5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0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43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4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5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8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6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0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7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7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9E26DE-846B-4DC9-9342-687103041579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6D78-CE1F-4B33-A902-4A5349D8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9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cdevteam.team.partners.extranet.microsoft.com/projects/quincy/Monthly%20Aerial%20Photos/09.18.06%20002.jpg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1614"/>
          </a:xfrm>
        </p:spPr>
        <p:txBody>
          <a:bodyPr/>
          <a:lstStyle/>
          <a:p>
            <a:r>
              <a:rPr lang="en-GB" dirty="0" smtClean="0"/>
              <a:t>Key note </a:t>
            </a:r>
            <a:r>
              <a:rPr lang="en-GB" dirty="0" err="1" smtClean="0"/>
              <a:t>Adddress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By The Data Protection Commissioner</a:t>
            </a:r>
          </a:p>
          <a:p>
            <a:endParaRPr lang="en-GB" sz="4400" dirty="0" smtClean="0"/>
          </a:p>
          <a:p>
            <a:r>
              <a:rPr lang="en-GB" sz="4400" dirty="0" smtClean="0"/>
              <a:t>Data Protection Office</a:t>
            </a:r>
          </a:p>
          <a:p>
            <a:endParaRPr lang="en-GB" sz="4400" dirty="0" smtClean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ebImgShrinked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12877" y="812331"/>
            <a:ext cx="4005330" cy="2961833"/>
          </a:xfrm>
        </p:spPr>
      </p:pic>
      <p:pic>
        <p:nvPicPr>
          <p:cNvPr id="4" name="Picture 3" descr="datacen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967" y="767024"/>
            <a:ext cx="4367967" cy="3007140"/>
          </a:xfrm>
          <a:prstGeom prst="rect">
            <a:avLst/>
          </a:prstGeom>
        </p:spPr>
      </p:pic>
      <p:pic>
        <p:nvPicPr>
          <p:cNvPr id="5" name="Picture 4" descr="DSCN82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5851" y="3761164"/>
            <a:ext cx="4346083" cy="296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N8201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5501934" y="3774164"/>
            <a:ext cx="4027214" cy="29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55851" y="3408553"/>
            <a:ext cx="83623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</a:rPr>
              <a:t>                      Data </a:t>
            </a:r>
            <a:r>
              <a:rPr lang="en-GB" sz="2400" dirty="0" err="1" smtClean="0">
                <a:solidFill>
                  <a:schemeClr val="tx2">
                    <a:lumMod val="25000"/>
                  </a:schemeClr>
                </a:solidFill>
              </a:rPr>
              <a:t>Centers</a:t>
            </a: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</a:rPr>
              <a:t> around the World</a:t>
            </a:r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111" y="154545"/>
            <a:ext cx="9404723" cy="612479"/>
          </a:xfrm>
        </p:spPr>
        <p:txBody>
          <a:bodyPr/>
          <a:lstStyle/>
          <a:p>
            <a:r>
              <a:rPr lang="en-GB" dirty="0" smtClean="0"/>
              <a:t>CLOUD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77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2747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Data Protection and Security using Disruptive Technologies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88" y="1923849"/>
            <a:ext cx="6359266" cy="4195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0732" y="1923849"/>
            <a:ext cx="4196766" cy="419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sz="2800" b="1" dirty="0" smtClean="0"/>
              <a:t>The (Data )Controller </a:t>
            </a:r>
            <a:r>
              <a:rPr lang="en-US" sz="2800" b="1" dirty="0"/>
              <a:t>is Always </a:t>
            </a:r>
            <a:r>
              <a:rPr lang="en-US" sz="2800" b="1" dirty="0" smtClean="0"/>
              <a:t>Responsible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And 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Accountable</a:t>
            </a:r>
            <a:endParaRPr lang="en-GB" sz="2800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6685"/>
          </a:xfrm>
        </p:spPr>
        <p:txBody>
          <a:bodyPr/>
          <a:lstStyle/>
          <a:p>
            <a:r>
              <a:rPr lang="en-GB" dirty="0"/>
              <a:t>Data Protection Act in a nutshell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84374"/>
              </p:ext>
            </p:extLst>
          </p:nvPr>
        </p:nvGraphicFramePr>
        <p:xfrm>
          <a:off x="646112" y="1208868"/>
          <a:ext cx="9536274" cy="546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301544" y="3696237"/>
            <a:ext cx="20863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DPA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53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452718"/>
            <a:ext cx="11778711" cy="787146"/>
          </a:xfrm>
        </p:spPr>
        <p:txBody>
          <a:bodyPr/>
          <a:lstStyle/>
          <a:p>
            <a:r>
              <a:rPr lang="en-US" dirty="0" smtClean="0"/>
              <a:t>General Data Protection Regulations :GDPR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363851"/>
            <a:ext cx="11654202" cy="5191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452" y="1596325"/>
            <a:ext cx="3037668" cy="4959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800" b="1" dirty="0" smtClean="0"/>
              <a:t>Awareness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US" sz="2800" b="1" dirty="0"/>
              <a:t>Information you hold </a:t>
            </a:r>
            <a:endParaRPr lang="en-US" sz="2800" b="1" dirty="0" smtClean="0"/>
          </a:p>
          <a:p>
            <a:pPr algn="ctr"/>
            <a:endParaRPr lang="en-GB" sz="2800" b="1" dirty="0"/>
          </a:p>
          <a:p>
            <a:pPr algn="ctr"/>
            <a:r>
              <a:rPr lang="en-US" sz="2800" b="1" dirty="0"/>
              <a:t>Communicating privacy information </a:t>
            </a:r>
            <a:endParaRPr lang="en-US" sz="2800" dirty="0"/>
          </a:p>
          <a:p>
            <a:pPr algn="ctr"/>
            <a:endParaRPr lang="en-US" sz="3200" dirty="0"/>
          </a:p>
          <a:p>
            <a:pPr algn="ctr"/>
            <a:endParaRPr lang="en-US" sz="3200" b="1" dirty="0"/>
          </a:p>
          <a:p>
            <a:pPr algn="ctr"/>
            <a:r>
              <a:rPr lang="en-US" b="1" dirty="0" smtClean="0"/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46919" y="1596325"/>
            <a:ext cx="2634712" cy="4959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Individuals’ rights </a:t>
            </a:r>
            <a:endParaRPr lang="en-US" sz="2800" dirty="0"/>
          </a:p>
          <a:p>
            <a:pPr algn="ctr"/>
            <a:endParaRPr lang="en-GB" sz="2800" dirty="0" smtClean="0"/>
          </a:p>
          <a:p>
            <a:pPr algn="ctr"/>
            <a:r>
              <a:rPr lang="en-US" sz="2800" b="1" dirty="0"/>
              <a:t>Subject access requests </a:t>
            </a:r>
            <a:endParaRPr lang="en-US" sz="2800" dirty="0"/>
          </a:p>
          <a:p>
            <a:pPr algn="ctr"/>
            <a:endParaRPr lang="en-GB" sz="2800" dirty="0" smtClean="0"/>
          </a:p>
          <a:p>
            <a:pPr algn="ctr"/>
            <a:r>
              <a:rPr lang="en-US" sz="2800" b="1" dirty="0"/>
              <a:t>Lawful basis for processing personal data</a:t>
            </a:r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63940" y="1596325"/>
            <a:ext cx="2634711" cy="4959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Consent</a:t>
            </a:r>
          </a:p>
          <a:p>
            <a:pPr algn="ctr"/>
            <a:endParaRPr lang="en-GB" sz="2800" b="1" dirty="0" smtClean="0"/>
          </a:p>
          <a:p>
            <a:pPr algn="ctr"/>
            <a:endParaRPr lang="en-GB" sz="2800" b="1" dirty="0"/>
          </a:p>
          <a:p>
            <a:pPr algn="ctr"/>
            <a:r>
              <a:rPr lang="en-US" sz="2800" b="1" dirty="0" smtClean="0"/>
              <a:t>Children</a:t>
            </a:r>
          </a:p>
          <a:p>
            <a:pPr algn="ctr"/>
            <a:endParaRPr lang="en-GB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Data breaches </a:t>
            </a:r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58451" y="1596325"/>
            <a:ext cx="2604763" cy="4959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Data Protection by </a:t>
            </a:r>
            <a:r>
              <a:rPr lang="en-US" sz="2800" b="1" dirty="0" smtClean="0"/>
              <a:t>Design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Data </a:t>
            </a:r>
            <a:r>
              <a:rPr lang="en-US" sz="2800" b="1" dirty="0"/>
              <a:t>Protection Impact </a:t>
            </a:r>
            <a:r>
              <a:rPr lang="en-US" sz="2800" b="1" dirty="0" smtClean="0"/>
              <a:t>Assessments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International Data Transfers 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98" y="357145"/>
            <a:ext cx="10042901" cy="787146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Organisations</a:t>
            </a:r>
            <a:r>
              <a:rPr lang="en-US" dirty="0" smtClean="0"/>
              <a:t> Have to do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4290"/>
            <a:ext cx="11654202" cy="57137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5912" y="1208221"/>
            <a:ext cx="9856922" cy="1149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Proactive</a:t>
            </a:r>
          </a:p>
          <a:p>
            <a:pPr algn="ctr"/>
            <a:r>
              <a:rPr lang="en-GB" sz="1600" dirty="0"/>
              <a:t>The system must be proactive, not reactive. It must prevent privacy incidents before they happen.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805912" y="2344117"/>
            <a:ext cx="9856922" cy="982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Default</a:t>
            </a:r>
          </a:p>
          <a:p>
            <a:pPr algn="ctr"/>
            <a:r>
              <a:rPr lang="en-GB" sz="1600" dirty="0"/>
              <a:t>Automatic protection in IT systems or processes at all stages.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05912" y="3343753"/>
            <a:ext cx="9856922" cy="982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Embedded</a:t>
            </a:r>
          </a:p>
          <a:p>
            <a:pPr algn="ctr"/>
            <a:r>
              <a:rPr lang="en-GB" sz="1600" dirty="0"/>
              <a:t>Privacy must be an essential component of functionality.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05912" y="4326606"/>
            <a:ext cx="9856922" cy="117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Full </a:t>
            </a:r>
            <a:r>
              <a:rPr lang="en-US" sz="5400" b="1" dirty="0" smtClean="0"/>
              <a:t>functionality</a:t>
            </a:r>
          </a:p>
          <a:p>
            <a:pPr algn="ctr"/>
            <a:r>
              <a:rPr lang="en-GB" sz="1600" dirty="0"/>
              <a:t>Protection must be planned in a complete way, with no compromise to either business or security.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805912" y="5509645"/>
            <a:ext cx="9856922" cy="1348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End-to-end </a:t>
            </a:r>
            <a:r>
              <a:rPr lang="en-US" sz="5400" b="1" dirty="0" smtClean="0"/>
              <a:t>security</a:t>
            </a:r>
          </a:p>
          <a:p>
            <a:pPr algn="ctr"/>
            <a:r>
              <a:rPr lang="en-GB" sz="1600" dirty="0"/>
              <a:t>Full lifecycle privacy protection must be embedded into the system from the first step of data processing.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55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 FORWARD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75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GET READY</a:t>
            </a:r>
            <a:endParaRPr lang="en-US" sz="6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103311" y="4173603"/>
            <a:ext cx="8946541" cy="175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/>
              <a:t>Thank you.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532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3FC4C48176D4BA39FB2B3A58FDD54" ma:contentTypeVersion="1" ma:contentTypeDescription="Create a new document." ma:contentTypeScope="" ma:versionID="7350b534a8aa33a7f4abf92fcd5ca32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5651D5-C72E-460E-805E-A9B27F09DD24}"/>
</file>

<file path=customXml/itemProps2.xml><?xml version="1.0" encoding="utf-8"?>
<ds:datastoreItem xmlns:ds="http://schemas.openxmlformats.org/officeDocument/2006/customXml" ds:itemID="{00984DE0-46F3-457B-A761-C79D52E879E8}"/>
</file>

<file path=customXml/itemProps3.xml><?xml version="1.0" encoding="utf-8"?>
<ds:datastoreItem xmlns:ds="http://schemas.openxmlformats.org/officeDocument/2006/customXml" ds:itemID="{37403A2B-C512-435F-AA6E-227BA73245F3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349</TotalTime>
  <Words>188</Words>
  <Application>Microsoft Office PowerPoint</Application>
  <PresentationFormat>Widescreen</PresentationFormat>
  <Paragraphs>80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Arial</vt:lpstr>
      <vt:lpstr>Calibri</vt:lpstr>
      <vt:lpstr>Century Gothic</vt:lpstr>
      <vt:lpstr>Wingdings 3</vt:lpstr>
      <vt:lpstr>Ion</vt:lpstr>
      <vt:lpstr>Key note Adddress</vt:lpstr>
      <vt:lpstr>CLOUD COMPUTING</vt:lpstr>
      <vt:lpstr>Data Protection and Security using Disruptive Technologies</vt:lpstr>
      <vt:lpstr>Data Protection Act in a nutshell</vt:lpstr>
      <vt:lpstr>General Data Protection Regulations :GDPR </vt:lpstr>
      <vt:lpstr>What Organisations Have to do </vt:lpstr>
      <vt:lpstr>WAY FORWARD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Protection and Security using Disruptive Technologies</dc:title>
  <dc:creator>user</dc:creator>
  <cp:lastModifiedBy>user</cp:lastModifiedBy>
  <cp:revision>24</cp:revision>
  <cp:lastPrinted>2017-10-05T10:44:31Z</cp:lastPrinted>
  <dcterms:created xsi:type="dcterms:W3CDTF">2017-10-02T09:41:43Z</dcterms:created>
  <dcterms:modified xsi:type="dcterms:W3CDTF">2017-10-06T09:37:56Z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0x0101002493FC4C48176D4BA39FB2B3A58FDD54</vt:lpwstr>
  </property>
</Properties>
</file>