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diagrams/data1.xml" ContentType="application/vnd.openxmlformats-officedocument.drawingml.diagramData+xml"/>
  <Override PartName="/ppt/diagrams/data6.xml" ContentType="application/vnd.openxmlformats-officedocument.drawingml.diagramData+xml"/>
  <Override PartName="/ppt/diagrams/data5.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7.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3.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25.xml" ContentType="application/vnd.openxmlformats-officedocument.presentationml.slide+xml"/>
  <Override PartName="/ppt/slides/slide2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35.xml" ContentType="application/vnd.openxmlformats-officedocument.presentationml.slide+xml"/>
  <Override PartName="/ppt/slides/slide28.xml" ContentType="application/vnd.openxmlformats-officedocument.presentationml.slide+xml"/>
  <Override PartName="/ppt/slides/slide1.xml" ContentType="application/vnd.openxmlformats-officedocument.presentationml.slide+xml"/>
  <Override PartName="/ppt/slides/slide29.xml" ContentType="application/vnd.openxmlformats-officedocument.presentationml.slide+xml"/>
  <Override PartName="/ppt/slides/slide36.xml" ContentType="application/vnd.openxmlformats-officedocument.presentationml.slide+xml"/>
  <Override PartName="/ppt/slides/slide30.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1.xml" ContentType="application/vnd.openxmlformats-officedocument.presentationml.slide+xml"/>
  <Override PartName="/ppt/slideLayouts/slideLayout5.xml" ContentType="application/vnd.openxmlformats-officedocument.presentationml.slideLayout+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notesSlides/notesSlide16.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slideLayouts/slideLayout1.xml" ContentType="application/vnd.openxmlformats-officedocument.presentationml.slideLayout+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slideLayouts/slideLayout2.xml" ContentType="application/vnd.openxmlformats-officedocument.presentationml.slideLayout+xml"/>
  <Override PartName="/ppt/notesSlides/notesSlide8.xml" ContentType="application/vnd.openxmlformats-officedocument.presentationml.notesSlide+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5.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4.xml" ContentType="application/vnd.openxmlformats-officedocument.presentationml.slideLayout+xml"/>
  <Override PartName="/ppt/notesSlides/notesSlide27.xml" ContentType="application/vnd.openxmlformats-officedocument.presentationml.notesSlide+xml"/>
  <Override PartName="/ppt/notesSlides/notesSlide15.xml" ContentType="application/vnd.openxmlformats-officedocument.presentationml.notesSlide+xml"/>
  <Override PartName="/ppt/notesSlides/notesSlide29.xml" ContentType="application/vnd.openxmlformats-officedocument.presentationml.notesSlide+xml"/>
  <Override PartName="/ppt/notesSlides/notesSlide37.xml" ContentType="application/vnd.openxmlformats-officedocument.presentationml.notesSlide+xml"/>
  <Override PartName="/ppt/notesSlides/notesSlide36.xml" ContentType="application/vnd.openxmlformats-officedocument.presentationml.notesSlide+xml"/>
  <Override PartName="/ppt/notesSlides/notesSlide35.xml" ContentType="application/vnd.openxmlformats-officedocument.presentationml.notesSlide+xml"/>
  <Override PartName="/ppt/notesSlides/notesSlide34.xml" ContentType="application/vnd.openxmlformats-officedocument.presentationml.notesSlide+xml"/>
  <Override PartName="/ppt/notesSlides/notesSlide33.xml" ContentType="application/vnd.openxmlformats-officedocument.presentationml.notesSlide+xml"/>
  <Override PartName="/ppt/notesSlides/notesSlide28.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6.xml" ContentType="application/vnd.openxmlformats-officedocument.presentationml.notesSlide+xml"/>
  <Override PartName="/ppt/notesSlides/notesSlide45.xml" ContentType="application/vnd.openxmlformats-officedocument.presentationml.notesSlide+xml"/>
  <Override PartName="/ppt/notesSlides/notesSlide44.xml" ContentType="application/vnd.openxmlformats-officedocument.presentationml.notesSlide+xml"/>
  <Override PartName="/ppt/notesSlides/notesSlide43.xml" ContentType="application/vnd.openxmlformats-officedocument.presentationml.notesSlide+xml"/>
  <Override PartName="/ppt/notesSlides/notesSlide42.xml" ContentType="application/vnd.openxmlformats-officedocument.presentationml.notesSlide+xml"/>
  <Override PartName="/ppt/notesSlides/notesSlide41.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0.xml" ContentType="application/vnd.openxmlformats-officedocument.presentationml.notesSlide+xml"/>
  <Override PartName="/ppt/diagrams/quickStyle5.xml" ContentType="application/vnd.openxmlformats-officedocument.drawingml.diagramStyl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rawing6.xml" ContentType="application/vnd.ms-office.drawingml.diagramDrawing+xml"/>
  <Override PartName="/ppt/diagrams/colors6.xml" ContentType="application/vnd.openxmlformats-officedocument.drawingml.diagramColors+xml"/>
  <Override PartName="/ppt/diagrams/layout6.xml" ContentType="application/vnd.openxmlformats-officedocument.drawingml.diagramLayout+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diagrams/quickStyle6.xml" ContentType="application/vnd.openxmlformats-officedocument.drawingml.diagramStyl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colors5.xml" ContentType="application/vnd.openxmlformats-officedocument.drawingml.diagramColors+xml"/>
  <Override PartName="/ppt/diagrams/layout5.xml" ContentType="application/vnd.openxmlformats-officedocument.drawingml.diagramLayout+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rawing7.xml" ContentType="application/vnd.ms-office.drawingml.diagramDrawing+xml"/>
  <Override PartName="/ppt/diagrams/colors7.xml" ContentType="application/vnd.openxmlformats-officedocument.drawingml.diagramColors+xml"/>
  <Override PartName="/ppt/diagrams/drawing5.xml" ContentType="application/vnd.ms-office.drawingml.diagramDrawing+xml"/>
  <Override PartName="/ppt/diagrams/colors3.xml" ContentType="application/vnd.openxmlformats-officedocument.drawingml.diagramColors+xml"/>
  <Override PartName="/ppt/diagrams/layout2.xml" ContentType="application/vnd.openxmlformats-officedocument.drawingml.diagramLayout+xml"/>
  <Override PartName="/ppt/diagrams/drawing3.xml" ContentType="application/vnd.ms-office.drawingml.diagramDrawing+xml"/>
  <Override PartName="/ppt/diagrams/colors2.xml" ContentType="application/vnd.openxmlformats-officedocument.drawingml.diagramColors+xml"/>
  <Override PartName="/ppt/diagrams/drawing2.xml" ContentType="application/vnd.ms-office.drawingml.diagramDrawing+xml"/>
  <Override PartName="/ppt/diagrams/quickStyle2.xml" ContentType="application/vnd.openxmlformats-officedocument.drawingml.diagramStyle+xml"/>
  <Override PartName="/ppt/diagrams/quickStyle7.xml" ContentType="application/vnd.openxmlformats-officedocument.drawingml.diagramStyle+xml"/>
  <Override PartName="/ppt/diagrams/quickStyle3.xml" ContentType="application/vnd.openxmlformats-officedocument.drawingml.diagramStyle+xml"/>
  <Override PartName="/ppt/diagrams/layout7.xml" ContentType="application/vnd.openxmlformats-officedocument.drawingml.diagramLayout+xml"/>
  <Override PartName="/ppt/diagrams/layout3.xml" ContentType="application/vnd.openxmlformats-officedocument.drawingml.diagramLayout+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8" r:id="rId1"/>
    <p:sldMasterId id="2147483659" r:id="rId2"/>
  </p:sldMasterIdLst>
  <p:notesMasterIdLst>
    <p:notesMasterId r:id="rId49"/>
  </p:notesMasterIdLst>
  <p:handoutMasterIdLst>
    <p:handoutMasterId r:id="rId50"/>
  </p:handoutMasterIdLst>
  <p:sldIdLst>
    <p:sldId id="256" r:id="rId3"/>
    <p:sldId id="257" r:id="rId4"/>
    <p:sldId id="350" r:id="rId5"/>
    <p:sldId id="285" r:id="rId6"/>
    <p:sldId id="351" r:id="rId7"/>
    <p:sldId id="359" r:id="rId8"/>
    <p:sldId id="352" r:id="rId9"/>
    <p:sldId id="353" r:id="rId10"/>
    <p:sldId id="358" r:id="rId11"/>
    <p:sldId id="354" r:id="rId12"/>
    <p:sldId id="355" r:id="rId13"/>
    <p:sldId id="337" r:id="rId14"/>
    <p:sldId id="339" r:id="rId15"/>
    <p:sldId id="340" r:id="rId16"/>
    <p:sldId id="356" r:id="rId17"/>
    <p:sldId id="357" r:id="rId18"/>
    <p:sldId id="343" r:id="rId19"/>
    <p:sldId id="344" r:id="rId20"/>
    <p:sldId id="346" r:id="rId21"/>
    <p:sldId id="345" r:id="rId22"/>
    <p:sldId id="347" r:id="rId23"/>
    <p:sldId id="348" r:id="rId24"/>
    <p:sldId id="349" r:id="rId25"/>
    <p:sldId id="362" r:id="rId26"/>
    <p:sldId id="264" r:id="rId27"/>
    <p:sldId id="360" r:id="rId28"/>
    <p:sldId id="361" r:id="rId29"/>
    <p:sldId id="363" r:id="rId30"/>
    <p:sldId id="314" r:id="rId31"/>
    <p:sldId id="315" r:id="rId32"/>
    <p:sldId id="364" r:id="rId33"/>
    <p:sldId id="318" r:id="rId34"/>
    <p:sldId id="321" r:id="rId35"/>
    <p:sldId id="365" r:id="rId36"/>
    <p:sldId id="323" r:id="rId37"/>
    <p:sldId id="366" r:id="rId38"/>
    <p:sldId id="377" r:id="rId39"/>
    <p:sldId id="367" r:id="rId40"/>
    <p:sldId id="368" r:id="rId41"/>
    <p:sldId id="369" r:id="rId42"/>
    <p:sldId id="373" r:id="rId43"/>
    <p:sldId id="370" r:id="rId44"/>
    <p:sldId id="374" r:id="rId45"/>
    <p:sldId id="371" r:id="rId46"/>
    <p:sldId id="372" r:id="rId47"/>
    <p:sldId id="279" r:id="rId48"/>
  </p:sldIdLst>
  <p:sldSz cx="9144000" cy="6858000" type="screen4x3"/>
  <p:notesSz cx="6858000"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78BD"/>
    <a:srgbClr val="848E98"/>
    <a:srgbClr val="000000"/>
    <a:srgbClr val="2989C8"/>
    <a:srgbClr val="B0B7BD"/>
    <a:srgbClr val="2185C5"/>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82C08F4-06BF-4F0F-931F-FF9341E7EA39}">
  <a:tblStyle styleId="{F82C08F4-06BF-4F0F-931F-FF9341E7EA39}"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544" autoAdjust="0"/>
    <p:restoredTop sz="71451" autoAdjust="0"/>
  </p:normalViewPr>
  <p:slideViewPr>
    <p:cSldViewPr snapToGrid="0">
      <p:cViewPr varScale="1">
        <p:scale>
          <a:sx n="60" d="100"/>
          <a:sy n="60" d="100"/>
        </p:scale>
        <p:origin x="123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handoutMaster" Target="handoutMasters/handoutMaster1.xml"/><Relationship Id="rId55" Type="http://schemas.openxmlformats.org/officeDocument/2006/relationships/customXml" Target="../customXml/item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customXml" Target="../customXml/item2.xml"/><Relationship Id="rId8" Type="http://schemas.openxmlformats.org/officeDocument/2006/relationships/slide" Target="slides/slide6.xml"/><Relationship Id="rId51"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 Id="rId57" Type="http://schemas.openxmlformats.org/officeDocument/2006/relationships/customXml" Target="../customXml/item3.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s>
</file>

<file path=ppt/diagrams/_rels/data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image" Target="../media/image4.png"/></Relationships>
</file>

<file path=ppt/diagrams/_rels/data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image" Target="../media/image7.jpg"/></Relationships>
</file>

<file path=ppt/diagrams/_rels/drawing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image" Target="../media/image4.png"/></Relationships>
</file>

<file path=ppt/diagrams/_rels/drawing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image" Target="../media/image7.jpg"/></Relationships>
</file>

<file path=ppt/diagrams/colors1.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E7E762-37E6-40F1-A175-B9BBA5F8DBDF}" type="doc">
      <dgm:prSet loTypeId="urn:microsoft.com/office/officeart/2008/layout/LinedList" loCatId="list" qsTypeId="urn:microsoft.com/office/officeart/2005/8/quickstyle/simple1" qsCatId="simple" csTypeId="urn:microsoft.com/office/officeart/2005/8/colors/accent5_5" csCatId="accent5" phldr="1"/>
      <dgm:spPr/>
      <dgm:t>
        <a:bodyPr/>
        <a:lstStyle/>
        <a:p>
          <a:endParaRPr lang="en-US"/>
        </a:p>
      </dgm:t>
    </dgm:pt>
    <dgm:pt modelId="{97694125-C19F-4A35-9647-5601A5AC484A}">
      <dgm:prSet phldrT="[Text]"/>
      <dgm:spPr/>
      <dgm:t>
        <a:bodyPr/>
        <a:lstStyle/>
        <a:p>
          <a:r>
            <a:rPr lang="en-US" dirty="0" smtClean="0">
              <a:solidFill>
                <a:schemeClr val="bg1">
                  <a:lumMod val="50000"/>
                </a:schemeClr>
              </a:solidFill>
            </a:rPr>
            <a:t>The Data Protection Act (DPA) </a:t>
          </a:r>
          <a:endParaRPr lang="en-US" dirty="0">
            <a:solidFill>
              <a:schemeClr val="bg1">
                <a:lumMod val="50000"/>
              </a:schemeClr>
            </a:solidFill>
          </a:endParaRPr>
        </a:p>
      </dgm:t>
    </dgm:pt>
    <dgm:pt modelId="{6910A42B-D563-4131-B275-300375D3CBB1}" type="parTrans" cxnId="{0C86EC98-0280-4F20-8DA3-1FE6ABE324DF}">
      <dgm:prSet/>
      <dgm:spPr/>
      <dgm:t>
        <a:bodyPr/>
        <a:lstStyle/>
        <a:p>
          <a:endParaRPr lang="en-US">
            <a:solidFill>
              <a:schemeClr val="bg1">
                <a:lumMod val="50000"/>
              </a:schemeClr>
            </a:solidFill>
          </a:endParaRPr>
        </a:p>
      </dgm:t>
    </dgm:pt>
    <dgm:pt modelId="{EFCF5437-60DC-4770-9069-68D3549C6701}" type="sibTrans" cxnId="{0C86EC98-0280-4F20-8DA3-1FE6ABE324DF}">
      <dgm:prSet/>
      <dgm:spPr/>
      <dgm:t>
        <a:bodyPr/>
        <a:lstStyle/>
        <a:p>
          <a:endParaRPr lang="en-US">
            <a:solidFill>
              <a:schemeClr val="bg1">
                <a:lumMod val="50000"/>
              </a:schemeClr>
            </a:solidFill>
          </a:endParaRPr>
        </a:p>
      </dgm:t>
    </dgm:pt>
    <dgm:pt modelId="{DFA2E3ED-394C-4B57-B01E-E5EC8C6A0E6F}">
      <dgm:prSet phldrT="[Text]"/>
      <dgm:spPr/>
      <dgm:t>
        <a:bodyPr/>
        <a:lstStyle/>
        <a:p>
          <a:r>
            <a:rPr lang="en-US" dirty="0" smtClean="0">
              <a:solidFill>
                <a:schemeClr val="bg1">
                  <a:lumMod val="50000"/>
                </a:schemeClr>
              </a:solidFill>
            </a:rPr>
            <a:t>The Data Protection Office (DPO)</a:t>
          </a:r>
          <a:endParaRPr lang="en-US" dirty="0">
            <a:solidFill>
              <a:schemeClr val="bg1">
                <a:lumMod val="50000"/>
              </a:schemeClr>
            </a:solidFill>
          </a:endParaRPr>
        </a:p>
      </dgm:t>
    </dgm:pt>
    <dgm:pt modelId="{6D97A8A9-F879-465E-A65B-C6D238C48EC6}" type="parTrans" cxnId="{82329E7D-525D-4CF7-A8BF-7212C9E4A1B1}">
      <dgm:prSet/>
      <dgm:spPr/>
      <dgm:t>
        <a:bodyPr/>
        <a:lstStyle/>
        <a:p>
          <a:endParaRPr lang="en-US">
            <a:solidFill>
              <a:schemeClr val="bg1">
                <a:lumMod val="50000"/>
              </a:schemeClr>
            </a:solidFill>
          </a:endParaRPr>
        </a:p>
      </dgm:t>
    </dgm:pt>
    <dgm:pt modelId="{8AD6B424-D4FB-4CDF-950D-466A6E15B17B}" type="sibTrans" cxnId="{82329E7D-525D-4CF7-A8BF-7212C9E4A1B1}">
      <dgm:prSet/>
      <dgm:spPr/>
      <dgm:t>
        <a:bodyPr/>
        <a:lstStyle/>
        <a:p>
          <a:endParaRPr lang="en-US">
            <a:solidFill>
              <a:schemeClr val="bg1">
                <a:lumMod val="50000"/>
              </a:schemeClr>
            </a:solidFill>
          </a:endParaRPr>
        </a:p>
      </dgm:t>
    </dgm:pt>
    <dgm:pt modelId="{3C29DFB3-5CFE-4C5B-9B49-B87F61DA5406}">
      <dgm:prSet/>
      <dgm:spPr/>
      <dgm:t>
        <a:bodyPr/>
        <a:lstStyle/>
        <a:p>
          <a:r>
            <a:rPr lang="en-US" dirty="0" smtClean="0">
              <a:solidFill>
                <a:schemeClr val="bg1">
                  <a:lumMod val="50000"/>
                </a:schemeClr>
              </a:solidFill>
            </a:rPr>
            <a:t>Functions and Powers of DPC</a:t>
          </a:r>
          <a:endParaRPr lang="en-US" dirty="0">
            <a:solidFill>
              <a:schemeClr val="bg1">
                <a:lumMod val="50000"/>
              </a:schemeClr>
            </a:solidFill>
          </a:endParaRPr>
        </a:p>
      </dgm:t>
    </dgm:pt>
    <dgm:pt modelId="{30240F53-58D3-4B35-957B-61FDB9E97811}" type="parTrans" cxnId="{FCFFC602-0ABA-4221-AD62-5D7A71D510A0}">
      <dgm:prSet/>
      <dgm:spPr/>
      <dgm:t>
        <a:bodyPr/>
        <a:lstStyle/>
        <a:p>
          <a:endParaRPr lang="en-US">
            <a:solidFill>
              <a:schemeClr val="bg1">
                <a:lumMod val="50000"/>
              </a:schemeClr>
            </a:solidFill>
          </a:endParaRPr>
        </a:p>
      </dgm:t>
    </dgm:pt>
    <dgm:pt modelId="{E85F423D-9E7D-48F9-8321-B942992AF68C}" type="sibTrans" cxnId="{FCFFC602-0ABA-4221-AD62-5D7A71D510A0}">
      <dgm:prSet/>
      <dgm:spPr/>
      <dgm:t>
        <a:bodyPr/>
        <a:lstStyle/>
        <a:p>
          <a:endParaRPr lang="en-US">
            <a:solidFill>
              <a:schemeClr val="bg1">
                <a:lumMod val="50000"/>
              </a:schemeClr>
            </a:solidFill>
          </a:endParaRPr>
        </a:p>
      </dgm:t>
    </dgm:pt>
    <dgm:pt modelId="{13A29CA4-04C0-4968-AB7E-5FE64E84184D}">
      <dgm:prSet/>
      <dgm:spPr/>
      <dgm:t>
        <a:bodyPr/>
        <a:lstStyle/>
        <a:p>
          <a:r>
            <a:rPr lang="en-US" dirty="0" smtClean="0">
              <a:solidFill>
                <a:schemeClr val="bg1">
                  <a:lumMod val="50000"/>
                </a:schemeClr>
              </a:solidFill>
            </a:rPr>
            <a:t>Investigation and Conduct of hearings</a:t>
          </a:r>
          <a:endParaRPr lang="en-US" dirty="0">
            <a:solidFill>
              <a:schemeClr val="bg1">
                <a:lumMod val="50000"/>
              </a:schemeClr>
            </a:solidFill>
          </a:endParaRPr>
        </a:p>
      </dgm:t>
    </dgm:pt>
    <dgm:pt modelId="{F3D7A743-0A7D-4231-8E48-74116608C940}" type="parTrans" cxnId="{5BAE69FC-F9FE-409B-909A-EF444BDEE05B}">
      <dgm:prSet/>
      <dgm:spPr/>
      <dgm:t>
        <a:bodyPr/>
        <a:lstStyle/>
        <a:p>
          <a:endParaRPr lang="en-US">
            <a:solidFill>
              <a:schemeClr val="bg1">
                <a:lumMod val="50000"/>
              </a:schemeClr>
            </a:solidFill>
          </a:endParaRPr>
        </a:p>
      </dgm:t>
    </dgm:pt>
    <dgm:pt modelId="{A2C4A2DF-1168-48B9-98B2-9B96A97E5FA0}" type="sibTrans" cxnId="{5BAE69FC-F9FE-409B-909A-EF444BDEE05B}">
      <dgm:prSet/>
      <dgm:spPr/>
      <dgm:t>
        <a:bodyPr/>
        <a:lstStyle/>
        <a:p>
          <a:endParaRPr lang="en-US">
            <a:solidFill>
              <a:schemeClr val="bg1">
                <a:lumMod val="50000"/>
              </a:schemeClr>
            </a:solidFill>
          </a:endParaRPr>
        </a:p>
      </dgm:t>
    </dgm:pt>
    <dgm:pt modelId="{D0489F74-C37D-41BE-A05A-E54B665955D2}">
      <dgm:prSet/>
      <dgm:spPr/>
      <dgm:t>
        <a:bodyPr/>
        <a:lstStyle/>
        <a:p>
          <a:r>
            <a:rPr lang="en-US" dirty="0" smtClean="0">
              <a:solidFill>
                <a:schemeClr val="bg1">
                  <a:lumMod val="50000"/>
                </a:schemeClr>
              </a:solidFill>
            </a:rPr>
            <a:t>Rights of data subjects</a:t>
          </a:r>
          <a:endParaRPr lang="en-US" dirty="0">
            <a:solidFill>
              <a:schemeClr val="bg1">
                <a:lumMod val="50000"/>
              </a:schemeClr>
            </a:solidFill>
          </a:endParaRPr>
        </a:p>
      </dgm:t>
    </dgm:pt>
    <dgm:pt modelId="{A7F29072-F761-4CB9-A15A-3C6A0A267044}" type="parTrans" cxnId="{A4E56E50-9C06-4492-908E-19E0265019CB}">
      <dgm:prSet/>
      <dgm:spPr/>
      <dgm:t>
        <a:bodyPr/>
        <a:lstStyle/>
        <a:p>
          <a:endParaRPr lang="en-US">
            <a:solidFill>
              <a:schemeClr val="bg1">
                <a:lumMod val="50000"/>
              </a:schemeClr>
            </a:solidFill>
          </a:endParaRPr>
        </a:p>
      </dgm:t>
    </dgm:pt>
    <dgm:pt modelId="{92CDEA8A-1CC4-4F7F-B9F2-E192AC7A1FFF}" type="sibTrans" cxnId="{A4E56E50-9C06-4492-908E-19E0265019CB}">
      <dgm:prSet/>
      <dgm:spPr/>
      <dgm:t>
        <a:bodyPr/>
        <a:lstStyle/>
        <a:p>
          <a:endParaRPr lang="en-US">
            <a:solidFill>
              <a:schemeClr val="bg1">
                <a:lumMod val="50000"/>
              </a:schemeClr>
            </a:solidFill>
          </a:endParaRPr>
        </a:p>
      </dgm:t>
    </dgm:pt>
    <dgm:pt modelId="{316EAA01-3659-4A8B-B2D5-215A1C5B53ED}">
      <dgm:prSet/>
      <dgm:spPr/>
      <dgm:t>
        <a:bodyPr/>
        <a:lstStyle/>
        <a:p>
          <a:r>
            <a:rPr lang="en-US" dirty="0" smtClean="0">
              <a:solidFill>
                <a:schemeClr val="bg1">
                  <a:lumMod val="50000"/>
                </a:schemeClr>
              </a:solidFill>
            </a:rPr>
            <a:t>Obligations on Controllers and Processors</a:t>
          </a:r>
          <a:endParaRPr lang="en-US" dirty="0">
            <a:solidFill>
              <a:schemeClr val="bg1">
                <a:lumMod val="50000"/>
              </a:schemeClr>
            </a:solidFill>
          </a:endParaRPr>
        </a:p>
      </dgm:t>
    </dgm:pt>
    <dgm:pt modelId="{DE6E1F10-F589-4238-97E7-99B7931C628E}" type="sibTrans" cxnId="{6987D6CA-8717-4F51-94A7-483FBF91ACBF}">
      <dgm:prSet/>
      <dgm:spPr/>
      <dgm:t>
        <a:bodyPr/>
        <a:lstStyle/>
        <a:p>
          <a:endParaRPr lang="en-US">
            <a:solidFill>
              <a:schemeClr val="bg1">
                <a:lumMod val="50000"/>
              </a:schemeClr>
            </a:solidFill>
          </a:endParaRPr>
        </a:p>
      </dgm:t>
    </dgm:pt>
    <dgm:pt modelId="{F2DBFD7E-99DF-40D4-ABC5-D99B19234F0E}" type="parTrans" cxnId="{6987D6CA-8717-4F51-94A7-483FBF91ACBF}">
      <dgm:prSet/>
      <dgm:spPr/>
      <dgm:t>
        <a:bodyPr/>
        <a:lstStyle/>
        <a:p>
          <a:endParaRPr lang="en-US">
            <a:solidFill>
              <a:schemeClr val="bg1">
                <a:lumMod val="50000"/>
              </a:schemeClr>
            </a:solidFill>
          </a:endParaRPr>
        </a:p>
      </dgm:t>
    </dgm:pt>
    <dgm:pt modelId="{9A473900-1EEF-4210-AD71-B6A236ED3C01}">
      <dgm:prSet/>
      <dgm:spPr/>
      <dgm:t>
        <a:bodyPr/>
        <a:lstStyle/>
        <a:p>
          <a:r>
            <a:rPr lang="en-US" dirty="0" smtClean="0">
              <a:solidFill>
                <a:schemeClr val="bg1">
                  <a:lumMod val="50000"/>
                </a:schemeClr>
              </a:solidFill>
            </a:rPr>
            <a:t>Offences and penalties</a:t>
          </a:r>
          <a:endParaRPr lang="en-US" dirty="0">
            <a:solidFill>
              <a:schemeClr val="bg1">
                <a:lumMod val="50000"/>
              </a:schemeClr>
            </a:solidFill>
          </a:endParaRPr>
        </a:p>
      </dgm:t>
    </dgm:pt>
    <dgm:pt modelId="{72FA5E2D-4317-437A-BA62-A744C777FC08}" type="parTrans" cxnId="{9A1946C8-F4DA-40D0-9BB2-BA6D749C5A4B}">
      <dgm:prSet/>
      <dgm:spPr/>
      <dgm:t>
        <a:bodyPr/>
        <a:lstStyle/>
        <a:p>
          <a:endParaRPr lang="en-US"/>
        </a:p>
      </dgm:t>
    </dgm:pt>
    <dgm:pt modelId="{D6BD137E-4FDC-408D-A163-CDE617B184BB}" type="sibTrans" cxnId="{9A1946C8-F4DA-40D0-9BB2-BA6D749C5A4B}">
      <dgm:prSet/>
      <dgm:spPr/>
      <dgm:t>
        <a:bodyPr/>
        <a:lstStyle/>
        <a:p>
          <a:endParaRPr lang="en-US"/>
        </a:p>
      </dgm:t>
    </dgm:pt>
    <dgm:pt modelId="{CFD81B36-5E2A-43E7-B763-E8BB1A3E1D30}">
      <dgm:prSet/>
      <dgm:spPr/>
      <dgm:t>
        <a:bodyPr/>
        <a:lstStyle/>
        <a:p>
          <a:r>
            <a:rPr lang="en-US" dirty="0" smtClean="0">
              <a:solidFill>
                <a:schemeClr val="bg1">
                  <a:lumMod val="50000"/>
                </a:schemeClr>
              </a:solidFill>
            </a:rPr>
            <a:t>Use of CCTV cameras</a:t>
          </a:r>
          <a:endParaRPr lang="en-US" dirty="0">
            <a:solidFill>
              <a:schemeClr val="bg1">
                <a:lumMod val="50000"/>
              </a:schemeClr>
            </a:solidFill>
          </a:endParaRPr>
        </a:p>
      </dgm:t>
    </dgm:pt>
    <dgm:pt modelId="{24FFCD2C-45C6-4B0E-9768-1A86E03EEA4F}" type="parTrans" cxnId="{312DF6B9-5750-4927-85CE-FB1003E0529B}">
      <dgm:prSet/>
      <dgm:spPr/>
      <dgm:t>
        <a:bodyPr/>
        <a:lstStyle/>
        <a:p>
          <a:endParaRPr lang="en-US"/>
        </a:p>
      </dgm:t>
    </dgm:pt>
    <dgm:pt modelId="{3F7A621E-2898-42B7-BAC6-2C1A592C1196}" type="sibTrans" cxnId="{312DF6B9-5750-4927-85CE-FB1003E0529B}">
      <dgm:prSet/>
      <dgm:spPr/>
      <dgm:t>
        <a:bodyPr/>
        <a:lstStyle/>
        <a:p>
          <a:endParaRPr lang="en-US"/>
        </a:p>
      </dgm:t>
    </dgm:pt>
    <dgm:pt modelId="{04CD38D0-2F36-48CE-A08F-59B2DED641F0}">
      <dgm:prSet/>
      <dgm:spPr/>
      <dgm:t>
        <a:bodyPr/>
        <a:lstStyle/>
        <a:p>
          <a:r>
            <a:rPr lang="en-US" dirty="0" smtClean="0">
              <a:solidFill>
                <a:schemeClr val="bg1">
                  <a:lumMod val="50000"/>
                </a:schemeClr>
              </a:solidFill>
            </a:rPr>
            <a:t>Disclosure of personal data and sharing</a:t>
          </a:r>
          <a:endParaRPr lang="en-US" dirty="0">
            <a:solidFill>
              <a:schemeClr val="bg1">
                <a:lumMod val="50000"/>
              </a:schemeClr>
            </a:solidFill>
          </a:endParaRPr>
        </a:p>
      </dgm:t>
    </dgm:pt>
    <dgm:pt modelId="{A8DA895F-D14C-479A-BF5A-396C78422E78}" type="parTrans" cxnId="{61C6E43C-D8DD-423E-A46A-2D32F66DA758}">
      <dgm:prSet/>
      <dgm:spPr/>
      <dgm:t>
        <a:bodyPr/>
        <a:lstStyle/>
        <a:p>
          <a:endParaRPr lang="en-US"/>
        </a:p>
      </dgm:t>
    </dgm:pt>
    <dgm:pt modelId="{B498FE65-2501-4AF6-B0CE-3B02FDA8AC39}" type="sibTrans" cxnId="{61C6E43C-D8DD-423E-A46A-2D32F66DA758}">
      <dgm:prSet/>
      <dgm:spPr/>
      <dgm:t>
        <a:bodyPr/>
        <a:lstStyle/>
        <a:p>
          <a:endParaRPr lang="en-US"/>
        </a:p>
      </dgm:t>
    </dgm:pt>
    <dgm:pt modelId="{233A07CC-2F32-4841-BEB8-8D5107573304}">
      <dgm:prSet/>
      <dgm:spPr/>
      <dgm:t>
        <a:bodyPr/>
        <a:lstStyle/>
        <a:p>
          <a:r>
            <a:rPr lang="en-US" dirty="0" smtClean="0">
              <a:solidFill>
                <a:schemeClr val="bg1">
                  <a:lumMod val="50000"/>
                </a:schemeClr>
              </a:solidFill>
            </a:rPr>
            <a:t>Questions raised by Police</a:t>
          </a:r>
          <a:endParaRPr lang="en-US" dirty="0">
            <a:solidFill>
              <a:schemeClr val="bg1">
                <a:lumMod val="50000"/>
              </a:schemeClr>
            </a:solidFill>
          </a:endParaRPr>
        </a:p>
      </dgm:t>
    </dgm:pt>
    <dgm:pt modelId="{419B07D9-C4E8-4CCE-B552-B03FA9EE95FB}" type="parTrans" cxnId="{E259E3C5-DA80-4D48-88AB-B8BE8E98E2FB}">
      <dgm:prSet/>
      <dgm:spPr/>
      <dgm:t>
        <a:bodyPr/>
        <a:lstStyle/>
        <a:p>
          <a:endParaRPr lang="en-US"/>
        </a:p>
      </dgm:t>
    </dgm:pt>
    <dgm:pt modelId="{11F4316F-2F82-40BB-B9D0-B49474CDBD08}" type="sibTrans" cxnId="{E259E3C5-DA80-4D48-88AB-B8BE8E98E2FB}">
      <dgm:prSet/>
      <dgm:spPr/>
      <dgm:t>
        <a:bodyPr/>
        <a:lstStyle/>
        <a:p>
          <a:endParaRPr lang="en-US"/>
        </a:p>
      </dgm:t>
    </dgm:pt>
    <dgm:pt modelId="{EE97462E-ADFD-4465-94FF-70A46053FECF}">
      <dgm:prSet phldrT="[Text]"/>
      <dgm:spPr/>
      <dgm:t>
        <a:bodyPr/>
        <a:lstStyle/>
        <a:p>
          <a:r>
            <a:rPr lang="en-GB" dirty="0" smtClean="0">
              <a:solidFill>
                <a:schemeClr val="bg1">
                  <a:lumMod val="50000"/>
                </a:schemeClr>
              </a:solidFill>
            </a:rPr>
            <a:t>Some definitions</a:t>
          </a:r>
          <a:endParaRPr lang="en-US" dirty="0">
            <a:solidFill>
              <a:schemeClr val="bg1">
                <a:lumMod val="50000"/>
              </a:schemeClr>
            </a:solidFill>
          </a:endParaRPr>
        </a:p>
      </dgm:t>
    </dgm:pt>
    <dgm:pt modelId="{43063729-C9D1-4875-82B8-C648E00A3E16}" type="parTrans" cxnId="{58182C99-DE98-43EA-8706-036EBFCF5524}">
      <dgm:prSet/>
      <dgm:spPr/>
      <dgm:t>
        <a:bodyPr/>
        <a:lstStyle/>
        <a:p>
          <a:endParaRPr lang="en-US"/>
        </a:p>
      </dgm:t>
    </dgm:pt>
    <dgm:pt modelId="{7A242323-E649-4585-9FE5-0A9D6EB4BA43}" type="sibTrans" cxnId="{58182C99-DE98-43EA-8706-036EBFCF5524}">
      <dgm:prSet/>
      <dgm:spPr/>
      <dgm:t>
        <a:bodyPr/>
        <a:lstStyle/>
        <a:p>
          <a:endParaRPr lang="en-US"/>
        </a:p>
      </dgm:t>
    </dgm:pt>
    <dgm:pt modelId="{47FAFDFE-33E2-4EAF-918B-FA29C0BC8A4D}">
      <dgm:prSet/>
      <dgm:spPr/>
      <dgm:t>
        <a:bodyPr/>
        <a:lstStyle/>
        <a:p>
          <a:r>
            <a:rPr lang="en-US" dirty="0" smtClean="0">
              <a:solidFill>
                <a:schemeClr val="bg1">
                  <a:lumMod val="50000"/>
                </a:schemeClr>
              </a:solidFill>
            </a:rPr>
            <a:t>Powers of </a:t>
          </a:r>
          <a:r>
            <a:rPr lang="en-US" dirty="0" err="1" smtClean="0">
              <a:solidFill>
                <a:schemeClr val="bg1">
                  <a:lumMod val="50000"/>
                </a:schemeClr>
              </a:solidFill>
            </a:rPr>
            <a:t>authorised</a:t>
          </a:r>
          <a:r>
            <a:rPr lang="en-US" dirty="0" smtClean="0">
              <a:solidFill>
                <a:schemeClr val="bg1">
                  <a:lumMod val="50000"/>
                </a:schemeClr>
              </a:solidFill>
            </a:rPr>
            <a:t> officers</a:t>
          </a:r>
          <a:endParaRPr lang="en-US" dirty="0">
            <a:solidFill>
              <a:schemeClr val="bg1">
                <a:lumMod val="50000"/>
              </a:schemeClr>
            </a:solidFill>
          </a:endParaRPr>
        </a:p>
      </dgm:t>
    </dgm:pt>
    <dgm:pt modelId="{D4900F91-F061-4526-A0F9-001E79363665}" type="parTrans" cxnId="{520BBEFB-C0E8-4C00-BA49-1F100CCB853A}">
      <dgm:prSet/>
      <dgm:spPr/>
      <dgm:t>
        <a:bodyPr/>
        <a:lstStyle/>
        <a:p>
          <a:endParaRPr lang="en-US"/>
        </a:p>
      </dgm:t>
    </dgm:pt>
    <dgm:pt modelId="{53054884-ED1D-4B49-879F-F746F752FE85}" type="sibTrans" cxnId="{520BBEFB-C0E8-4C00-BA49-1F100CCB853A}">
      <dgm:prSet/>
      <dgm:spPr/>
      <dgm:t>
        <a:bodyPr/>
        <a:lstStyle/>
        <a:p>
          <a:endParaRPr lang="en-US"/>
        </a:p>
      </dgm:t>
    </dgm:pt>
    <dgm:pt modelId="{BCEFCFA0-49FB-4BEA-BD44-11E0EACB4118}">
      <dgm:prSet/>
      <dgm:spPr/>
      <dgm:t>
        <a:bodyPr/>
        <a:lstStyle/>
        <a:p>
          <a:r>
            <a:rPr lang="en-GB" dirty="0" smtClean="0">
              <a:solidFill>
                <a:schemeClr val="bg1">
                  <a:lumMod val="50000"/>
                </a:schemeClr>
              </a:solidFill>
            </a:rPr>
            <a:t>Delegation of powers</a:t>
          </a:r>
          <a:endParaRPr lang="en-US" dirty="0">
            <a:solidFill>
              <a:schemeClr val="bg1">
                <a:lumMod val="50000"/>
              </a:schemeClr>
            </a:solidFill>
          </a:endParaRPr>
        </a:p>
      </dgm:t>
    </dgm:pt>
    <dgm:pt modelId="{2AAB9197-4803-46F5-9088-34A11557494D}" type="parTrans" cxnId="{EA1A6D62-5717-4FD8-B91B-C3A9EDBF1A13}">
      <dgm:prSet/>
      <dgm:spPr/>
      <dgm:t>
        <a:bodyPr/>
        <a:lstStyle/>
        <a:p>
          <a:endParaRPr lang="en-US"/>
        </a:p>
      </dgm:t>
    </dgm:pt>
    <dgm:pt modelId="{6D5B95C9-C60D-49A1-8335-5D87AF248AB2}" type="sibTrans" cxnId="{EA1A6D62-5717-4FD8-B91B-C3A9EDBF1A13}">
      <dgm:prSet/>
      <dgm:spPr/>
      <dgm:t>
        <a:bodyPr/>
        <a:lstStyle/>
        <a:p>
          <a:endParaRPr lang="en-US"/>
        </a:p>
      </dgm:t>
    </dgm:pt>
    <dgm:pt modelId="{548EA81C-A7C0-485A-A96D-0EFB1B17851D}">
      <dgm:prSet/>
      <dgm:spPr/>
      <dgm:t>
        <a:bodyPr/>
        <a:lstStyle/>
        <a:p>
          <a:r>
            <a:rPr lang="en-US" dirty="0" smtClean="0">
              <a:solidFill>
                <a:schemeClr val="bg1">
                  <a:lumMod val="50000"/>
                </a:schemeClr>
              </a:solidFill>
            </a:rPr>
            <a:t>Exceptions and Restrictions</a:t>
          </a:r>
          <a:endParaRPr lang="en-US" dirty="0">
            <a:solidFill>
              <a:schemeClr val="bg1">
                <a:lumMod val="50000"/>
              </a:schemeClr>
            </a:solidFill>
          </a:endParaRPr>
        </a:p>
      </dgm:t>
    </dgm:pt>
    <dgm:pt modelId="{BD02E050-C59A-453B-9A4F-9DBFF35D2B72}" type="parTrans" cxnId="{FDC28DFE-C975-4531-A00E-E4E5111AC4EF}">
      <dgm:prSet/>
      <dgm:spPr/>
    </dgm:pt>
    <dgm:pt modelId="{FB5981AE-433A-48EC-81A6-95E20CC58052}" type="sibTrans" cxnId="{FDC28DFE-C975-4531-A00E-E4E5111AC4EF}">
      <dgm:prSet/>
      <dgm:spPr/>
    </dgm:pt>
    <dgm:pt modelId="{8D53ECD0-D41B-4287-8296-D5B424900639}" type="pres">
      <dgm:prSet presAssocID="{EEE7E762-37E6-40F1-A175-B9BBA5F8DBDF}" presName="vert0" presStyleCnt="0">
        <dgm:presLayoutVars>
          <dgm:dir/>
          <dgm:animOne val="branch"/>
          <dgm:animLvl val="lvl"/>
        </dgm:presLayoutVars>
      </dgm:prSet>
      <dgm:spPr/>
      <dgm:t>
        <a:bodyPr/>
        <a:lstStyle/>
        <a:p>
          <a:endParaRPr lang="en-US"/>
        </a:p>
      </dgm:t>
    </dgm:pt>
    <dgm:pt modelId="{814FDF6C-6161-42A7-A95C-25CDBA944FE3}" type="pres">
      <dgm:prSet presAssocID="{97694125-C19F-4A35-9647-5601A5AC484A}" presName="thickLine" presStyleLbl="alignNode1" presStyleIdx="0" presStyleCnt="14"/>
      <dgm:spPr/>
    </dgm:pt>
    <dgm:pt modelId="{F0516CC6-DF89-49F1-98D2-3DC764E85703}" type="pres">
      <dgm:prSet presAssocID="{97694125-C19F-4A35-9647-5601A5AC484A}" presName="horz1" presStyleCnt="0"/>
      <dgm:spPr/>
    </dgm:pt>
    <dgm:pt modelId="{0886E159-3193-4C2A-8A22-BB7A0186CA04}" type="pres">
      <dgm:prSet presAssocID="{97694125-C19F-4A35-9647-5601A5AC484A}" presName="tx1" presStyleLbl="revTx" presStyleIdx="0" presStyleCnt="14"/>
      <dgm:spPr/>
      <dgm:t>
        <a:bodyPr/>
        <a:lstStyle/>
        <a:p>
          <a:endParaRPr lang="en-US"/>
        </a:p>
      </dgm:t>
    </dgm:pt>
    <dgm:pt modelId="{5288E6A7-BCF1-4D53-965A-45C85AF46521}" type="pres">
      <dgm:prSet presAssocID="{97694125-C19F-4A35-9647-5601A5AC484A}" presName="vert1" presStyleCnt="0"/>
      <dgm:spPr/>
    </dgm:pt>
    <dgm:pt modelId="{42B94D04-E1C3-4A19-BC44-4713A6077945}" type="pres">
      <dgm:prSet presAssocID="{DFA2E3ED-394C-4B57-B01E-E5EC8C6A0E6F}" presName="thickLine" presStyleLbl="alignNode1" presStyleIdx="1" presStyleCnt="14"/>
      <dgm:spPr/>
    </dgm:pt>
    <dgm:pt modelId="{654EB571-500F-4BEE-81AB-D3261DE33166}" type="pres">
      <dgm:prSet presAssocID="{DFA2E3ED-394C-4B57-B01E-E5EC8C6A0E6F}" presName="horz1" presStyleCnt="0"/>
      <dgm:spPr/>
    </dgm:pt>
    <dgm:pt modelId="{F72B011D-1EEE-4EAA-9476-3D04FFB5DC64}" type="pres">
      <dgm:prSet presAssocID="{DFA2E3ED-394C-4B57-B01E-E5EC8C6A0E6F}" presName="tx1" presStyleLbl="revTx" presStyleIdx="1" presStyleCnt="14"/>
      <dgm:spPr/>
      <dgm:t>
        <a:bodyPr/>
        <a:lstStyle/>
        <a:p>
          <a:endParaRPr lang="en-US"/>
        </a:p>
      </dgm:t>
    </dgm:pt>
    <dgm:pt modelId="{B388D078-7B3E-4233-8836-B5B1996D7503}" type="pres">
      <dgm:prSet presAssocID="{DFA2E3ED-394C-4B57-B01E-E5EC8C6A0E6F}" presName="vert1" presStyleCnt="0"/>
      <dgm:spPr/>
    </dgm:pt>
    <dgm:pt modelId="{D127920A-B080-4DB5-93C0-36AD45DBB65E}" type="pres">
      <dgm:prSet presAssocID="{EE97462E-ADFD-4465-94FF-70A46053FECF}" presName="thickLine" presStyleLbl="alignNode1" presStyleIdx="2" presStyleCnt="14"/>
      <dgm:spPr/>
    </dgm:pt>
    <dgm:pt modelId="{B6DF615B-98D8-47CB-8CBD-C598CAABC50F}" type="pres">
      <dgm:prSet presAssocID="{EE97462E-ADFD-4465-94FF-70A46053FECF}" presName="horz1" presStyleCnt="0"/>
      <dgm:spPr/>
    </dgm:pt>
    <dgm:pt modelId="{210952B0-F19C-46D4-BC85-889BB06C3F65}" type="pres">
      <dgm:prSet presAssocID="{EE97462E-ADFD-4465-94FF-70A46053FECF}" presName="tx1" presStyleLbl="revTx" presStyleIdx="2" presStyleCnt="14"/>
      <dgm:spPr/>
      <dgm:t>
        <a:bodyPr/>
        <a:lstStyle/>
        <a:p>
          <a:endParaRPr lang="en-US"/>
        </a:p>
      </dgm:t>
    </dgm:pt>
    <dgm:pt modelId="{D05B548D-6706-402C-8C37-C5B511565C13}" type="pres">
      <dgm:prSet presAssocID="{EE97462E-ADFD-4465-94FF-70A46053FECF}" presName="vert1" presStyleCnt="0"/>
      <dgm:spPr/>
    </dgm:pt>
    <dgm:pt modelId="{A80D4788-4659-4A6A-AE1F-611D87ED7797}" type="pres">
      <dgm:prSet presAssocID="{3C29DFB3-5CFE-4C5B-9B49-B87F61DA5406}" presName="thickLine" presStyleLbl="alignNode1" presStyleIdx="3" presStyleCnt="14"/>
      <dgm:spPr/>
    </dgm:pt>
    <dgm:pt modelId="{A87C7144-F728-4D90-92D6-6F93E8E8AB8F}" type="pres">
      <dgm:prSet presAssocID="{3C29DFB3-5CFE-4C5B-9B49-B87F61DA5406}" presName="horz1" presStyleCnt="0"/>
      <dgm:spPr/>
    </dgm:pt>
    <dgm:pt modelId="{930F88F4-05E6-4588-A766-A56F97887F2E}" type="pres">
      <dgm:prSet presAssocID="{3C29DFB3-5CFE-4C5B-9B49-B87F61DA5406}" presName="tx1" presStyleLbl="revTx" presStyleIdx="3" presStyleCnt="14"/>
      <dgm:spPr/>
      <dgm:t>
        <a:bodyPr/>
        <a:lstStyle/>
        <a:p>
          <a:endParaRPr lang="en-US"/>
        </a:p>
      </dgm:t>
    </dgm:pt>
    <dgm:pt modelId="{14008560-C19A-4D87-B0A8-6B4B45264E28}" type="pres">
      <dgm:prSet presAssocID="{3C29DFB3-5CFE-4C5B-9B49-B87F61DA5406}" presName="vert1" presStyleCnt="0"/>
      <dgm:spPr/>
    </dgm:pt>
    <dgm:pt modelId="{AC0B4E54-14A0-49B1-B3D7-028BF4B9CCF9}" type="pres">
      <dgm:prSet presAssocID="{47FAFDFE-33E2-4EAF-918B-FA29C0BC8A4D}" presName="thickLine" presStyleLbl="alignNode1" presStyleIdx="4" presStyleCnt="14"/>
      <dgm:spPr/>
    </dgm:pt>
    <dgm:pt modelId="{4E1B20D8-66DB-45ED-870A-EB88EBE9AE10}" type="pres">
      <dgm:prSet presAssocID="{47FAFDFE-33E2-4EAF-918B-FA29C0BC8A4D}" presName="horz1" presStyleCnt="0"/>
      <dgm:spPr/>
    </dgm:pt>
    <dgm:pt modelId="{DAD0D846-4042-4808-9520-AC63609D7F5F}" type="pres">
      <dgm:prSet presAssocID="{47FAFDFE-33E2-4EAF-918B-FA29C0BC8A4D}" presName="tx1" presStyleLbl="revTx" presStyleIdx="4" presStyleCnt="14"/>
      <dgm:spPr/>
      <dgm:t>
        <a:bodyPr/>
        <a:lstStyle/>
        <a:p>
          <a:endParaRPr lang="en-US"/>
        </a:p>
      </dgm:t>
    </dgm:pt>
    <dgm:pt modelId="{77EF9D49-CDCD-4E9C-A5CF-1439A2A67DDE}" type="pres">
      <dgm:prSet presAssocID="{47FAFDFE-33E2-4EAF-918B-FA29C0BC8A4D}" presName="vert1" presStyleCnt="0"/>
      <dgm:spPr/>
    </dgm:pt>
    <dgm:pt modelId="{562B6CF1-6132-47C5-8F91-99B183ABF838}" type="pres">
      <dgm:prSet presAssocID="{BCEFCFA0-49FB-4BEA-BD44-11E0EACB4118}" presName="thickLine" presStyleLbl="alignNode1" presStyleIdx="5" presStyleCnt="14"/>
      <dgm:spPr/>
    </dgm:pt>
    <dgm:pt modelId="{FC14E947-7BF1-4FE0-9085-8FEA895C9455}" type="pres">
      <dgm:prSet presAssocID="{BCEFCFA0-49FB-4BEA-BD44-11E0EACB4118}" presName="horz1" presStyleCnt="0"/>
      <dgm:spPr/>
    </dgm:pt>
    <dgm:pt modelId="{D21C6262-F2FC-4115-AFE6-A50F4E5E202A}" type="pres">
      <dgm:prSet presAssocID="{BCEFCFA0-49FB-4BEA-BD44-11E0EACB4118}" presName="tx1" presStyleLbl="revTx" presStyleIdx="5" presStyleCnt="14"/>
      <dgm:spPr/>
      <dgm:t>
        <a:bodyPr/>
        <a:lstStyle/>
        <a:p>
          <a:endParaRPr lang="en-US"/>
        </a:p>
      </dgm:t>
    </dgm:pt>
    <dgm:pt modelId="{5B0FF17E-1205-43E8-AD13-E313765AD129}" type="pres">
      <dgm:prSet presAssocID="{BCEFCFA0-49FB-4BEA-BD44-11E0EACB4118}" presName="vert1" presStyleCnt="0"/>
      <dgm:spPr/>
    </dgm:pt>
    <dgm:pt modelId="{C78EEB0C-5AA1-4A19-BA67-566CDF14ABA2}" type="pres">
      <dgm:prSet presAssocID="{13A29CA4-04C0-4968-AB7E-5FE64E84184D}" presName="thickLine" presStyleLbl="alignNode1" presStyleIdx="6" presStyleCnt="14"/>
      <dgm:spPr/>
    </dgm:pt>
    <dgm:pt modelId="{64C5BD66-5951-4CC3-B48E-788A449F10B8}" type="pres">
      <dgm:prSet presAssocID="{13A29CA4-04C0-4968-AB7E-5FE64E84184D}" presName="horz1" presStyleCnt="0"/>
      <dgm:spPr/>
    </dgm:pt>
    <dgm:pt modelId="{32B99971-2A81-4FAD-857A-C80512DA0315}" type="pres">
      <dgm:prSet presAssocID="{13A29CA4-04C0-4968-AB7E-5FE64E84184D}" presName="tx1" presStyleLbl="revTx" presStyleIdx="6" presStyleCnt="14"/>
      <dgm:spPr/>
      <dgm:t>
        <a:bodyPr/>
        <a:lstStyle/>
        <a:p>
          <a:endParaRPr lang="en-US"/>
        </a:p>
      </dgm:t>
    </dgm:pt>
    <dgm:pt modelId="{D0030383-3E97-4C9B-AC54-92504366B975}" type="pres">
      <dgm:prSet presAssocID="{13A29CA4-04C0-4968-AB7E-5FE64E84184D}" presName="vert1" presStyleCnt="0"/>
      <dgm:spPr/>
    </dgm:pt>
    <dgm:pt modelId="{EFEFFBFF-D1AD-4E98-94F9-F9F7D5B9378E}" type="pres">
      <dgm:prSet presAssocID="{316EAA01-3659-4A8B-B2D5-215A1C5B53ED}" presName="thickLine" presStyleLbl="alignNode1" presStyleIdx="7" presStyleCnt="14"/>
      <dgm:spPr/>
    </dgm:pt>
    <dgm:pt modelId="{08BAA7D5-1B67-4928-AF83-D13147D9505E}" type="pres">
      <dgm:prSet presAssocID="{316EAA01-3659-4A8B-B2D5-215A1C5B53ED}" presName="horz1" presStyleCnt="0"/>
      <dgm:spPr/>
    </dgm:pt>
    <dgm:pt modelId="{364E1D35-4ADC-4182-9604-7E1D82F88509}" type="pres">
      <dgm:prSet presAssocID="{316EAA01-3659-4A8B-B2D5-215A1C5B53ED}" presName="tx1" presStyleLbl="revTx" presStyleIdx="7" presStyleCnt="14"/>
      <dgm:spPr/>
      <dgm:t>
        <a:bodyPr/>
        <a:lstStyle/>
        <a:p>
          <a:endParaRPr lang="en-US"/>
        </a:p>
      </dgm:t>
    </dgm:pt>
    <dgm:pt modelId="{7A192AE0-5658-4E49-9B19-6C05B12A30A3}" type="pres">
      <dgm:prSet presAssocID="{316EAA01-3659-4A8B-B2D5-215A1C5B53ED}" presName="vert1" presStyleCnt="0"/>
      <dgm:spPr/>
    </dgm:pt>
    <dgm:pt modelId="{76F4EF28-A08F-4AEF-9FEC-C47513553540}" type="pres">
      <dgm:prSet presAssocID="{D0489F74-C37D-41BE-A05A-E54B665955D2}" presName="thickLine" presStyleLbl="alignNode1" presStyleIdx="8" presStyleCnt="14"/>
      <dgm:spPr/>
    </dgm:pt>
    <dgm:pt modelId="{C2D21C1E-AC7E-43A4-8A94-390C6A93E6E3}" type="pres">
      <dgm:prSet presAssocID="{D0489F74-C37D-41BE-A05A-E54B665955D2}" presName="horz1" presStyleCnt="0"/>
      <dgm:spPr/>
    </dgm:pt>
    <dgm:pt modelId="{84D3CBDB-0832-4C0D-BC7B-69D39E089D1E}" type="pres">
      <dgm:prSet presAssocID="{D0489F74-C37D-41BE-A05A-E54B665955D2}" presName="tx1" presStyleLbl="revTx" presStyleIdx="8" presStyleCnt="14"/>
      <dgm:spPr/>
      <dgm:t>
        <a:bodyPr/>
        <a:lstStyle/>
        <a:p>
          <a:endParaRPr lang="en-US"/>
        </a:p>
      </dgm:t>
    </dgm:pt>
    <dgm:pt modelId="{9BCDC060-ACFA-427D-B486-D7E22C259E23}" type="pres">
      <dgm:prSet presAssocID="{D0489F74-C37D-41BE-A05A-E54B665955D2}" presName="vert1" presStyleCnt="0"/>
      <dgm:spPr/>
    </dgm:pt>
    <dgm:pt modelId="{5E361C72-F39E-434A-ACE7-F311FB0BC261}" type="pres">
      <dgm:prSet presAssocID="{9A473900-1EEF-4210-AD71-B6A236ED3C01}" presName="thickLine" presStyleLbl="alignNode1" presStyleIdx="9" presStyleCnt="14"/>
      <dgm:spPr/>
    </dgm:pt>
    <dgm:pt modelId="{691ED2E3-358B-4167-AD28-CED41BB4D0E6}" type="pres">
      <dgm:prSet presAssocID="{9A473900-1EEF-4210-AD71-B6A236ED3C01}" presName="horz1" presStyleCnt="0"/>
      <dgm:spPr/>
    </dgm:pt>
    <dgm:pt modelId="{1678A52E-463A-4835-8741-E6909D199100}" type="pres">
      <dgm:prSet presAssocID="{9A473900-1EEF-4210-AD71-B6A236ED3C01}" presName="tx1" presStyleLbl="revTx" presStyleIdx="9" presStyleCnt="14"/>
      <dgm:spPr/>
      <dgm:t>
        <a:bodyPr/>
        <a:lstStyle/>
        <a:p>
          <a:endParaRPr lang="en-US"/>
        </a:p>
      </dgm:t>
    </dgm:pt>
    <dgm:pt modelId="{E2B6C2F8-8DF4-455E-A7A2-E447B38AA24D}" type="pres">
      <dgm:prSet presAssocID="{9A473900-1EEF-4210-AD71-B6A236ED3C01}" presName="vert1" presStyleCnt="0"/>
      <dgm:spPr/>
    </dgm:pt>
    <dgm:pt modelId="{954CBC22-721E-4956-8C94-33A9EE747DA8}" type="pres">
      <dgm:prSet presAssocID="{548EA81C-A7C0-485A-A96D-0EFB1B17851D}" presName="thickLine" presStyleLbl="alignNode1" presStyleIdx="10" presStyleCnt="14"/>
      <dgm:spPr/>
    </dgm:pt>
    <dgm:pt modelId="{D44D29F4-30A9-4A98-9DB1-EDFD7DE8AEB1}" type="pres">
      <dgm:prSet presAssocID="{548EA81C-A7C0-485A-A96D-0EFB1B17851D}" presName="horz1" presStyleCnt="0"/>
      <dgm:spPr/>
    </dgm:pt>
    <dgm:pt modelId="{70CB8BE4-A0C6-45F0-A5E4-10323283F4D0}" type="pres">
      <dgm:prSet presAssocID="{548EA81C-A7C0-485A-A96D-0EFB1B17851D}" presName="tx1" presStyleLbl="revTx" presStyleIdx="10" presStyleCnt="14"/>
      <dgm:spPr/>
      <dgm:t>
        <a:bodyPr/>
        <a:lstStyle/>
        <a:p>
          <a:endParaRPr lang="en-US"/>
        </a:p>
      </dgm:t>
    </dgm:pt>
    <dgm:pt modelId="{BAA1EE2D-2533-45F1-9928-885040F587A6}" type="pres">
      <dgm:prSet presAssocID="{548EA81C-A7C0-485A-A96D-0EFB1B17851D}" presName="vert1" presStyleCnt="0"/>
      <dgm:spPr/>
    </dgm:pt>
    <dgm:pt modelId="{5501388C-A389-47E3-ACDD-A7EFD3BF7760}" type="pres">
      <dgm:prSet presAssocID="{CFD81B36-5E2A-43E7-B763-E8BB1A3E1D30}" presName="thickLine" presStyleLbl="alignNode1" presStyleIdx="11" presStyleCnt="14"/>
      <dgm:spPr/>
    </dgm:pt>
    <dgm:pt modelId="{E0E1E966-B2FC-48DD-A150-9645F0FA343A}" type="pres">
      <dgm:prSet presAssocID="{CFD81B36-5E2A-43E7-B763-E8BB1A3E1D30}" presName="horz1" presStyleCnt="0"/>
      <dgm:spPr/>
    </dgm:pt>
    <dgm:pt modelId="{13EE579C-5E92-4580-8200-96D772332E68}" type="pres">
      <dgm:prSet presAssocID="{CFD81B36-5E2A-43E7-B763-E8BB1A3E1D30}" presName="tx1" presStyleLbl="revTx" presStyleIdx="11" presStyleCnt="14"/>
      <dgm:spPr/>
      <dgm:t>
        <a:bodyPr/>
        <a:lstStyle/>
        <a:p>
          <a:endParaRPr lang="en-US"/>
        </a:p>
      </dgm:t>
    </dgm:pt>
    <dgm:pt modelId="{90B99235-90CB-4B60-ABF5-47ADD4046DAE}" type="pres">
      <dgm:prSet presAssocID="{CFD81B36-5E2A-43E7-B763-E8BB1A3E1D30}" presName="vert1" presStyleCnt="0"/>
      <dgm:spPr/>
    </dgm:pt>
    <dgm:pt modelId="{ED4E8AE8-1909-4085-A457-6712F992C344}" type="pres">
      <dgm:prSet presAssocID="{04CD38D0-2F36-48CE-A08F-59B2DED641F0}" presName="thickLine" presStyleLbl="alignNode1" presStyleIdx="12" presStyleCnt="14"/>
      <dgm:spPr/>
    </dgm:pt>
    <dgm:pt modelId="{C693279E-E393-47D1-95E6-922DC944D2EE}" type="pres">
      <dgm:prSet presAssocID="{04CD38D0-2F36-48CE-A08F-59B2DED641F0}" presName="horz1" presStyleCnt="0"/>
      <dgm:spPr/>
    </dgm:pt>
    <dgm:pt modelId="{E245CAF0-FA97-486E-B8A0-3ED38300B72C}" type="pres">
      <dgm:prSet presAssocID="{04CD38D0-2F36-48CE-A08F-59B2DED641F0}" presName="tx1" presStyleLbl="revTx" presStyleIdx="12" presStyleCnt="14"/>
      <dgm:spPr/>
      <dgm:t>
        <a:bodyPr/>
        <a:lstStyle/>
        <a:p>
          <a:endParaRPr lang="en-US"/>
        </a:p>
      </dgm:t>
    </dgm:pt>
    <dgm:pt modelId="{B152243A-6759-4E6B-970C-C430159AC5F1}" type="pres">
      <dgm:prSet presAssocID="{04CD38D0-2F36-48CE-A08F-59B2DED641F0}" presName="vert1" presStyleCnt="0"/>
      <dgm:spPr/>
    </dgm:pt>
    <dgm:pt modelId="{8005AB4D-0C55-483F-A55A-0BBB78C72C69}" type="pres">
      <dgm:prSet presAssocID="{233A07CC-2F32-4841-BEB8-8D5107573304}" presName="thickLine" presStyleLbl="alignNode1" presStyleIdx="13" presStyleCnt="14"/>
      <dgm:spPr/>
    </dgm:pt>
    <dgm:pt modelId="{6D3F92EB-0C4B-4C9F-BD68-A7FBEE386C40}" type="pres">
      <dgm:prSet presAssocID="{233A07CC-2F32-4841-BEB8-8D5107573304}" presName="horz1" presStyleCnt="0"/>
      <dgm:spPr/>
    </dgm:pt>
    <dgm:pt modelId="{6FE2AB5B-D2BA-498C-8C94-89456C1C5674}" type="pres">
      <dgm:prSet presAssocID="{233A07CC-2F32-4841-BEB8-8D5107573304}" presName="tx1" presStyleLbl="revTx" presStyleIdx="13" presStyleCnt="14"/>
      <dgm:spPr/>
      <dgm:t>
        <a:bodyPr/>
        <a:lstStyle/>
        <a:p>
          <a:endParaRPr lang="en-US"/>
        </a:p>
      </dgm:t>
    </dgm:pt>
    <dgm:pt modelId="{D57C1AB3-FEE2-4C57-8F82-E9744F704A5E}" type="pres">
      <dgm:prSet presAssocID="{233A07CC-2F32-4841-BEB8-8D5107573304}" presName="vert1" presStyleCnt="0"/>
      <dgm:spPr/>
    </dgm:pt>
  </dgm:ptLst>
  <dgm:cxnLst>
    <dgm:cxn modelId="{892116CD-4E42-43DF-94E3-F5DF164462A2}" type="presOf" srcId="{3C29DFB3-5CFE-4C5B-9B49-B87F61DA5406}" destId="{930F88F4-05E6-4588-A766-A56F97887F2E}" srcOrd="0" destOrd="0" presId="urn:microsoft.com/office/officeart/2008/layout/LinedList"/>
    <dgm:cxn modelId="{61C6E43C-D8DD-423E-A46A-2D32F66DA758}" srcId="{EEE7E762-37E6-40F1-A175-B9BBA5F8DBDF}" destId="{04CD38D0-2F36-48CE-A08F-59B2DED641F0}" srcOrd="12" destOrd="0" parTransId="{A8DA895F-D14C-479A-BF5A-396C78422E78}" sibTransId="{B498FE65-2501-4AF6-B0CE-3B02FDA8AC39}"/>
    <dgm:cxn modelId="{51D1434F-9A0D-4E89-942D-A95129885E94}" type="presOf" srcId="{BCEFCFA0-49FB-4BEA-BD44-11E0EACB4118}" destId="{D21C6262-F2FC-4115-AFE6-A50F4E5E202A}" srcOrd="0" destOrd="0" presId="urn:microsoft.com/office/officeart/2008/layout/LinedList"/>
    <dgm:cxn modelId="{A5A75386-0A95-45A7-A278-B1A486B089B1}" type="presOf" srcId="{CFD81B36-5E2A-43E7-B763-E8BB1A3E1D30}" destId="{13EE579C-5E92-4580-8200-96D772332E68}" srcOrd="0" destOrd="0" presId="urn:microsoft.com/office/officeart/2008/layout/LinedList"/>
    <dgm:cxn modelId="{FDC28DFE-C975-4531-A00E-E4E5111AC4EF}" srcId="{EEE7E762-37E6-40F1-A175-B9BBA5F8DBDF}" destId="{548EA81C-A7C0-485A-A96D-0EFB1B17851D}" srcOrd="10" destOrd="0" parTransId="{BD02E050-C59A-453B-9A4F-9DBFF35D2B72}" sibTransId="{FB5981AE-433A-48EC-81A6-95E20CC58052}"/>
    <dgm:cxn modelId="{520BBEFB-C0E8-4C00-BA49-1F100CCB853A}" srcId="{EEE7E762-37E6-40F1-A175-B9BBA5F8DBDF}" destId="{47FAFDFE-33E2-4EAF-918B-FA29C0BC8A4D}" srcOrd="4" destOrd="0" parTransId="{D4900F91-F061-4526-A0F9-001E79363665}" sibTransId="{53054884-ED1D-4B49-879F-F746F752FE85}"/>
    <dgm:cxn modelId="{82329E7D-525D-4CF7-A8BF-7212C9E4A1B1}" srcId="{EEE7E762-37E6-40F1-A175-B9BBA5F8DBDF}" destId="{DFA2E3ED-394C-4B57-B01E-E5EC8C6A0E6F}" srcOrd="1" destOrd="0" parTransId="{6D97A8A9-F879-465E-A65B-C6D238C48EC6}" sibTransId="{8AD6B424-D4FB-4CDF-950D-466A6E15B17B}"/>
    <dgm:cxn modelId="{DF82632C-9516-47DE-B39A-A21F80F7605A}" type="presOf" srcId="{233A07CC-2F32-4841-BEB8-8D5107573304}" destId="{6FE2AB5B-D2BA-498C-8C94-89456C1C5674}" srcOrd="0" destOrd="0" presId="urn:microsoft.com/office/officeart/2008/layout/LinedList"/>
    <dgm:cxn modelId="{22CBF228-6875-40FB-8767-8236C875077A}" type="presOf" srcId="{47FAFDFE-33E2-4EAF-918B-FA29C0BC8A4D}" destId="{DAD0D846-4042-4808-9520-AC63609D7F5F}" srcOrd="0" destOrd="0" presId="urn:microsoft.com/office/officeart/2008/layout/LinedList"/>
    <dgm:cxn modelId="{5BAE69FC-F9FE-409B-909A-EF444BDEE05B}" srcId="{EEE7E762-37E6-40F1-A175-B9BBA5F8DBDF}" destId="{13A29CA4-04C0-4968-AB7E-5FE64E84184D}" srcOrd="6" destOrd="0" parTransId="{F3D7A743-0A7D-4231-8E48-74116608C940}" sibTransId="{A2C4A2DF-1168-48B9-98B2-9B96A97E5FA0}"/>
    <dgm:cxn modelId="{6987D6CA-8717-4F51-94A7-483FBF91ACBF}" srcId="{EEE7E762-37E6-40F1-A175-B9BBA5F8DBDF}" destId="{316EAA01-3659-4A8B-B2D5-215A1C5B53ED}" srcOrd="7" destOrd="0" parTransId="{F2DBFD7E-99DF-40D4-ABC5-D99B19234F0E}" sibTransId="{DE6E1F10-F589-4238-97E7-99B7931C628E}"/>
    <dgm:cxn modelId="{312DF6B9-5750-4927-85CE-FB1003E0529B}" srcId="{EEE7E762-37E6-40F1-A175-B9BBA5F8DBDF}" destId="{CFD81B36-5E2A-43E7-B763-E8BB1A3E1D30}" srcOrd="11" destOrd="0" parTransId="{24FFCD2C-45C6-4B0E-9768-1A86E03EEA4F}" sibTransId="{3F7A621E-2898-42B7-BAC6-2C1A592C1196}"/>
    <dgm:cxn modelId="{9CE1BB94-2F61-4B0A-8509-7B126618EE71}" type="presOf" srcId="{DFA2E3ED-394C-4B57-B01E-E5EC8C6A0E6F}" destId="{F72B011D-1EEE-4EAA-9476-3D04FFB5DC64}" srcOrd="0" destOrd="0" presId="urn:microsoft.com/office/officeart/2008/layout/LinedList"/>
    <dgm:cxn modelId="{EA1A6D62-5717-4FD8-B91B-C3A9EDBF1A13}" srcId="{EEE7E762-37E6-40F1-A175-B9BBA5F8DBDF}" destId="{BCEFCFA0-49FB-4BEA-BD44-11E0EACB4118}" srcOrd="5" destOrd="0" parTransId="{2AAB9197-4803-46F5-9088-34A11557494D}" sibTransId="{6D5B95C9-C60D-49A1-8335-5D87AF248AB2}"/>
    <dgm:cxn modelId="{EC2E1ACC-58C0-4051-BCA5-69D8C68248DD}" type="presOf" srcId="{EE97462E-ADFD-4465-94FF-70A46053FECF}" destId="{210952B0-F19C-46D4-BC85-889BB06C3F65}" srcOrd="0" destOrd="0" presId="urn:microsoft.com/office/officeart/2008/layout/LinedList"/>
    <dgm:cxn modelId="{99ACAC9C-FAEA-4684-AA67-863EE1FF23F7}" type="presOf" srcId="{97694125-C19F-4A35-9647-5601A5AC484A}" destId="{0886E159-3193-4C2A-8A22-BB7A0186CA04}" srcOrd="0" destOrd="0" presId="urn:microsoft.com/office/officeart/2008/layout/LinedList"/>
    <dgm:cxn modelId="{0C86EC98-0280-4F20-8DA3-1FE6ABE324DF}" srcId="{EEE7E762-37E6-40F1-A175-B9BBA5F8DBDF}" destId="{97694125-C19F-4A35-9647-5601A5AC484A}" srcOrd="0" destOrd="0" parTransId="{6910A42B-D563-4131-B275-300375D3CBB1}" sibTransId="{EFCF5437-60DC-4770-9069-68D3549C6701}"/>
    <dgm:cxn modelId="{D53F7B2F-2299-4A7B-8943-8A2687ED22DC}" type="presOf" srcId="{D0489F74-C37D-41BE-A05A-E54B665955D2}" destId="{84D3CBDB-0832-4C0D-BC7B-69D39E089D1E}" srcOrd="0" destOrd="0" presId="urn:microsoft.com/office/officeart/2008/layout/LinedList"/>
    <dgm:cxn modelId="{A4E56E50-9C06-4492-908E-19E0265019CB}" srcId="{EEE7E762-37E6-40F1-A175-B9BBA5F8DBDF}" destId="{D0489F74-C37D-41BE-A05A-E54B665955D2}" srcOrd="8" destOrd="0" parTransId="{A7F29072-F761-4CB9-A15A-3C6A0A267044}" sibTransId="{92CDEA8A-1CC4-4F7F-B9F2-E192AC7A1FFF}"/>
    <dgm:cxn modelId="{14D38507-1E42-44DB-8C2B-508B9A347F91}" type="presOf" srcId="{EEE7E762-37E6-40F1-A175-B9BBA5F8DBDF}" destId="{8D53ECD0-D41B-4287-8296-D5B424900639}" srcOrd="0" destOrd="0" presId="urn:microsoft.com/office/officeart/2008/layout/LinedList"/>
    <dgm:cxn modelId="{58182C99-DE98-43EA-8706-036EBFCF5524}" srcId="{EEE7E762-37E6-40F1-A175-B9BBA5F8DBDF}" destId="{EE97462E-ADFD-4465-94FF-70A46053FECF}" srcOrd="2" destOrd="0" parTransId="{43063729-C9D1-4875-82B8-C648E00A3E16}" sibTransId="{7A242323-E649-4585-9FE5-0A9D6EB4BA43}"/>
    <dgm:cxn modelId="{29558BA0-E0DC-485C-B89E-133F6F4C45A4}" type="presOf" srcId="{548EA81C-A7C0-485A-A96D-0EFB1B17851D}" destId="{70CB8BE4-A0C6-45F0-A5E4-10323283F4D0}" srcOrd="0" destOrd="0" presId="urn:microsoft.com/office/officeart/2008/layout/LinedList"/>
    <dgm:cxn modelId="{36C1E4A5-B481-4694-8BD9-1D9E33BACA93}" type="presOf" srcId="{04CD38D0-2F36-48CE-A08F-59B2DED641F0}" destId="{E245CAF0-FA97-486E-B8A0-3ED38300B72C}" srcOrd="0" destOrd="0" presId="urn:microsoft.com/office/officeart/2008/layout/LinedList"/>
    <dgm:cxn modelId="{C77EA722-EB07-4609-B7D3-B1C023F37352}" type="presOf" srcId="{13A29CA4-04C0-4968-AB7E-5FE64E84184D}" destId="{32B99971-2A81-4FAD-857A-C80512DA0315}" srcOrd="0" destOrd="0" presId="urn:microsoft.com/office/officeart/2008/layout/LinedList"/>
    <dgm:cxn modelId="{E259E3C5-DA80-4D48-88AB-B8BE8E98E2FB}" srcId="{EEE7E762-37E6-40F1-A175-B9BBA5F8DBDF}" destId="{233A07CC-2F32-4841-BEB8-8D5107573304}" srcOrd="13" destOrd="0" parTransId="{419B07D9-C4E8-4CCE-B552-B03FA9EE95FB}" sibTransId="{11F4316F-2F82-40BB-B9D0-B49474CDBD08}"/>
    <dgm:cxn modelId="{BBB20450-4BB5-4CAB-9325-B789B0859DA6}" type="presOf" srcId="{316EAA01-3659-4A8B-B2D5-215A1C5B53ED}" destId="{364E1D35-4ADC-4182-9604-7E1D82F88509}" srcOrd="0" destOrd="0" presId="urn:microsoft.com/office/officeart/2008/layout/LinedList"/>
    <dgm:cxn modelId="{4AE37AF3-870E-4D2D-B466-7F15DCF062CB}" type="presOf" srcId="{9A473900-1EEF-4210-AD71-B6A236ED3C01}" destId="{1678A52E-463A-4835-8741-E6909D199100}" srcOrd="0" destOrd="0" presId="urn:microsoft.com/office/officeart/2008/layout/LinedList"/>
    <dgm:cxn modelId="{9A1946C8-F4DA-40D0-9BB2-BA6D749C5A4B}" srcId="{EEE7E762-37E6-40F1-A175-B9BBA5F8DBDF}" destId="{9A473900-1EEF-4210-AD71-B6A236ED3C01}" srcOrd="9" destOrd="0" parTransId="{72FA5E2D-4317-437A-BA62-A744C777FC08}" sibTransId="{D6BD137E-4FDC-408D-A163-CDE617B184BB}"/>
    <dgm:cxn modelId="{FCFFC602-0ABA-4221-AD62-5D7A71D510A0}" srcId="{EEE7E762-37E6-40F1-A175-B9BBA5F8DBDF}" destId="{3C29DFB3-5CFE-4C5B-9B49-B87F61DA5406}" srcOrd="3" destOrd="0" parTransId="{30240F53-58D3-4B35-957B-61FDB9E97811}" sibTransId="{E85F423D-9E7D-48F9-8321-B942992AF68C}"/>
    <dgm:cxn modelId="{99F07EDA-6D8D-485E-AE0F-044616AD2C02}" type="presParOf" srcId="{8D53ECD0-D41B-4287-8296-D5B424900639}" destId="{814FDF6C-6161-42A7-A95C-25CDBA944FE3}" srcOrd="0" destOrd="0" presId="urn:microsoft.com/office/officeart/2008/layout/LinedList"/>
    <dgm:cxn modelId="{36E6E05E-9F2E-415F-994A-FE4EC04EECCE}" type="presParOf" srcId="{8D53ECD0-D41B-4287-8296-D5B424900639}" destId="{F0516CC6-DF89-49F1-98D2-3DC764E85703}" srcOrd="1" destOrd="0" presId="urn:microsoft.com/office/officeart/2008/layout/LinedList"/>
    <dgm:cxn modelId="{83BEE3B3-897D-4BE9-8933-1A8A28C1D57E}" type="presParOf" srcId="{F0516CC6-DF89-49F1-98D2-3DC764E85703}" destId="{0886E159-3193-4C2A-8A22-BB7A0186CA04}" srcOrd="0" destOrd="0" presId="urn:microsoft.com/office/officeart/2008/layout/LinedList"/>
    <dgm:cxn modelId="{3546F661-577F-405A-BC60-FD9DB6A60BAC}" type="presParOf" srcId="{F0516CC6-DF89-49F1-98D2-3DC764E85703}" destId="{5288E6A7-BCF1-4D53-965A-45C85AF46521}" srcOrd="1" destOrd="0" presId="urn:microsoft.com/office/officeart/2008/layout/LinedList"/>
    <dgm:cxn modelId="{F80905A0-0E4B-4771-99D3-8F7F36C43A75}" type="presParOf" srcId="{8D53ECD0-D41B-4287-8296-D5B424900639}" destId="{42B94D04-E1C3-4A19-BC44-4713A6077945}" srcOrd="2" destOrd="0" presId="urn:microsoft.com/office/officeart/2008/layout/LinedList"/>
    <dgm:cxn modelId="{4FC1326B-FE6E-46B1-94A0-D20B2B25EB39}" type="presParOf" srcId="{8D53ECD0-D41B-4287-8296-D5B424900639}" destId="{654EB571-500F-4BEE-81AB-D3261DE33166}" srcOrd="3" destOrd="0" presId="urn:microsoft.com/office/officeart/2008/layout/LinedList"/>
    <dgm:cxn modelId="{8D14C9DA-0A4A-4742-8F26-F6A2589B83F6}" type="presParOf" srcId="{654EB571-500F-4BEE-81AB-D3261DE33166}" destId="{F72B011D-1EEE-4EAA-9476-3D04FFB5DC64}" srcOrd="0" destOrd="0" presId="urn:microsoft.com/office/officeart/2008/layout/LinedList"/>
    <dgm:cxn modelId="{3C2D0D8D-0018-458B-8C1C-01D98CAA34B8}" type="presParOf" srcId="{654EB571-500F-4BEE-81AB-D3261DE33166}" destId="{B388D078-7B3E-4233-8836-B5B1996D7503}" srcOrd="1" destOrd="0" presId="urn:microsoft.com/office/officeart/2008/layout/LinedList"/>
    <dgm:cxn modelId="{33325C47-4D97-4D61-8BFF-0B17532DA8BB}" type="presParOf" srcId="{8D53ECD0-D41B-4287-8296-D5B424900639}" destId="{D127920A-B080-4DB5-93C0-36AD45DBB65E}" srcOrd="4" destOrd="0" presId="urn:microsoft.com/office/officeart/2008/layout/LinedList"/>
    <dgm:cxn modelId="{895939DF-71F6-47E7-85F8-A11BF81852EF}" type="presParOf" srcId="{8D53ECD0-D41B-4287-8296-D5B424900639}" destId="{B6DF615B-98D8-47CB-8CBD-C598CAABC50F}" srcOrd="5" destOrd="0" presId="urn:microsoft.com/office/officeart/2008/layout/LinedList"/>
    <dgm:cxn modelId="{4734D734-88E2-4B6C-9869-BA1ED4304902}" type="presParOf" srcId="{B6DF615B-98D8-47CB-8CBD-C598CAABC50F}" destId="{210952B0-F19C-46D4-BC85-889BB06C3F65}" srcOrd="0" destOrd="0" presId="urn:microsoft.com/office/officeart/2008/layout/LinedList"/>
    <dgm:cxn modelId="{C9389292-3CC0-4B73-93ED-F2076DF551C8}" type="presParOf" srcId="{B6DF615B-98D8-47CB-8CBD-C598CAABC50F}" destId="{D05B548D-6706-402C-8C37-C5B511565C13}" srcOrd="1" destOrd="0" presId="urn:microsoft.com/office/officeart/2008/layout/LinedList"/>
    <dgm:cxn modelId="{16233216-A834-48E8-A1A9-962EE7F1B2AC}" type="presParOf" srcId="{8D53ECD0-D41B-4287-8296-D5B424900639}" destId="{A80D4788-4659-4A6A-AE1F-611D87ED7797}" srcOrd="6" destOrd="0" presId="urn:microsoft.com/office/officeart/2008/layout/LinedList"/>
    <dgm:cxn modelId="{0E1181F6-7175-4F81-9F9D-862EDC30E44A}" type="presParOf" srcId="{8D53ECD0-D41B-4287-8296-D5B424900639}" destId="{A87C7144-F728-4D90-92D6-6F93E8E8AB8F}" srcOrd="7" destOrd="0" presId="urn:microsoft.com/office/officeart/2008/layout/LinedList"/>
    <dgm:cxn modelId="{7ED417E7-E970-48C7-862F-1D5E6DF0CEC6}" type="presParOf" srcId="{A87C7144-F728-4D90-92D6-6F93E8E8AB8F}" destId="{930F88F4-05E6-4588-A766-A56F97887F2E}" srcOrd="0" destOrd="0" presId="urn:microsoft.com/office/officeart/2008/layout/LinedList"/>
    <dgm:cxn modelId="{62EA2E12-20B1-4460-8945-89F0E095F4C1}" type="presParOf" srcId="{A87C7144-F728-4D90-92D6-6F93E8E8AB8F}" destId="{14008560-C19A-4D87-B0A8-6B4B45264E28}" srcOrd="1" destOrd="0" presId="urn:microsoft.com/office/officeart/2008/layout/LinedList"/>
    <dgm:cxn modelId="{C7903AF8-B9E5-4E25-B1D2-BDFA54A68717}" type="presParOf" srcId="{8D53ECD0-D41B-4287-8296-D5B424900639}" destId="{AC0B4E54-14A0-49B1-B3D7-028BF4B9CCF9}" srcOrd="8" destOrd="0" presId="urn:microsoft.com/office/officeart/2008/layout/LinedList"/>
    <dgm:cxn modelId="{9FD00DA8-7C90-4FD7-BB73-5859F8C94C70}" type="presParOf" srcId="{8D53ECD0-D41B-4287-8296-D5B424900639}" destId="{4E1B20D8-66DB-45ED-870A-EB88EBE9AE10}" srcOrd="9" destOrd="0" presId="urn:microsoft.com/office/officeart/2008/layout/LinedList"/>
    <dgm:cxn modelId="{D141673F-8126-4925-8D35-0C548A954CD6}" type="presParOf" srcId="{4E1B20D8-66DB-45ED-870A-EB88EBE9AE10}" destId="{DAD0D846-4042-4808-9520-AC63609D7F5F}" srcOrd="0" destOrd="0" presId="urn:microsoft.com/office/officeart/2008/layout/LinedList"/>
    <dgm:cxn modelId="{B8F4D324-C539-4233-81AB-BB5B18DD6478}" type="presParOf" srcId="{4E1B20D8-66DB-45ED-870A-EB88EBE9AE10}" destId="{77EF9D49-CDCD-4E9C-A5CF-1439A2A67DDE}" srcOrd="1" destOrd="0" presId="urn:microsoft.com/office/officeart/2008/layout/LinedList"/>
    <dgm:cxn modelId="{3AD3C05A-C03D-456E-8DB1-5F3613E208B2}" type="presParOf" srcId="{8D53ECD0-D41B-4287-8296-D5B424900639}" destId="{562B6CF1-6132-47C5-8F91-99B183ABF838}" srcOrd="10" destOrd="0" presId="urn:microsoft.com/office/officeart/2008/layout/LinedList"/>
    <dgm:cxn modelId="{15925C36-5AED-4B82-95BA-24E02C8516FF}" type="presParOf" srcId="{8D53ECD0-D41B-4287-8296-D5B424900639}" destId="{FC14E947-7BF1-4FE0-9085-8FEA895C9455}" srcOrd="11" destOrd="0" presId="urn:microsoft.com/office/officeart/2008/layout/LinedList"/>
    <dgm:cxn modelId="{D8B67B8F-C96F-41A7-84B6-AE0E572F496F}" type="presParOf" srcId="{FC14E947-7BF1-4FE0-9085-8FEA895C9455}" destId="{D21C6262-F2FC-4115-AFE6-A50F4E5E202A}" srcOrd="0" destOrd="0" presId="urn:microsoft.com/office/officeart/2008/layout/LinedList"/>
    <dgm:cxn modelId="{EA01598D-3602-4721-AF5A-2B6992D13B1E}" type="presParOf" srcId="{FC14E947-7BF1-4FE0-9085-8FEA895C9455}" destId="{5B0FF17E-1205-43E8-AD13-E313765AD129}" srcOrd="1" destOrd="0" presId="urn:microsoft.com/office/officeart/2008/layout/LinedList"/>
    <dgm:cxn modelId="{77D3BBB7-E0F0-4C95-B1B6-5BAB91C79491}" type="presParOf" srcId="{8D53ECD0-D41B-4287-8296-D5B424900639}" destId="{C78EEB0C-5AA1-4A19-BA67-566CDF14ABA2}" srcOrd="12" destOrd="0" presId="urn:microsoft.com/office/officeart/2008/layout/LinedList"/>
    <dgm:cxn modelId="{F4505A09-9D9A-42A9-8525-0B23AFB67DA4}" type="presParOf" srcId="{8D53ECD0-D41B-4287-8296-D5B424900639}" destId="{64C5BD66-5951-4CC3-B48E-788A449F10B8}" srcOrd="13" destOrd="0" presId="urn:microsoft.com/office/officeart/2008/layout/LinedList"/>
    <dgm:cxn modelId="{279F3FEF-A56F-4C1C-B35D-7E5B70651DBB}" type="presParOf" srcId="{64C5BD66-5951-4CC3-B48E-788A449F10B8}" destId="{32B99971-2A81-4FAD-857A-C80512DA0315}" srcOrd="0" destOrd="0" presId="urn:microsoft.com/office/officeart/2008/layout/LinedList"/>
    <dgm:cxn modelId="{D0205341-5E2A-4817-B783-FD64B22E7E08}" type="presParOf" srcId="{64C5BD66-5951-4CC3-B48E-788A449F10B8}" destId="{D0030383-3E97-4C9B-AC54-92504366B975}" srcOrd="1" destOrd="0" presId="urn:microsoft.com/office/officeart/2008/layout/LinedList"/>
    <dgm:cxn modelId="{B05EFC2A-1182-45FF-9F02-ED444ADD6563}" type="presParOf" srcId="{8D53ECD0-D41B-4287-8296-D5B424900639}" destId="{EFEFFBFF-D1AD-4E98-94F9-F9F7D5B9378E}" srcOrd="14" destOrd="0" presId="urn:microsoft.com/office/officeart/2008/layout/LinedList"/>
    <dgm:cxn modelId="{002601B7-A94D-4F18-B44C-9D2213EAD293}" type="presParOf" srcId="{8D53ECD0-D41B-4287-8296-D5B424900639}" destId="{08BAA7D5-1B67-4928-AF83-D13147D9505E}" srcOrd="15" destOrd="0" presId="urn:microsoft.com/office/officeart/2008/layout/LinedList"/>
    <dgm:cxn modelId="{6BF0D7FD-12A7-44DC-855A-CA74FE55849D}" type="presParOf" srcId="{08BAA7D5-1B67-4928-AF83-D13147D9505E}" destId="{364E1D35-4ADC-4182-9604-7E1D82F88509}" srcOrd="0" destOrd="0" presId="urn:microsoft.com/office/officeart/2008/layout/LinedList"/>
    <dgm:cxn modelId="{0568BFB3-3F39-40FB-8333-C97FB8F89E62}" type="presParOf" srcId="{08BAA7D5-1B67-4928-AF83-D13147D9505E}" destId="{7A192AE0-5658-4E49-9B19-6C05B12A30A3}" srcOrd="1" destOrd="0" presId="urn:microsoft.com/office/officeart/2008/layout/LinedList"/>
    <dgm:cxn modelId="{84EB2E91-8EAB-4D43-879E-89B55C095AB3}" type="presParOf" srcId="{8D53ECD0-D41B-4287-8296-D5B424900639}" destId="{76F4EF28-A08F-4AEF-9FEC-C47513553540}" srcOrd="16" destOrd="0" presId="urn:microsoft.com/office/officeart/2008/layout/LinedList"/>
    <dgm:cxn modelId="{CDE60495-6774-44F4-9790-AEC77BB704DB}" type="presParOf" srcId="{8D53ECD0-D41B-4287-8296-D5B424900639}" destId="{C2D21C1E-AC7E-43A4-8A94-390C6A93E6E3}" srcOrd="17" destOrd="0" presId="urn:microsoft.com/office/officeart/2008/layout/LinedList"/>
    <dgm:cxn modelId="{13BAD700-6241-4972-AEA4-FF31585D5D1C}" type="presParOf" srcId="{C2D21C1E-AC7E-43A4-8A94-390C6A93E6E3}" destId="{84D3CBDB-0832-4C0D-BC7B-69D39E089D1E}" srcOrd="0" destOrd="0" presId="urn:microsoft.com/office/officeart/2008/layout/LinedList"/>
    <dgm:cxn modelId="{26228572-6D97-4AA2-9A23-5AEF1D13E66D}" type="presParOf" srcId="{C2D21C1E-AC7E-43A4-8A94-390C6A93E6E3}" destId="{9BCDC060-ACFA-427D-B486-D7E22C259E23}" srcOrd="1" destOrd="0" presId="urn:microsoft.com/office/officeart/2008/layout/LinedList"/>
    <dgm:cxn modelId="{A83BBC86-F985-4EA5-BF9B-D2F5DFF0ABFB}" type="presParOf" srcId="{8D53ECD0-D41B-4287-8296-D5B424900639}" destId="{5E361C72-F39E-434A-ACE7-F311FB0BC261}" srcOrd="18" destOrd="0" presId="urn:microsoft.com/office/officeart/2008/layout/LinedList"/>
    <dgm:cxn modelId="{C94CFA15-EA8F-4C4A-8DE3-E79C71691B7E}" type="presParOf" srcId="{8D53ECD0-D41B-4287-8296-D5B424900639}" destId="{691ED2E3-358B-4167-AD28-CED41BB4D0E6}" srcOrd="19" destOrd="0" presId="urn:microsoft.com/office/officeart/2008/layout/LinedList"/>
    <dgm:cxn modelId="{27D2D008-AF87-4EBB-976D-B21C93993199}" type="presParOf" srcId="{691ED2E3-358B-4167-AD28-CED41BB4D0E6}" destId="{1678A52E-463A-4835-8741-E6909D199100}" srcOrd="0" destOrd="0" presId="urn:microsoft.com/office/officeart/2008/layout/LinedList"/>
    <dgm:cxn modelId="{BD4BFF07-A272-4CA6-B41C-28ED164FC334}" type="presParOf" srcId="{691ED2E3-358B-4167-AD28-CED41BB4D0E6}" destId="{E2B6C2F8-8DF4-455E-A7A2-E447B38AA24D}" srcOrd="1" destOrd="0" presId="urn:microsoft.com/office/officeart/2008/layout/LinedList"/>
    <dgm:cxn modelId="{C4BA8CCD-B29A-4A45-A0A5-14802BB246DC}" type="presParOf" srcId="{8D53ECD0-D41B-4287-8296-D5B424900639}" destId="{954CBC22-721E-4956-8C94-33A9EE747DA8}" srcOrd="20" destOrd="0" presId="urn:microsoft.com/office/officeart/2008/layout/LinedList"/>
    <dgm:cxn modelId="{3D87AD47-E400-48FE-8008-87669BCFD02C}" type="presParOf" srcId="{8D53ECD0-D41B-4287-8296-D5B424900639}" destId="{D44D29F4-30A9-4A98-9DB1-EDFD7DE8AEB1}" srcOrd="21" destOrd="0" presId="urn:microsoft.com/office/officeart/2008/layout/LinedList"/>
    <dgm:cxn modelId="{1AC29195-FA65-4E8C-B9A1-1065E6B998E9}" type="presParOf" srcId="{D44D29F4-30A9-4A98-9DB1-EDFD7DE8AEB1}" destId="{70CB8BE4-A0C6-45F0-A5E4-10323283F4D0}" srcOrd="0" destOrd="0" presId="urn:microsoft.com/office/officeart/2008/layout/LinedList"/>
    <dgm:cxn modelId="{B5E47ACF-AF90-4659-BD8B-3922DAE9A1D0}" type="presParOf" srcId="{D44D29F4-30A9-4A98-9DB1-EDFD7DE8AEB1}" destId="{BAA1EE2D-2533-45F1-9928-885040F587A6}" srcOrd="1" destOrd="0" presId="urn:microsoft.com/office/officeart/2008/layout/LinedList"/>
    <dgm:cxn modelId="{0BEE3B33-9167-43E4-8B4A-671963E4DB43}" type="presParOf" srcId="{8D53ECD0-D41B-4287-8296-D5B424900639}" destId="{5501388C-A389-47E3-ACDD-A7EFD3BF7760}" srcOrd="22" destOrd="0" presId="urn:microsoft.com/office/officeart/2008/layout/LinedList"/>
    <dgm:cxn modelId="{7397227A-753F-4820-B2BC-973808DD9F02}" type="presParOf" srcId="{8D53ECD0-D41B-4287-8296-D5B424900639}" destId="{E0E1E966-B2FC-48DD-A150-9645F0FA343A}" srcOrd="23" destOrd="0" presId="urn:microsoft.com/office/officeart/2008/layout/LinedList"/>
    <dgm:cxn modelId="{EE1603DA-7A5B-4329-9385-DF849043C7CB}" type="presParOf" srcId="{E0E1E966-B2FC-48DD-A150-9645F0FA343A}" destId="{13EE579C-5E92-4580-8200-96D772332E68}" srcOrd="0" destOrd="0" presId="urn:microsoft.com/office/officeart/2008/layout/LinedList"/>
    <dgm:cxn modelId="{1378A42E-4CF2-46BB-B598-F75FFAF02732}" type="presParOf" srcId="{E0E1E966-B2FC-48DD-A150-9645F0FA343A}" destId="{90B99235-90CB-4B60-ABF5-47ADD4046DAE}" srcOrd="1" destOrd="0" presId="urn:microsoft.com/office/officeart/2008/layout/LinedList"/>
    <dgm:cxn modelId="{5DDCA593-00BE-44CB-B103-779DC224C075}" type="presParOf" srcId="{8D53ECD0-D41B-4287-8296-D5B424900639}" destId="{ED4E8AE8-1909-4085-A457-6712F992C344}" srcOrd="24" destOrd="0" presId="urn:microsoft.com/office/officeart/2008/layout/LinedList"/>
    <dgm:cxn modelId="{DCABAD20-9006-40C5-915C-BE3E8CDC0DD1}" type="presParOf" srcId="{8D53ECD0-D41B-4287-8296-D5B424900639}" destId="{C693279E-E393-47D1-95E6-922DC944D2EE}" srcOrd="25" destOrd="0" presId="urn:microsoft.com/office/officeart/2008/layout/LinedList"/>
    <dgm:cxn modelId="{4E4631B8-16E7-4EB6-93CF-2299C4E25446}" type="presParOf" srcId="{C693279E-E393-47D1-95E6-922DC944D2EE}" destId="{E245CAF0-FA97-486E-B8A0-3ED38300B72C}" srcOrd="0" destOrd="0" presId="urn:microsoft.com/office/officeart/2008/layout/LinedList"/>
    <dgm:cxn modelId="{09474632-A6CD-4EFC-92B6-597368A9A5B2}" type="presParOf" srcId="{C693279E-E393-47D1-95E6-922DC944D2EE}" destId="{B152243A-6759-4E6B-970C-C430159AC5F1}" srcOrd="1" destOrd="0" presId="urn:microsoft.com/office/officeart/2008/layout/LinedList"/>
    <dgm:cxn modelId="{7301367E-B284-4B27-8DAA-0092CF348E89}" type="presParOf" srcId="{8D53ECD0-D41B-4287-8296-D5B424900639}" destId="{8005AB4D-0C55-483F-A55A-0BBB78C72C69}" srcOrd="26" destOrd="0" presId="urn:microsoft.com/office/officeart/2008/layout/LinedList"/>
    <dgm:cxn modelId="{7AB2FF6E-F862-4861-89DD-FBB7B1DF5D02}" type="presParOf" srcId="{8D53ECD0-D41B-4287-8296-D5B424900639}" destId="{6D3F92EB-0C4B-4C9F-BD68-A7FBEE386C40}" srcOrd="27" destOrd="0" presId="urn:microsoft.com/office/officeart/2008/layout/LinedList"/>
    <dgm:cxn modelId="{4BD9C9F7-7B6D-44D2-B4DE-36DE307569F5}" type="presParOf" srcId="{6D3F92EB-0C4B-4C9F-BD68-A7FBEE386C40}" destId="{6FE2AB5B-D2BA-498C-8C94-89456C1C5674}" srcOrd="0" destOrd="0" presId="urn:microsoft.com/office/officeart/2008/layout/LinedList"/>
    <dgm:cxn modelId="{F7EEF70C-010C-4F22-AC10-060C6652B1D3}" type="presParOf" srcId="{6D3F92EB-0C4B-4C9F-BD68-A7FBEE386C40}" destId="{D57C1AB3-FEE2-4C57-8F82-E9744F704A5E}"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898F27-9F49-4905-BE3B-5AEF92472F44}"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57324D1F-EA52-458E-A9FA-12BE1990BC96}">
      <dgm:prSet phldrT="[Text]"/>
      <dgm:spPr/>
      <dgm:t>
        <a:bodyPr/>
        <a:lstStyle/>
        <a:p>
          <a:r>
            <a:rPr lang="en-US" dirty="0" smtClean="0">
              <a:latin typeface="Lato"/>
            </a:rPr>
            <a:t>Personal data</a:t>
          </a:r>
          <a:endParaRPr lang="en-US" dirty="0">
            <a:latin typeface="Lato"/>
          </a:endParaRPr>
        </a:p>
      </dgm:t>
    </dgm:pt>
    <dgm:pt modelId="{5E67E561-54F9-4372-A342-57AED3B46317}" type="parTrans" cxnId="{747ED8A2-9442-4600-9B0B-0F170F1C2492}">
      <dgm:prSet/>
      <dgm:spPr/>
      <dgm:t>
        <a:bodyPr/>
        <a:lstStyle/>
        <a:p>
          <a:endParaRPr lang="en-US">
            <a:latin typeface="Lato"/>
          </a:endParaRPr>
        </a:p>
      </dgm:t>
    </dgm:pt>
    <dgm:pt modelId="{428BC568-5988-4A51-82A8-C4AC56CC7AEB}" type="sibTrans" cxnId="{747ED8A2-9442-4600-9B0B-0F170F1C2492}">
      <dgm:prSet/>
      <dgm:spPr/>
      <dgm:t>
        <a:bodyPr/>
        <a:lstStyle/>
        <a:p>
          <a:endParaRPr lang="en-US">
            <a:latin typeface="Lato"/>
          </a:endParaRPr>
        </a:p>
      </dgm:t>
    </dgm:pt>
    <dgm:pt modelId="{BFAAA0E7-D02D-4482-A397-76B795D6BBB2}">
      <dgm:prSet phldrT="[Text]" custT="1"/>
      <dgm:spPr/>
      <dgm:t>
        <a:bodyPr/>
        <a:lstStyle/>
        <a:p>
          <a:r>
            <a:rPr lang="en-US" sz="2000" dirty="0" smtClean="0">
              <a:latin typeface="Lato"/>
            </a:rPr>
            <a:t>any information relating to a data subject</a:t>
          </a:r>
          <a:r>
            <a:rPr lang="en-US" sz="2400" dirty="0" smtClean="0">
              <a:latin typeface="Lato"/>
            </a:rPr>
            <a:t>.</a:t>
          </a:r>
          <a:endParaRPr lang="en-US" sz="2400" dirty="0">
            <a:latin typeface="Lato"/>
          </a:endParaRPr>
        </a:p>
      </dgm:t>
    </dgm:pt>
    <dgm:pt modelId="{BF4539B4-89FD-4790-A655-8E5957F56593}" type="parTrans" cxnId="{7F1A6D99-40DC-4DA0-A967-47C3C63C7FCB}">
      <dgm:prSet/>
      <dgm:spPr/>
      <dgm:t>
        <a:bodyPr/>
        <a:lstStyle/>
        <a:p>
          <a:endParaRPr lang="en-US">
            <a:latin typeface="Lato"/>
          </a:endParaRPr>
        </a:p>
      </dgm:t>
    </dgm:pt>
    <dgm:pt modelId="{01AEC865-8C66-4A79-839F-1312178EA88E}" type="sibTrans" cxnId="{7F1A6D99-40DC-4DA0-A967-47C3C63C7FCB}">
      <dgm:prSet/>
      <dgm:spPr/>
      <dgm:t>
        <a:bodyPr/>
        <a:lstStyle/>
        <a:p>
          <a:endParaRPr lang="en-US">
            <a:latin typeface="Lato"/>
          </a:endParaRPr>
        </a:p>
      </dgm:t>
    </dgm:pt>
    <dgm:pt modelId="{22FF151F-E344-4730-8545-F18648FCC811}">
      <dgm:prSet phldrT="[Text]"/>
      <dgm:spPr/>
      <dgm:t>
        <a:bodyPr/>
        <a:lstStyle/>
        <a:p>
          <a:r>
            <a:rPr lang="en-US" dirty="0" smtClean="0">
              <a:latin typeface="Lato"/>
            </a:rPr>
            <a:t>Data Subject</a:t>
          </a:r>
          <a:endParaRPr lang="en-US" dirty="0">
            <a:latin typeface="Lato"/>
          </a:endParaRPr>
        </a:p>
      </dgm:t>
    </dgm:pt>
    <dgm:pt modelId="{DC69272B-7F24-4245-AC49-3F9B752018CB}" type="parTrans" cxnId="{F800E12C-BFB2-4BB3-B2B6-01B43850CC51}">
      <dgm:prSet/>
      <dgm:spPr/>
      <dgm:t>
        <a:bodyPr/>
        <a:lstStyle/>
        <a:p>
          <a:endParaRPr lang="en-US">
            <a:latin typeface="Lato"/>
          </a:endParaRPr>
        </a:p>
      </dgm:t>
    </dgm:pt>
    <dgm:pt modelId="{1D2F08F0-345B-4805-9AD8-1D80445C7EB6}" type="sibTrans" cxnId="{F800E12C-BFB2-4BB3-B2B6-01B43850CC51}">
      <dgm:prSet/>
      <dgm:spPr/>
      <dgm:t>
        <a:bodyPr/>
        <a:lstStyle/>
        <a:p>
          <a:endParaRPr lang="en-US">
            <a:latin typeface="Lato"/>
          </a:endParaRPr>
        </a:p>
      </dgm:t>
    </dgm:pt>
    <dgm:pt modelId="{DEAB4B5C-63E4-4476-BC17-71F247292575}">
      <dgm:prSet phldrT="[Text]" custT="1"/>
      <dgm:spPr/>
      <dgm:t>
        <a:bodyPr/>
        <a:lstStyle/>
        <a:p>
          <a:pPr algn="just"/>
          <a:r>
            <a:rPr lang="en-US" sz="1800" dirty="0" smtClean="0">
              <a:latin typeface="Lato"/>
            </a:rPr>
            <a:t>an identified or identifiable individual (any data which can identify an individual),</a:t>
          </a:r>
          <a:endParaRPr lang="en-US" sz="1800" dirty="0">
            <a:latin typeface="Lato"/>
          </a:endParaRPr>
        </a:p>
      </dgm:t>
    </dgm:pt>
    <dgm:pt modelId="{65D137E6-9683-491F-997C-0111A03B5CB8}" type="parTrans" cxnId="{AF5C53EC-E890-4C18-BF57-B93E5F12806A}">
      <dgm:prSet/>
      <dgm:spPr/>
      <dgm:t>
        <a:bodyPr/>
        <a:lstStyle/>
        <a:p>
          <a:endParaRPr lang="en-US">
            <a:latin typeface="Lato"/>
          </a:endParaRPr>
        </a:p>
      </dgm:t>
    </dgm:pt>
    <dgm:pt modelId="{7A9769A7-E1F7-422A-BC25-0CFC98F3AC8E}" type="sibTrans" cxnId="{AF5C53EC-E890-4C18-BF57-B93E5F12806A}">
      <dgm:prSet/>
      <dgm:spPr/>
      <dgm:t>
        <a:bodyPr/>
        <a:lstStyle/>
        <a:p>
          <a:endParaRPr lang="en-US">
            <a:latin typeface="Lato"/>
          </a:endParaRPr>
        </a:p>
      </dgm:t>
    </dgm:pt>
    <dgm:pt modelId="{CA24E667-6037-44DD-8543-64BD82BF753C}">
      <dgm:prSet custT="1"/>
      <dgm:spPr/>
      <dgm:t>
        <a:bodyPr/>
        <a:lstStyle/>
        <a:p>
          <a:pPr algn="just"/>
          <a:r>
            <a:rPr lang="en-US" sz="1800" dirty="0" smtClean="0">
              <a:latin typeface="Lato"/>
            </a:rPr>
            <a:t>in particular by reference to an identifier such as a name, an identification number, location data, an online identifier or to one or more factors specific to the physical, physiological, genetic, mental, economic, cultural or social identity of that individual.</a:t>
          </a:r>
          <a:endParaRPr lang="en-US" sz="1800" b="1" dirty="0">
            <a:latin typeface="Lato"/>
          </a:endParaRPr>
        </a:p>
      </dgm:t>
    </dgm:pt>
    <dgm:pt modelId="{E33089A5-54A7-40D7-9161-93488BAF8B71}" type="parTrans" cxnId="{19007911-28F1-4371-93AC-96C729EC623D}">
      <dgm:prSet/>
      <dgm:spPr/>
      <dgm:t>
        <a:bodyPr/>
        <a:lstStyle/>
        <a:p>
          <a:endParaRPr lang="en-US">
            <a:latin typeface="Lato"/>
          </a:endParaRPr>
        </a:p>
      </dgm:t>
    </dgm:pt>
    <dgm:pt modelId="{E7D0CB5B-371D-494D-84A6-A1F2A4FBDCC6}" type="sibTrans" cxnId="{19007911-28F1-4371-93AC-96C729EC623D}">
      <dgm:prSet/>
      <dgm:spPr/>
      <dgm:t>
        <a:bodyPr/>
        <a:lstStyle/>
        <a:p>
          <a:endParaRPr lang="en-US">
            <a:latin typeface="Lato"/>
          </a:endParaRPr>
        </a:p>
      </dgm:t>
    </dgm:pt>
    <dgm:pt modelId="{CD5D631E-0C86-43CA-8839-F21746831E60}">
      <dgm:prSet phldrT="[Text]" custT="1"/>
      <dgm:spPr/>
      <dgm:t>
        <a:bodyPr/>
        <a:lstStyle/>
        <a:p>
          <a:pPr algn="l"/>
          <a:endParaRPr lang="en-US" sz="1800" dirty="0">
            <a:latin typeface="Lato"/>
          </a:endParaRPr>
        </a:p>
      </dgm:t>
    </dgm:pt>
    <dgm:pt modelId="{9C93E9DE-9767-4DDD-9FD5-16DBF93B3ACF}" type="parTrans" cxnId="{3B952DDA-FD46-4C74-9D0A-3ECD9D94F403}">
      <dgm:prSet/>
      <dgm:spPr/>
      <dgm:t>
        <a:bodyPr/>
        <a:lstStyle/>
        <a:p>
          <a:endParaRPr lang="en-US">
            <a:latin typeface="Lato"/>
          </a:endParaRPr>
        </a:p>
      </dgm:t>
    </dgm:pt>
    <dgm:pt modelId="{009FFC40-229E-4444-81FF-3297546994AC}" type="sibTrans" cxnId="{3B952DDA-FD46-4C74-9D0A-3ECD9D94F403}">
      <dgm:prSet/>
      <dgm:spPr/>
      <dgm:t>
        <a:bodyPr/>
        <a:lstStyle/>
        <a:p>
          <a:endParaRPr lang="en-US">
            <a:latin typeface="Lato"/>
          </a:endParaRPr>
        </a:p>
      </dgm:t>
    </dgm:pt>
    <dgm:pt modelId="{CB2380F7-57FE-4B49-AB4E-B44CD94F48E0}" type="pres">
      <dgm:prSet presAssocID="{5F898F27-9F49-4905-BE3B-5AEF92472F44}" presName="linearFlow" presStyleCnt="0">
        <dgm:presLayoutVars>
          <dgm:dir/>
          <dgm:animLvl val="lvl"/>
          <dgm:resizeHandles val="exact"/>
        </dgm:presLayoutVars>
      </dgm:prSet>
      <dgm:spPr/>
      <dgm:t>
        <a:bodyPr/>
        <a:lstStyle/>
        <a:p>
          <a:endParaRPr lang="en-US"/>
        </a:p>
      </dgm:t>
    </dgm:pt>
    <dgm:pt modelId="{6C497926-5621-4F95-A758-D8BFB6D7E645}" type="pres">
      <dgm:prSet presAssocID="{57324D1F-EA52-458E-A9FA-12BE1990BC96}" presName="composite" presStyleCnt="0"/>
      <dgm:spPr/>
    </dgm:pt>
    <dgm:pt modelId="{F3D0EFCD-2C3B-44A6-8282-633C4688F13E}" type="pres">
      <dgm:prSet presAssocID="{57324D1F-EA52-458E-A9FA-12BE1990BC96}" presName="parentText" presStyleLbl="alignNode1" presStyleIdx="0" presStyleCnt="2">
        <dgm:presLayoutVars>
          <dgm:chMax val="1"/>
          <dgm:bulletEnabled val="1"/>
        </dgm:presLayoutVars>
      </dgm:prSet>
      <dgm:spPr/>
      <dgm:t>
        <a:bodyPr/>
        <a:lstStyle/>
        <a:p>
          <a:endParaRPr lang="en-US"/>
        </a:p>
      </dgm:t>
    </dgm:pt>
    <dgm:pt modelId="{24FB6E77-0A2A-4944-8729-CD4A5BD4E83E}" type="pres">
      <dgm:prSet presAssocID="{57324D1F-EA52-458E-A9FA-12BE1990BC96}" presName="descendantText" presStyleLbl="alignAcc1" presStyleIdx="0" presStyleCnt="2">
        <dgm:presLayoutVars>
          <dgm:bulletEnabled val="1"/>
        </dgm:presLayoutVars>
      </dgm:prSet>
      <dgm:spPr/>
      <dgm:t>
        <a:bodyPr/>
        <a:lstStyle/>
        <a:p>
          <a:endParaRPr lang="en-US"/>
        </a:p>
      </dgm:t>
    </dgm:pt>
    <dgm:pt modelId="{F94549BE-47C0-4506-AE35-C9CCC5A239AD}" type="pres">
      <dgm:prSet presAssocID="{428BC568-5988-4A51-82A8-C4AC56CC7AEB}" presName="sp" presStyleCnt="0"/>
      <dgm:spPr/>
    </dgm:pt>
    <dgm:pt modelId="{67AA67DE-8F3C-46B6-A3CD-BD43796B8376}" type="pres">
      <dgm:prSet presAssocID="{22FF151F-E344-4730-8545-F18648FCC811}" presName="composite" presStyleCnt="0"/>
      <dgm:spPr/>
    </dgm:pt>
    <dgm:pt modelId="{DADACDF2-9B60-4201-B03B-614E61147603}" type="pres">
      <dgm:prSet presAssocID="{22FF151F-E344-4730-8545-F18648FCC811}" presName="parentText" presStyleLbl="alignNode1" presStyleIdx="1" presStyleCnt="2" custScaleX="95915" custScaleY="105329">
        <dgm:presLayoutVars>
          <dgm:chMax val="1"/>
          <dgm:bulletEnabled val="1"/>
        </dgm:presLayoutVars>
      </dgm:prSet>
      <dgm:spPr/>
      <dgm:t>
        <a:bodyPr/>
        <a:lstStyle/>
        <a:p>
          <a:endParaRPr lang="en-US"/>
        </a:p>
      </dgm:t>
    </dgm:pt>
    <dgm:pt modelId="{4BEB30B6-1EC8-4C28-83DB-A54297D53446}" type="pres">
      <dgm:prSet presAssocID="{22FF151F-E344-4730-8545-F18648FCC811}" presName="descendantText" presStyleLbl="alignAcc1" presStyleIdx="1" presStyleCnt="2" custScaleX="99312" custScaleY="133418" custLinFactNeighborX="-729" custLinFactNeighborY="6408">
        <dgm:presLayoutVars>
          <dgm:bulletEnabled val="1"/>
        </dgm:presLayoutVars>
      </dgm:prSet>
      <dgm:spPr/>
      <dgm:t>
        <a:bodyPr/>
        <a:lstStyle/>
        <a:p>
          <a:endParaRPr lang="en-US"/>
        </a:p>
      </dgm:t>
    </dgm:pt>
  </dgm:ptLst>
  <dgm:cxnLst>
    <dgm:cxn modelId="{19007911-28F1-4371-93AC-96C729EC623D}" srcId="{22FF151F-E344-4730-8545-F18648FCC811}" destId="{CA24E667-6037-44DD-8543-64BD82BF753C}" srcOrd="2" destOrd="0" parTransId="{E33089A5-54A7-40D7-9161-93488BAF8B71}" sibTransId="{E7D0CB5B-371D-494D-84A6-A1F2A4FBDCC6}"/>
    <dgm:cxn modelId="{F8AD6601-2B91-4E27-A2A9-7E3985C56786}" type="presOf" srcId="{5F898F27-9F49-4905-BE3B-5AEF92472F44}" destId="{CB2380F7-57FE-4B49-AB4E-B44CD94F48E0}" srcOrd="0" destOrd="0" presId="urn:microsoft.com/office/officeart/2005/8/layout/chevron2"/>
    <dgm:cxn modelId="{B3F70A57-140E-4235-9CFA-558858A0CC1D}" type="presOf" srcId="{CD5D631E-0C86-43CA-8839-F21746831E60}" destId="{4BEB30B6-1EC8-4C28-83DB-A54297D53446}" srcOrd="0" destOrd="1" presId="urn:microsoft.com/office/officeart/2005/8/layout/chevron2"/>
    <dgm:cxn modelId="{7F1A6D99-40DC-4DA0-A967-47C3C63C7FCB}" srcId="{57324D1F-EA52-458E-A9FA-12BE1990BC96}" destId="{BFAAA0E7-D02D-4482-A397-76B795D6BBB2}" srcOrd="0" destOrd="0" parTransId="{BF4539B4-89FD-4790-A655-8E5957F56593}" sibTransId="{01AEC865-8C66-4A79-839F-1312178EA88E}"/>
    <dgm:cxn modelId="{E17017A4-CF12-4888-B895-95D8AB4A59F5}" type="presOf" srcId="{CA24E667-6037-44DD-8543-64BD82BF753C}" destId="{4BEB30B6-1EC8-4C28-83DB-A54297D53446}" srcOrd="0" destOrd="2" presId="urn:microsoft.com/office/officeart/2005/8/layout/chevron2"/>
    <dgm:cxn modelId="{F800E12C-BFB2-4BB3-B2B6-01B43850CC51}" srcId="{5F898F27-9F49-4905-BE3B-5AEF92472F44}" destId="{22FF151F-E344-4730-8545-F18648FCC811}" srcOrd="1" destOrd="0" parTransId="{DC69272B-7F24-4245-AC49-3F9B752018CB}" sibTransId="{1D2F08F0-345B-4805-9AD8-1D80445C7EB6}"/>
    <dgm:cxn modelId="{790539DD-3AFE-4334-976C-48E3DE35A3F1}" type="presOf" srcId="{22FF151F-E344-4730-8545-F18648FCC811}" destId="{DADACDF2-9B60-4201-B03B-614E61147603}" srcOrd="0" destOrd="0" presId="urn:microsoft.com/office/officeart/2005/8/layout/chevron2"/>
    <dgm:cxn modelId="{AF5C53EC-E890-4C18-BF57-B93E5F12806A}" srcId="{22FF151F-E344-4730-8545-F18648FCC811}" destId="{DEAB4B5C-63E4-4476-BC17-71F247292575}" srcOrd="0" destOrd="0" parTransId="{65D137E6-9683-491F-997C-0111A03B5CB8}" sibTransId="{7A9769A7-E1F7-422A-BC25-0CFC98F3AC8E}"/>
    <dgm:cxn modelId="{E1589D7A-AAF3-4622-8B07-E35506F16092}" type="presOf" srcId="{DEAB4B5C-63E4-4476-BC17-71F247292575}" destId="{4BEB30B6-1EC8-4C28-83DB-A54297D53446}" srcOrd="0" destOrd="0" presId="urn:microsoft.com/office/officeart/2005/8/layout/chevron2"/>
    <dgm:cxn modelId="{747ED8A2-9442-4600-9B0B-0F170F1C2492}" srcId="{5F898F27-9F49-4905-BE3B-5AEF92472F44}" destId="{57324D1F-EA52-458E-A9FA-12BE1990BC96}" srcOrd="0" destOrd="0" parTransId="{5E67E561-54F9-4372-A342-57AED3B46317}" sibTransId="{428BC568-5988-4A51-82A8-C4AC56CC7AEB}"/>
    <dgm:cxn modelId="{3B952DDA-FD46-4C74-9D0A-3ECD9D94F403}" srcId="{22FF151F-E344-4730-8545-F18648FCC811}" destId="{CD5D631E-0C86-43CA-8839-F21746831E60}" srcOrd="1" destOrd="0" parTransId="{9C93E9DE-9767-4DDD-9FD5-16DBF93B3ACF}" sibTransId="{009FFC40-229E-4444-81FF-3297546994AC}"/>
    <dgm:cxn modelId="{F2748C72-B868-48E1-8773-E1195B50FD11}" type="presOf" srcId="{BFAAA0E7-D02D-4482-A397-76B795D6BBB2}" destId="{24FB6E77-0A2A-4944-8729-CD4A5BD4E83E}" srcOrd="0" destOrd="0" presId="urn:microsoft.com/office/officeart/2005/8/layout/chevron2"/>
    <dgm:cxn modelId="{342001F4-0B7C-4E3C-AF13-C88C1DDEAE88}" type="presOf" srcId="{57324D1F-EA52-458E-A9FA-12BE1990BC96}" destId="{F3D0EFCD-2C3B-44A6-8282-633C4688F13E}" srcOrd="0" destOrd="0" presId="urn:microsoft.com/office/officeart/2005/8/layout/chevron2"/>
    <dgm:cxn modelId="{FD66A3A8-F65F-490E-A48A-394A501DFF2F}" type="presParOf" srcId="{CB2380F7-57FE-4B49-AB4E-B44CD94F48E0}" destId="{6C497926-5621-4F95-A758-D8BFB6D7E645}" srcOrd="0" destOrd="0" presId="urn:microsoft.com/office/officeart/2005/8/layout/chevron2"/>
    <dgm:cxn modelId="{0BE00CF8-66C5-4DEA-A26F-37C51D6A8232}" type="presParOf" srcId="{6C497926-5621-4F95-A758-D8BFB6D7E645}" destId="{F3D0EFCD-2C3B-44A6-8282-633C4688F13E}" srcOrd="0" destOrd="0" presId="urn:microsoft.com/office/officeart/2005/8/layout/chevron2"/>
    <dgm:cxn modelId="{73FC6732-85D8-4457-A75D-8D455C72A364}" type="presParOf" srcId="{6C497926-5621-4F95-A758-D8BFB6D7E645}" destId="{24FB6E77-0A2A-4944-8729-CD4A5BD4E83E}" srcOrd="1" destOrd="0" presId="urn:microsoft.com/office/officeart/2005/8/layout/chevron2"/>
    <dgm:cxn modelId="{A439A22F-0585-4EC6-8B12-C6CC0E6D7156}" type="presParOf" srcId="{CB2380F7-57FE-4B49-AB4E-B44CD94F48E0}" destId="{F94549BE-47C0-4506-AE35-C9CCC5A239AD}" srcOrd="1" destOrd="0" presId="urn:microsoft.com/office/officeart/2005/8/layout/chevron2"/>
    <dgm:cxn modelId="{5281D34F-50D7-4F72-89F0-E211262D2AFA}" type="presParOf" srcId="{CB2380F7-57FE-4B49-AB4E-B44CD94F48E0}" destId="{67AA67DE-8F3C-46B6-A3CD-BD43796B8376}" srcOrd="2" destOrd="0" presId="urn:microsoft.com/office/officeart/2005/8/layout/chevron2"/>
    <dgm:cxn modelId="{295E9AF7-2034-4BAB-B8A1-35A0306494A0}" type="presParOf" srcId="{67AA67DE-8F3C-46B6-A3CD-BD43796B8376}" destId="{DADACDF2-9B60-4201-B03B-614E61147603}" srcOrd="0" destOrd="0" presId="urn:microsoft.com/office/officeart/2005/8/layout/chevron2"/>
    <dgm:cxn modelId="{125C8379-8E5A-4D96-B430-62756B265558}" type="presParOf" srcId="{67AA67DE-8F3C-46B6-A3CD-BD43796B8376}" destId="{4BEB30B6-1EC8-4C28-83DB-A54297D5344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F898F27-9F49-4905-BE3B-5AEF92472F44}"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57324D1F-EA52-458E-A9FA-12BE1990BC96}">
      <dgm:prSet phldrT="[Text]"/>
      <dgm:spPr/>
      <dgm:t>
        <a:bodyPr/>
        <a:lstStyle/>
        <a:p>
          <a:r>
            <a:rPr lang="en-US" dirty="0" smtClean="0">
              <a:latin typeface="Lato"/>
            </a:rPr>
            <a:t>Processing</a:t>
          </a:r>
          <a:endParaRPr lang="en-US" dirty="0">
            <a:latin typeface="Lato"/>
          </a:endParaRPr>
        </a:p>
      </dgm:t>
    </dgm:pt>
    <dgm:pt modelId="{5E67E561-54F9-4372-A342-57AED3B46317}" type="parTrans" cxnId="{747ED8A2-9442-4600-9B0B-0F170F1C2492}">
      <dgm:prSet/>
      <dgm:spPr/>
      <dgm:t>
        <a:bodyPr/>
        <a:lstStyle/>
        <a:p>
          <a:endParaRPr lang="en-US">
            <a:latin typeface="Lato"/>
          </a:endParaRPr>
        </a:p>
      </dgm:t>
    </dgm:pt>
    <dgm:pt modelId="{428BC568-5988-4A51-82A8-C4AC56CC7AEB}" type="sibTrans" cxnId="{747ED8A2-9442-4600-9B0B-0F170F1C2492}">
      <dgm:prSet/>
      <dgm:spPr/>
      <dgm:t>
        <a:bodyPr/>
        <a:lstStyle/>
        <a:p>
          <a:endParaRPr lang="en-US">
            <a:latin typeface="Lato"/>
          </a:endParaRPr>
        </a:p>
      </dgm:t>
    </dgm:pt>
    <dgm:pt modelId="{BFAAA0E7-D02D-4482-A397-76B795D6BBB2}">
      <dgm:prSet phldrT="[Text]" custT="1"/>
      <dgm:spPr/>
      <dgm:t>
        <a:bodyPr/>
        <a:lstStyle/>
        <a:p>
          <a:pPr algn="just"/>
          <a:r>
            <a:rPr lang="en-US" sz="1400" dirty="0" smtClean="0">
              <a:latin typeface="Lato"/>
            </a:rPr>
            <a:t> an operation or set of operations performed on personal data or sets of personal data, whether or not by automated means, such as </a:t>
          </a:r>
          <a:r>
            <a:rPr lang="en-US" sz="1400" b="1" dirty="0" smtClean="0">
              <a:latin typeface="Lato"/>
            </a:rPr>
            <a:t>collection, recording, </a:t>
          </a:r>
          <a:r>
            <a:rPr lang="en-US" sz="1400" b="1" dirty="0" err="1" smtClean="0">
              <a:latin typeface="Lato"/>
            </a:rPr>
            <a:t>organisation</a:t>
          </a:r>
          <a:r>
            <a:rPr lang="en-US" sz="1400" b="1" dirty="0" smtClean="0">
              <a:latin typeface="Lato"/>
            </a:rPr>
            <a:t>, structuring, storage, adaptation or alteration, retrieval, consultation, use, disclosure by transmission, dissemination or otherwise making available, alignment or combination, restriction, erasure or destruction</a:t>
          </a:r>
          <a:r>
            <a:rPr lang="en-US" sz="1600" dirty="0" smtClean="0">
              <a:latin typeface="Lato"/>
            </a:rPr>
            <a:t>. </a:t>
          </a:r>
          <a:endParaRPr lang="en-US" sz="1800" dirty="0">
            <a:latin typeface="Lato"/>
          </a:endParaRPr>
        </a:p>
      </dgm:t>
    </dgm:pt>
    <dgm:pt modelId="{BF4539B4-89FD-4790-A655-8E5957F56593}" type="parTrans" cxnId="{7F1A6D99-40DC-4DA0-A967-47C3C63C7FCB}">
      <dgm:prSet/>
      <dgm:spPr/>
      <dgm:t>
        <a:bodyPr/>
        <a:lstStyle/>
        <a:p>
          <a:endParaRPr lang="en-US">
            <a:latin typeface="Lato"/>
          </a:endParaRPr>
        </a:p>
      </dgm:t>
    </dgm:pt>
    <dgm:pt modelId="{01AEC865-8C66-4A79-839F-1312178EA88E}" type="sibTrans" cxnId="{7F1A6D99-40DC-4DA0-A967-47C3C63C7FCB}">
      <dgm:prSet/>
      <dgm:spPr/>
      <dgm:t>
        <a:bodyPr/>
        <a:lstStyle/>
        <a:p>
          <a:endParaRPr lang="en-US">
            <a:latin typeface="Lato"/>
          </a:endParaRPr>
        </a:p>
      </dgm:t>
    </dgm:pt>
    <dgm:pt modelId="{A2AD22D5-F2CE-4BFD-A9BD-0F943ABC885B}">
      <dgm:prSet/>
      <dgm:spPr/>
      <dgm:t>
        <a:bodyPr/>
        <a:lstStyle/>
        <a:p>
          <a:r>
            <a:rPr lang="en-US" dirty="0" smtClean="0">
              <a:latin typeface="Lato"/>
            </a:rPr>
            <a:t>Controller</a:t>
          </a:r>
          <a:endParaRPr lang="en-US" dirty="0">
            <a:latin typeface="Lato"/>
          </a:endParaRPr>
        </a:p>
      </dgm:t>
    </dgm:pt>
    <dgm:pt modelId="{E021DC5A-2694-4E8A-B19E-16E8900B36A0}" type="parTrans" cxnId="{5D122976-CC17-44B6-8C36-7B353472D849}">
      <dgm:prSet/>
      <dgm:spPr/>
      <dgm:t>
        <a:bodyPr/>
        <a:lstStyle/>
        <a:p>
          <a:endParaRPr lang="en-US">
            <a:latin typeface="Lato"/>
          </a:endParaRPr>
        </a:p>
      </dgm:t>
    </dgm:pt>
    <dgm:pt modelId="{81D9CEB2-4646-414D-A45D-4319322DFCE5}" type="sibTrans" cxnId="{5D122976-CC17-44B6-8C36-7B353472D849}">
      <dgm:prSet/>
      <dgm:spPr/>
      <dgm:t>
        <a:bodyPr/>
        <a:lstStyle/>
        <a:p>
          <a:endParaRPr lang="en-US">
            <a:latin typeface="Lato"/>
          </a:endParaRPr>
        </a:p>
      </dgm:t>
    </dgm:pt>
    <dgm:pt modelId="{435276CC-F563-4D8B-B916-755BC1CFD18B}">
      <dgm:prSet custT="1"/>
      <dgm:spPr/>
      <dgm:t>
        <a:bodyPr/>
        <a:lstStyle/>
        <a:p>
          <a:pPr algn="l"/>
          <a:endParaRPr lang="en-US" sz="2000" dirty="0" smtClean="0">
            <a:latin typeface="Lato"/>
          </a:endParaRPr>
        </a:p>
      </dgm:t>
    </dgm:pt>
    <dgm:pt modelId="{14CA9551-5B49-41C2-8959-9F88C214AB87}" type="parTrans" cxnId="{8E5B4073-7C0D-4D58-88E8-3CE87EA3FADB}">
      <dgm:prSet/>
      <dgm:spPr/>
      <dgm:t>
        <a:bodyPr/>
        <a:lstStyle/>
        <a:p>
          <a:endParaRPr lang="en-US">
            <a:latin typeface="Lato"/>
          </a:endParaRPr>
        </a:p>
      </dgm:t>
    </dgm:pt>
    <dgm:pt modelId="{8AD840BB-B72E-43B6-8942-AC25BDDAC63C}" type="sibTrans" cxnId="{8E5B4073-7C0D-4D58-88E8-3CE87EA3FADB}">
      <dgm:prSet/>
      <dgm:spPr/>
      <dgm:t>
        <a:bodyPr/>
        <a:lstStyle/>
        <a:p>
          <a:endParaRPr lang="en-US">
            <a:latin typeface="Lato"/>
          </a:endParaRPr>
        </a:p>
      </dgm:t>
    </dgm:pt>
    <dgm:pt modelId="{6300912B-2EBA-4297-9720-ECA3842CDD39}">
      <dgm:prSet phldrT="[Text]" custT="1"/>
      <dgm:spPr/>
      <dgm:t>
        <a:bodyPr/>
        <a:lstStyle/>
        <a:p>
          <a:pPr algn="l"/>
          <a:endParaRPr lang="en-US" sz="1400" dirty="0">
            <a:latin typeface="Lato"/>
          </a:endParaRPr>
        </a:p>
      </dgm:t>
    </dgm:pt>
    <dgm:pt modelId="{6E45CFF8-B6CB-4878-B831-B298F2684AF5}" type="parTrans" cxnId="{D0A8CAF5-51E3-44FC-81E7-597AF8549912}">
      <dgm:prSet/>
      <dgm:spPr/>
      <dgm:t>
        <a:bodyPr/>
        <a:lstStyle/>
        <a:p>
          <a:endParaRPr lang="en-US">
            <a:latin typeface="Lato"/>
          </a:endParaRPr>
        </a:p>
      </dgm:t>
    </dgm:pt>
    <dgm:pt modelId="{C9F99CA7-CE68-40A6-92AF-17E0FD1D2176}" type="sibTrans" cxnId="{D0A8CAF5-51E3-44FC-81E7-597AF8549912}">
      <dgm:prSet/>
      <dgm:spPr/>
      <dgm:t>
        <a:bodyPr/>
        <a:lstStyle/>
        <a:p>
          <a:endParaRPr lang="en-US">
            <a:latin typeface="Lato"/>
          </a:endParaRPr>
        </a:p>
      </dgm:t>
    </dgm:pt>
    <dgm:pt modelId="{D69B0B5A-F61E-4BC5-AFFE-95C7015E8EFC}">
      <dgm:prSet/>
      <dgm:spPr/>
      <dgm:t>
        <a:bodyPr/>
        <a:lstStyle/>
        <a:p>
          <a:pPr algn="just"/>
          <a:r>
            <a:rPr lang="en-US" dirty="0" smtClean="0">
              <a:latin typeface="Lato"/>
            </a:rPr>
            <a:t>a person who or public body which, alone or jointly with others, determines the purposes and means of the processing of personal data and has decision making power with respect to the processing.</a:t>
          </a:r>
          <a:endParaRPr lang="en-US" dirty="0">
            <a:latin typeface="Lato"/>
          </a:endParaRPr>
        </a:p>
      </dgm:t>
    </dgm:pt>
    <dgm:pt modelId="{64CFD873-D1B3-41A9-91B1-35CBD4E108E9}" type="parTrans" cxnId="{BA080B38-09D3-45FA-BB3A-43AB40DFD9F0}">
      <dgm:prSet/>
      <dgm:spPr/>
      <dgm:t>
        <a:bodyPr/>
        <a:lstStyle/>
        <a:p>
          <a:endParaRPr lang="en-US">
            <a:latin typeface="Lato"/>
          </a:endParaRPr>
        </a:p>
      </dgm:t>
    </dgm:pt>
    <dgm:pt modelId="{0EB5B591-AA3C-4C10-8965-665C40EBFAAE}" type="sibTrans" cxnId="{BA080B38-09D3-45FA-BB3A-43AB40DFD9F0}">
      <dgm:prSet/>
      <dgm:spPr/>
      <dgm:t>
        <a:bodyPr/>
        <a:lstStyle/>
        <a:p>
          <a:endParaRPr lang="en-US">
            <a:latin typeface="Lato"/>
          </a:endParaRPr>
        </a:p>
      </dgm:t>
    </dgm:pt>
    <dgm:pt modelId="{AC7FDFFE-4366-41D1-829C-6D420FCA7693}">
      <dgm:prSet/>
      <dgm:spPr/>
      <dgm:t>
        <a:bodyPr/>
        <a:lstStyle/>
        <a:p>
          <a:pPr algn="l"/>
          <a:endParaRPr lang="en-US" dirty="0">
            <a:latin typeface="Lato"/>
          </a:endParaRPr>
        </a:p>
      </dgm:t>
    </dgm:pt>
    <dgm:pt modelId="{C77B499B-B195-4120-80E2-B8D4A88C2394}" type="parTrans" cxnId="{7667BEAE-AEC5-4D86-A5B7-51858DC5D8B0}">
      <dgm:prSet/>
      <dgm:spPr/>
      <dgm:t>
        <a:bodyPr/>
        <a:lstStyle/>
        <a:p>
          <a:endParaRPr lang="en-US">
            <a:latin typeface="Lato"/>
          </a:endParaRPr>
        </a:p>
      </dgm:t>
    </dgm:pt>
    <dgm:pt modelId="{3B25502C-7850-4CF3-BCE7-41A304265B5E}" type="sibTrans" cxnId="{7667BEAE-AEC5-4D86-A5B7-51858DC5D8B0}">
      <dgm:prSet/>
      <dgm:spPr/>
      <dgm:t>
        <a:bodyPr/>
        <a:lstStyle/>
        <a:p>
          <a:endParaRPr lang="en-US">
            <a:latin typeface="Lato"/>
          </a:endParaRPr>
        </a:p>
      </dgm:t>
    </dgm:pt>
    <dgm:pt modelId="{A09A038C-5F7A-48F7-96D8-E5715227771C}">
      <dgm:prSet/>
      <dgm:spPr/>
      <dgm:t>
        <a:bodyPr/>
        <a:lstStyle/>
        <a:p>
          <a:r>
            <a:rPr lang="en-US" dirty="0" smtClean="0">
              <a:latin typeface="Lato"/>
            </a:rPr>
            <a:t>Processor</a:t>
          </a:r>
          <a:endParaRPr lang="en-US" dirty="0">
            <a:latin typeface="Lato"/>
          </a:endParaRPr>
        </a:p>
      </dgm:t>
    </dgm:pt>
    <dgm:pt modelId="{D4C55BF1-D18F-4DD5-90BB-1937D08F72A6}" type="parTrans" cxnId="{90D77667-B033-4A5F-832B-94384E3D2BFC}">
      <dgm:prSet/>
      <dgm:spPr/>
      <dgm:t>
        <a:bodyPr/>
        <a:lstStyle/>
        <a:p>
          <a:endParaRPr lang="en-US">
            <a:latin typeface="Lato"/>
          </a:endParaRPr>
        </a:p>
      </dgm:t>
    </dgm:pt>
    <dgm:pt modelId="{23E5772A-08A0-497F-A185-C1E8F31EE81C}" type="sibTrans" cxnId="{90D77667-B033-4A5F-832B-94384E3D2BFC}">
      <dgm:prSet/>
      <dgm:spPr/>
      <dgm:t>
        <a:bodyPr/>
        <a:lstStyle/>
        <a:p>
          <a:endParaRPr lang="en-US">
            <a:latin typeface="Lato"/>
          </a:endParaRPr>
        </a:p>
      </dgm:t>
    </dgm:pt>
    <dgm:pt modelId="{218D75D3-129E-4C94-8708-EAF922806648}">
      <dgm:prSet/>
      <dgm:spPr/>
      <dgm:t>
        <a:bodyPr/>
        <a:lstStyle/>
        <a:p>
          <a:pPr algn="just"/>
          <a:r>
            <a:rPr lang="en-US" dirty="0" smtClean="0">
              <a:latin typeface="Lato"/>
            </a:rPr>
            <a:t>a person who, or a public body which, processes personal data on behalf of a controller.</a:t>
          </a:r>
          <a:endParaRPr lang="en-US" dirty="0">
            <a:latin typeface="Lato"/>
          </a:endParaRPr>
        </a:p>
      </dgm:t>
    </dgm:pt>
    <dgm:pt modelId="{352DC1B7-D726-4417-8387-6D64771F55CA}" type="parTrans" cxnId="{E50AD295-FDD1-4B25-9149-14D4612E9F47}">
      <dgm:prSet/>
      <dgm:spPr/>
      <dgm:t>
        <a:bodyPr/>
        <a:lstStyle/>
        <a:p>
          <a:endParaRPr lang="en-US">
            <a:latin typeface="Lato"/>
          </a:endParaRPr>
        </a:p>
      </dgm:t>
    </dgm:pt>
    <dgm:pt modelId="{3A2213A3-ED6A-4730-88CE-95D174F7D0C8}" type="sibTrans" cxnId="{E50AD295-FDD1-4B25-9149-14D4612E9F47}">
      <dgm:prSet/>
      <dgm:spPr/>
      <dgm:t>
        <a:bodyPr/>
        <a:lstStyle/>
        <a:p>
          <a:endParaRPr lang="en-US">
            <a:latin typeface="Lato"/>
          </a:endParaRPr>
        </a:p>
      </dgm:t>
    </dgm:pt>
    <dgm:pt modelId="{CB2380F7-57FE-4B49-AB4E-B44CD94F48E0}" type="pres">
      <dgm:prSet presAssocID="{5F898F27-9F49-4905-BE3B-5AEF92472F44}" presName="linearFlow" presStyleCnt="0">
        <dgm:presLayoutVars>
          <dgm:dir/>
          <dgm:animLvl val="lvl"/>
          <dgm:resizeHandles val="exact"/>
        </dgm:presLayoutVars>
      </dgm:prSet>
      <dgm:spPr/>
      <dgm:t>
        <a:bodyPr/>
        <a:lstStyle/>
        <a:p>
          <a:endParaRPr lang="en-US"/>
        </a:p>
      </dgm:t>
    </dgm:pt>
    <dgm:pt modelId="{6C497926-5621-4F95-A758-D8BFB6D7E645}" type="pres">
      <dgm:prSet presAssocID="{57324D1F-EA52-458E-A9FA-12BE1990BC96}" presName="composite" presStyleCnt="0"/>
      <dgm:spPr/>
    </dgm:pt>
    <dgm:pt modelId="{F3D0EFCD-2C3B-44A6-8282-633C4688F13E}" type="pres">
      <dgm:prSet presAssocID="{57324D1F-EA52-458E-A9FA-12BE1990BC96}" presName="parentText" presStyleLbl="alignNode1" presStyleIdx="0" presStyleCnt="3">
        <dgm:presLayoutVars>
          <dgm:chMax val="1"/>
          <dgm:bulletEnabled val="1"/>
        </dgm:presLayoutVars>
      </dgm:prSet>
      <dgm:spPr/>
      <dgm:t>
        <a:bodyPr/>
        <a:lstStyle/>
        <a:p>
          <a:endParaRPr lang="en-US"/>
        </a:p>
      </dgm:t>
    </dgm:pt>
    <dgm:pt modelId="{24FB6E77-0A2A-4944-8729-CD4A5BD4E83E}" type="pres">
      <dgm:prSet presAssocID="{57324D1F-EA52-458E-A9FA-12BE1990BC96}" presName="descendantText" presStyleLbl="alignAcc1" presStyleIdx="0" presStyleCnt="3" custScaleY="124692">
        <dgm:presLayoutVars>
          <dgm:bulletEnabled val="1"/>
        </dgm:presLayoutVars>
      </dgm:prSet>
      <dgm:spPr/>
      <dgm:t>
        <a:bodyPr/>
        <a:lstStyle/>
        <a:p>
          <a:endParaRPr lang="en-US"/>
        </a:p>
      </dgm:t>
    </dgm:pt>
    <dgm:pt modelId="{F94549BE-47C0-4506-AE35-C9CCC5A239AD}" type="pres">
      <dgm:prSet presAssocID="{428BC568-5988-4A51-82A8-C4AC56CC7AEB}" presName="sp" presStyleCnt="0"/>
      <dgm:spPr/>
    </dgm:pt>
    <dgm:pt modelId="{2EAB2F9A-9CC3-4EC3-8386-F81C3A19E417}" type="pres">
      <dgm:prSet presAssocID="{A2AD22D5-F2CE-4BFD-A9BD-0F943ABC885B}" presName="composite" presStyleCnt="0"/>
      <dgm:spPr/>
    </dgm:pt>
    <dgm:pt modelId="{5DB31F8B-B16D-4670-9469-3FDE1BEFA6BE}" type="pres">
      <dgm:prSet presAssocID="{A2AD22D5-F2CE-4BFD-A9BD-0F943ABC885B}" presName="parentText" presStyleLbl="alignNode1" presStyleIdx="1" presStyleCnt="3">
        <dgm:presLayoutVars>
          <dgm:chMax val="1"/>
          <dgm:bulletEnabled val="1"/>
        </dgm:presLayoutVars>
      </dgm:prSet>
      <dgm:spPr/>
      <dgm:t>
        <a:bodyPr/>
        <a:lstStyle/>
        <a:p>
          <a:endParaRPr lang="en-US"/>
        </a:p>
      </dgm:t>
    </dgm:pt>
    <dgm:pt modelId="{E20B938D-B2B6-48C0-AA4E-9096379A6D18}" type="pres">
      <dgm:prSet presAssocID="{A2AD22D5-F2CE-4BFD-A9BD-0F943ABC885B}" presName="descendantText" presStyleLbl="alignAcc1" presStyleIdx="1" presStyleCnt="3">
        <dgm:presLayoutVars>
          <dgm:bulletEnabled val="1"/>
        </dgm:presLayoutVars>
      </dgm:prSet>
      <dgm:spPr/>
      <dgm:t>
        <a:bodyPr/>
        <a:lstStyle/>
        <a:p>
          <a:endParaRPr lang="en-US"/>
        </a:p>
      </dgm:t>
    </dgm:pt>
    <dgm:pt modelId="{379D86E9-C075-4D78-B51A-723C2E9740EB}" type="pres">
      <dgm:prSet presAssocID="{81D9CEB2-4646-414D-A45D-4319322DFCE5}" presName="sp" presStyleCnt="0"/>
      <dgm:spPr/>
    </dgm:pt>
    <dgm:pt modelId="{D1658707-B9E9-4EC4-A313-28BA32294DE9}" type="pres">
      <dgm:prSet presAssocID="{A09A038C-5F7A-48F7-96D8-E5715227771C}" presName="composite" presStyleCnt="0"/>
      <dgm:spPr/>
    </dgm:pt>
    <dgm:pt modelId="{D0528E2E-3BA2-4752-A396-955ACDB144EF}" type="pres">
      <dgm:prSet presAssocID="{A09A038C-5F7A-48F7-96D8-E5715227771C}" presName="parentText" presStyleLbl="alignNode1" presStyleIdx="2" presStyleCnt="3">
        <dgm:presLayoutVars>
          <dgm:chMax val="1"/>
          <dgm:bulletEnabled val="1"/>
        </dgm:presLayoutVars>
      </dgm:prSet>
      <dgm:spPr/>
      <dgm:t>
        <a:bodyPr/>
        <a:lstStyle/>
        <a:p>
          <a:endParaRPr lang="en-US"/>
        </a:p>
      </dgm:t>
    </dgm:pt>
    <dgm:pt modelId="{2DB55ABA-7C34-4023-B4C8-511FEE2F9BCC}" type="pres">
      <dgm:prSet presAssocID="{A09A038C-5F7A-48F7-96D8-E5715227771C}" presName="descendantText" presStyleLbl="alignAcc1" presStyleIdx="2" presStyleCnt="3">
        <dgm:presLayoutVars>
          <dgm:bulletEnabled val="1"/>
        </dgm:presLayoutVars>
      </dgm:prSet>
      <dgm:spPr/>
      <dgm:t>
        <a:bodyPr/>
        <a:lstStyle/>
        <a:p>
          <a:endParaRPr lang="en-US"/>
        </a:p>
      </dgm:t>
    </dgm:pt>
  </dgm:ptLst>
  <dgm:cxnLst>
    <dgm:cxn modelId="{E50AD295-FDD1-4B25-9149-14D4612E9F47}" srcId="{A09A038C-5F7A-48F7-96D8-E5715227771C}" destId="{218D75D3-129E-4C94-8708-EAF922806648}" srcOrd="0" destOrd="0" parTransId="{352DC1B7-D726-4417-8387-6D64771F55CA}" sibTransId="{3A2213A3-ED6A-4730-88CE-95D174F7D0C8}"/>
    <dgm:cxn modelId="{1DD393A0-8882-447B-810C-4EC17DB4AD9E}" type="presOf" srcId="{435276CC-F563-4D8B-B916-755BC1CFD18B}" destId="{24FB6E77-0A2A-4944-8729-CD4A5BD4E83E}" srcOrd="0" destOrd="2" presId="urn:microsoft.com/office/officeart/2005/8/layout/chevron2"/>
    <dgm:cxn modelId="{90D77667-B033-4A5F-832B-94384E3D2BFC}" srcId="{5F898F27-9F49-4905-BE3B-5AEF92472F44}" destId="{A09A038C-5F7A-48F7-96D8-E5715227771C}" srcOrd="2" destOrd="0" parTransId="{D4C55BF1-D18F-4DD5-90BB-1937D08F72A6}" sibTransId="{23E5772A-08A0-497F-A185-C1E8F31EE81C}"/>
    <dgm:cxn modelId="{24BE9939-B004-4FD8-949D-3420FCFD27E5}" type="presOf" srcId="{6300912B-2EBA-4297-9720-ECA3842CDD39}" destId="{24FB6E77-0A2A-4944-8729-CD4A5BD4E83E}" srcOrd="0" destOrd="0" presId="urn:microsoft.com/office/officeart/2005/8/layout/chevron2"/>
    <dgm:cxn modelId="{5D122976-CC17-44B6-8C36-7B353472D849}" srcId="{5F898F27-9F49-4905-BE3B-5AEF92472F44}" destId="{A2AD22D5-F2CE-4BFD-A9BD-0F943ABC885B}" srcOrd="1" destOrd="0" parTransId="{E021DC5A-2694-4E8A-B19E-16E8900B36A0}" sibTransId="{81D9CEB2-4646-414D-A45D-4319322DFCE5}"/>
    <dgm:cxn modelId="{04E70824-BF8A-4695-B190-4F2A0A00BF4C}" type="presOf" srcId="{D69B0B5A-F61E-4BC5-AFFE-95C7015E8EFC}" destId="{E20B938D-B2B6-48C0-AA4E-9096379A6D18}" srcOrd="0" destOrd="0" presId="urn:microsoft.com/office/officeart/2005/8/layout/chevron2"/>
    <dgm:cxn modelId="{F8AD6601-2B91-4E27-A2A9-7E3985C56786}" type="presOf" srcId="{5F898F27-9F49-4905-BE3B-5AEF92472F44}" destId="{CB2380F7-57FE-4B49-AB4E-B44CD94F48E0}" srcOrd="0" destOrd="0" presId="urn:microsoft.com/office/officeart/2005/8/layout/chevron2"/>
    <dgm:cxn modelId="{D0A8CAF5-51E3-44FC-81E7-597AF8549912}" srcId="{57324D1F-EA52-458E-A9FA-12BE1990BC96}" destId="{6300912B-2EBA-4297-9720-ECA3842CDD39}" srcOrd="0" destOrd="0" parTransId="{6E45CFF8-B6CB-4878-B831-B298F2684AF5}" sibTransId="{C9F99CA7-CE68-40A6-92AF-17E0FD1D2176}"/>
    <dgm:cxn modelId="{7F1A6D99-40DC-4DA0-A967-47C3C63C7FCB}" srcId="{57324D1F-EA52-458E-A9FA-12BE1990BC96}" destId="{BFAAA0E7-D02D-4482-A397-76B795D6BBB2}" srcOrd="1" destOrd="0" parTransId="{BF4539B4-89FD-4790-A655-8E5957F56593}" sibTransId="{01AEC865-8C66-4A79-839F-1312178EA88E}"/>
    <dgm:cxn modelId="{607A72E0-BDA9-4A13-819A-F9D848FF1C29}" type="presOf" srcId="{218D75D3-129E-4C94-8708-EAF922806648}" destId="{2DB55ABA-7C34-4023-B4C8-511FEE2F9BCC}" srcOrd="0" destOrd="0" presId="urn:microsoft.com/office/officeart/2005/8/layout/chevron2"/>
    <dgm:cxn modelId="{64D74CC7-305D-4CAB-869D-A543D7CE5EA9}" type="presOf" srcId="{AC7FDFFE-4366-41D1-829C-6D420FCA7693}" destId="{E20B938D-B2B6-48C0-AA4E-9096379A6D18}" srcOrd="0" destOrd="1" presId="urn:microsoft.com/office/officeart/2005/8/layout/chevron2"/>
    <dgm:cxn modelId="{B71BE9D1-B954-40A7-959F-FA500BBCF767}" type="presOf" srcId="{A2AD22D5-F2CE-4BFD-A9BD-0F943ABC885B}" destId="{5DB31F8B-B16D-4670-9469-3FDE1BEFA6BE}" srcOrd="0" destOrd="0" presId="urn:microsoft.com/office/officeart/2005/8/layout/chevron2"/>
    <dgm:cxn modelId="{7AF9FDA5-4BD7-45B7-9E29-F297971E8291}" type="presOf" srcId="{A09A038C-5F7A-48F7-96D8-E5715227771C}" destId="{D0528E2E-3BA2-4752-A396-955ACDB144EF}" srcOrd="0" destOrd="0" presId="urn:microsoft.com/office/officeart/2005/8/layout/chevron2"/>
    <dgm:cxn modelId="{8E5B4073-7C0D-4D58-88E8-3CE87EA3FADB}" srcId="{57324D1F-EA52-458E-A9FA-12BE1990BC96}" destId="{435276CC-F563-4D8B-B916-755BC1CFD18B}" srcOrd="2" destOrd="0" parTransId="{14CA9551-5B49-41C2-8959-9F88C214AB87}" sibTransId="{8AD840BB-B72E-43B6-8942-AC25BDDAC63C}"/>
    <dgm:cxn modelId="{7667BEAE-AEC5-4D86-A5B7-51858DC5D8B0}" srcId="{A2AD22D5-F2CE-4BFD-A9BD-0F943ABC885B}" destId="{AC7FDFFE-4366-41D1-829C-6D420FCA7693}" srcOrd="1" destOrd="0" parTransId="{C77B499B-B195-4120-80E2-B8D4A88C2394}" sibTransId="{3B25502C-7850-4CF3-BCE7-41A304265B5E}"/>
    <dgm:cxn modelId="{747ED8A2-9442-4600-9B0B-0F170F1C2492}" srcId="{5F898F27-9F49-4905-BE3B-5AEF92472F44}" destId="{57324D1F-EA52-458E-A9FA-12BE1990BC96}" srcOrd="0" destOrd="0" parTransId="{5E67E561-54F9-4372-A342-57AED3B46317}" sibTransId="{428BC568-5988-4A51-82A8-C4AC56CC7AEB}"/>
    <dgm:cxn modelId="{F2748C72-B868-48E1-8773-E1195B50FD11}" type="presOf" srcId="{BFAAA0E7-D02D-4482-A397-76B795D6BBB2}" destId="{24FB6E77-0A2A-4944-8729-CD4A5BD4E83E}" srcOrd="0" destOrd="1" presId="urn:microsoft.com/office/officeart/2005/8/layout/chevron2"/>
    <dgm:cxn modelId="{342001F4-0B7C-4E3C-AF13-C88C1DDEAE88}" type="presOf" srcId="{57324D1F-EA52-458E-A9FA-12BE1990BC96}" destId="{F3D0EFCD-2C3B-44A6-8282-633C4688F13E}" srcOrd="0" destOrd="0" presId="urn:microsoft.com/office/officeart/2005/8/layout/chevron2"/>
    <dgm:cxn modelId="{BA080B38-09D3-45FA-BB3A-43AB40DFD9F0}" srcId="{A2AD22D5-F2CE-4BFD-A9BD-0F943ABC885B}" destId="{D69B0B5A-F61E-4BC5-AFFE-95C7015E8EFC}" srcOrd="0" destOrd="0" parTransId="{64CFD873-D1B3-41A9-91B1-35CBD4E108E9}" sibTransId="{0EB5B591-AA3C-4C10-8965-665C40EBFAAE}"/>
    <dgm:cxn modelId="{FD66A3A8-F65F-490E-A48A-394A501DFF2F}" type="presParOf" srcId="{CB2380F7-57FE-4B49-AB4E-B44CD94F48E0}" destId="{6C497926-5621-4F95-A758-D8BFB6D7E645}" srcOrd="0" destOrd="0" presId="urn:microsoft.com/office/officeart/2005/8/layout/chevron2"/>
    <dgm:cxn modelId="{0BE00CF8-66C5-4DEA-A26F-37C51D6A8232}" type="presParOf" srcId="{6C497926-5621-4F95-A758-D8BFB6D7E645}" destId="{F3D0EFCD-2C3B-44A6-8282-633C4688F13E}" srcOrd="0" destOrd="0" presId="urn:microsoft.com/office/officeart/2005/8/layout/chevron2"/>
    <dgm:cxn modelId="{73FC6732-85D8-4457-A75D-8D455C72A364}" type="presParOf" srcId="{6C497926-5621-4F95-A758-D8BFB6D7E645}" destId="{24FB6E77-0A2A-4944-8729-CD4A5BD4E83E}" srcOrd="1" destOrd="0" presId="urn:microsoft.com/office/officeart/2005/8/layout/chevron2"/>
    <dgm:cxn modelId="{A439A22F-0585-4EC6-8B12-C6CC0E6D7156}" type="presParOf" srcId="{CB2380F7-57FE-4B49-AB4E-B44CD94F48E0}" destId="{F94549BE-47C0-4506-AE35-C9CCC5A239AD}" srcOrd="1" destOrd="0" presId="urn:microsoft.com/office/officeart/2005/8/layout/chevron2"/>
    <dgm:cxn modelId="{007C4935-7CA4-4D81-B0E0-9986D8523317}" type="presParOf" srcId="{CB2380F7-57FE-4B49-AB4E-B44CD94F48E0}" destId="{2EAB2F9A-9CC3-4EC3-8386-F81C3A19E417}" srcOrd="2" destOrd="0" presId="urn:microsoft.com/office/officeart/2005/8/layout/chevron2"/>
    <dgm:cxn modelId="{37E3C7D5-7C6C-48DD-9573-6C46178B625D}" type="presParOf" srcId="{2EAB2F9A-9CC3-4EC3-8386-F81C3A19E417}" destId="{5DB31F8B-B16D-4670-9469-3FDE1BEFA6BE}" srcOrd="0" destOrd="0" presId="urn:microsoft.com/office/officeart/2005/8/layout/chevron2"/>
    <dgm:cxn modelId="{EC73C241-BC12-4066-A4B3-CF0491F0C69E}" type="presParOf" srcId="{2EAB2F9A-9CC3-4EC3-8386-F81C3A19E417}" destId="{E20B938D-B2B6-48C0-AA4E-9096379A6D18}" srcOrd="1" destOrd="0" presId="urn:microsoft.com/office/officeart/2005/8/layout/chevron2"/>
    <dgm:cxn modelId="{832E0246-54E7-498D-A016-001A8A585603}" type="presParOf" srcId="{CB2380F7-57FE-4B49-AB4E-B44CD94F48E0}" destId="{379D86E9-C075-4D78-B51A-723C2E9740EB}" srcOrd="3" destOrd="0" presId="urn:microsoft.com/office/officeart/2005/8/layout/chevron2"/>
    <dgm:cxn modelId="{DD27DBAB-CBFA-430A-B642-21C45C7A1C7E}" type="presParOf" srcId="{CB2380F7-57FE-4B49-AB4E-B44CD94F48E0}" destId="{D1658707-B9E9-4EC4-A313-28BA32294DE9}" srcOrd="4" destOrd="0" presId="urn:microsoft.com/office/officeart/2005/8/layout/chevron2"/>
    <dgm:cxn modelId="{198E173D-52DF-4FC1-84AF-211C6FF1072C}" type="presParOf" srcId="{D1658707-B9E9-4EC4-A313-28BA32294DE9}" destId="{D0528E2E-3BA2-4752-A396-955ACDB144EF}" srcOrd="0" destOrd="0" presId="urn:microsoft.com/office/officeart/2005/8/layout/chevron2"/>
    <dgm:cxn modelId="{F929A51C-C52F-4775-9C86-305CE663A39E}" type="presParOf" srcId="{D1658707-B9E9-4EC4-A313-28BA32294DE9}" destId="{2DB55ABA-7C34-4023-B4C8-511FEE2F9BCC}"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EE7E762-37E6-40F1-A175-B9BBA5F8DBDF}" type="doc">
      <dgm:prSet loTypeId="urn:microsoft.com/office/officeart/2008/layout/LinedList" loCatId="list" qsTypeId="urn:microsoft.com/office/officeart/2005/8/quickstyle/simple1" qsCatId="simple" csTypeId="urn:microsoft.com/office/officeart/2005/8/colors/accent5_5" csCatId="accent5" phldr="1"/>
      <dgm:spPr/>
      <dgm:t>
        <a:bodyPr/>
        <a:lstStyle/>
        <a:p>
          <a:endParaRPr lang="en-US"/>
        </a:p>
      </dgm:t>
    </dgm:pt>
    <dgm:pt modelId="{97694125-C19F-4A35-9647-5601A5AC484A}">
      <dgm:prSet phldrT="[Text]"/>
      <dgm:spPr/>
      <dgm:t>
        <a:bodyPr/>
        <a:lstStyle/>
        <a:p>
          <a:r>
            <a:rPr lang="en-US" dirty="0" smtClean="0">
              <a:solidFill>
                <a:schemeClr val="tx1"/>
              </a:solidFill>
            </a:rPr>
            <a:t>Ensure compliance with DPA and the regulations </a:t>
          </a:r>
          <a:endParaRPr lang="en-US" dirty="0">
            <a:solidFill>
              <a:schemeClr val="tx1"/>
            </a:solidFill>
          </a:endParaRPr>
        </a:p>
      </dgm:t>
    </dgm:pt>
    <dgm:pt modelId="{6910A42B-D563-4131-B275-300375D3CBB1}" type="parTrans" cxnId="{0C86EC98-0280-4F20-8DA3-1FE6ABE324DF}">
      <dgm:prSet/>
      <dgm:spPr/>
      <dgm:t>
        <a:bodyPr/>
        <a:lstStyle/>
        <a:p>
          <a:endParaRPr lang="en-US">
            <a:solidFill>
              <a:schemeClr val="tx1"/>
            </a:solidFill>
          </a:endParaRPr>
        </a:p>
      </dgm:t>
    </dgm:pt>
    <dgm:pt modelId="{EFCF5437-60DC-4770-9069-68D3549C6701}" type="sibTrans" cxnId="{0C86EC98-0280-4F20-8DA3-1FE6ABE324DF}">
      <dgm:prSet/>
      <dgm:spPr/>
      <dgm:t>
        <a:bodyPr/>
        <a:lstStyle/>
        <a:p>
          <a:endParaRPr lang="en-US">
            <a:solidFill>
              <a:schemeClr val="tx1"/>
            </a:solidFill>
          </a:endParaRPr>
        </a:p>
      </dgm:t>
    </dgm:pt>
    <dgm:pt modelId="{DFA2E3ED-394C-4B57-B01E-E5EC8C6A0E6F}">
      <dgm:prSet phldrT="[Text]"/>
      <dgm:spPr/>
      <dgm:t>
        <a:bodyPr/>
        <a:lstStyle/>
        <a:p>
          <a:r>
            <a:rPr lang="en-US" dirty="0" smtClean="0">
              <a:solidFill>
                <a:schemeClr val="tx1"/>
              </a:solidFill>
            </a:rPr>
            <a:t>Issue or approve Codes of Practice or Guidelines</a:t>
          </a:r>
          <a:endParaRPr lang="en-US" dirty="0">
            <a:solidFill>
              <a:schemeClr val="tx1"/>
            </a:solidFill>
          </a:endParaRPr>
        </a:p>
      </dgm:t>
    </dgm:pt>
    <dgm:pt modelId="{6D97A8A9-F879-465E-A65B-C6D238C48EC6}" type="parTrans" cxnId="{82329E7D-525D-4CF7-A8BF-7212C9E4A1B1}">
      <dgm:prSet/>
      <dgm:spPr/>
      <dgm:t>
        <a:bodyPr/>
        <a:lstStyle/>
        <a:p>
          <a:endParaRPr lang="en-US">
            <a:solidFill>
              <a:schemeClr val="tx1"/>
            </a:solidFill>
          </a:endParaRPr>
        </a:p>
      </dgm:t>
    </dgm:pt>
    <dgm:pt modelId="{8AD6B424-D4FB-4CDF-950D-466A6E15B17B}" type="sibTrans" cxnId="{82329E7D-525D-4CF7-A8BF-7212C9E4A1B1}">
      <dgm:prSet/>
      <dgm:spPr/>
      <dgm:t>
        <a:bodyPr/>
        <a:lstStyle/>
        <a:p>
          <a:endParaRPr lang="en-US">
            <a:solidFill>
              <a:schemeClr val="tx1"/>
            </a:solidFill>
          </a:endParaRPr>
        </a:p>
      </dgm:t>
    </dgm:pt>
    <dgm:pt modelId="{3C29DFB3-5CFE-4C5B-9B49-B87F61DA5406}">
      <dgm:prSet/>
      <dgm:spPr/>
      <dgm:t>
        <a:bodyPr/>
        <a:lstStyle/>
        <a:p>
          <a:r>
            <a:rPr lang="en-US" dirty="0" smtClean="0">
              <a:solidFill>
                <a:schemeClr val="tx1"/>
              </a:solidFill>
            </a:rPr>
            <a:t>Maintain a register of controllers and processors</a:t>
          </a:r>
          <a:endParaRPr lang="en-US" dirty="0">
            <a:solidFill>
              <a:schemeClr val="tx1"/>
            </a:solidFill>
          </a:endParaRPr>
        </a:p>
      </dgm:t>
    </dgm:pt>
    <dgm:pt modelId="{30240F53-58D3-4B35-957B-61FDB9E97811}" type="parTrans" cxnId="{FCFFC602-0ABA-4221-AD62-5D7A71D510A0}">
      <dgm:prSet/>
      <dgm:spPr/>
      <dgm:t>
        <a:bodyPr/>
        <a:lstStyle/>
        <a:p>
          <a:endParaRPr lang="en-US">
            <a:solidFill>
              <a:schemeClr val="tx1"/>
            </a:solidFill>
          </a:endParaRPr>
        </a:p>
      </dgm:t>
    </dgm:pt>
    <dgm:pt modelId="{E85F423D-9E7D-48F9-8321-B942992AF68C}" type="sibTrans" cxnId="{FCFFC602-0ABA-4221-AD62-5D7A71D510A0}">
      <dgm:prSet/>
      <dgm:spPr/>
      <dgm:t>
        <a:bodyPr/>
        <a:lstStyle/>
        <a:p>
          <a:endParaRPr lang="en-US">
            <a:solidFill>
              <a:schemeClr val="tx1"/>
            </a:solidFill>
          </a:endParaRPr>
        </a:p>
      </dgm:t>
    </dgm:pt>
    <dgm:pt modelId="{D6C8C5E2-0D05-4E37-978D-06804FBD3C13}">
      <dgm:prSet/>
      <dgm:spPr/>
      <dgm:t>
        <a:bodyPr/>
        <a:lstStyle/>
        <a:p>
          <a:r>
            <a:rPr lang="en-US" dirty="0" smtClean="0">
              <a:solidFill>
                <a:schemeClr val="tx1"/>
              </a:solidFill>
            </a:rPr>
            <a:t>Exercise control on all data processing operations and verify whether they are done in accordance with DPA</a:t>
          </a:r>
          <a:endParaRPr lang="en-US" dirty="0">
            <a:solidFill>
              <a:schemeClr val="tx1"/>
            </a:solidFill>
          </a:endParaRPr>
        </a:p>
      </dgm:t>
    </dgm:pt>
    <dgm:pt modelId="{D7B43D46-9054-4FB0-AB52-329702CE9A3F}" type="parTrans" cxnId="{00571119-E606-424C-9867-8FA4373A9D2E}">
      <dgm:prSet/>
      <dgm:spPr/>
      <dgm:t>
        <a:bodyPr/>
        <a:lstStyle/>
        <a:p>
          <a:endParaRPr lang="en-US">
            <a:solidFill>
              <a:schemeClr val="tx1"/>
            </a:solidFill>
          </a:endParaRPr>
        </a:p>
      </dgm:t>
    </dgm:pt>
    <dgm:pt modelId="{5B253787-3B0E-4C41-9D75-AA3CBBC890AC}" type="sibTrans" cxnId="{00571119-E606-424C-9867-8FA4373A9D2E}">
      <dgm:prSet/>
      <dgm:spPr/>
      <dgm:t>
        <a:bodyPr/>
        <a:lstStyle/>
        <a:p>
          <a:endParaRPr lang="en-US">
            <a:solidFill>
              <a:schemeClr val="tx1"/>
            </a:solidFill>
          </a:endParaRPr>
        </a:p>
      </dgm:t>
    </dgm:pt>
    <dgm:pt modelId="{C04FD2D8-685A-4FCA-8A07-3B564482C0FC}">
      <dgm:prSet/>
      <dgm:spPr/>
      <dgm:t>
        <a:bodyPr/>
        <a:lstStyle/>
        <a:p>
          <a:r>
            <a:rPr lang="en-US" dirty="0" smtClean="0">
              <a:solidFill>
                <a:schemeClr val="tx1"/>
              </a:solidFill>
            </a:rPr>
            <a:t>Promote self-regulation among controllers and processors</a:t>
          </a:r>
          <a:endParaRPr lang="en-US" dirty="0">
            <a:solidFill>
              <a:schemeClr val="tx1"/>
            </a:solidFill>
          </a:endParaRPr>
        </a:p>
      </dgm:t>
    </dgm:pt>
    <dgm:pt modelId="{038ADF75-0D8E-4DA6-8FAA-6D04B615EE67}" type="parTrans" cxnId="{2EF00FD6-A320-4046-97CC-96087B99360E}">
      <dgm:prSet/>
      <dgm:spPr/>
      <dgm:t>
        <a:bodyPr/>
        <a:lstStyle/>
        <a:p>
          <a:endParaRPr lang="en-US">
            <a:solidFill>
              <a:schemeClr val="tx1"/>
            </a:solidFill>
          </a:endParaRPr>
        </a:p>
      </dgm:t>
    </dgm:pt>
    <dgm:pt modelId="{C7BA5940-5207-427B-A024-8838F0659314}" type="sibTrans" cxnId="{2EF00FD6-A320-4046-97CC-96087B99360E}">
      <dgm:prSet/>
      <dgm:spPr/>
      <dgm:t>
        <a:bodyPr/>
        <a:lstStyle/>
        <a:p>
          <a:endParaRPr lang="en-US">
            <a:solidFill>
              <a:schemeClr val="tx1"/>
            </a:solidFill>
          </a:endParaRPr>
        </a:p>
      </dgm:t>
    </dgm:pt>
    <dgm:pt modelId="{641D857B-7286-441B-8537-6608646DF790}">
      <dgm:prSet/>
      <dgm:spPr/>
      <dgm:t>
        <a:bodyPr/>
        <a:lstStyle/>
        <a:p>
          <a:r>
            <a:rPr lang="en-US" dirty="0" smtClean="0">
              <a:solidFill>
                <a:schemeClr val="tx1"/>
              </a:solidFill>
            </a:rPr>
            <a:t>Investigate any complaint </a:t>
          </a:r>
          <a:endParaRPr lang="en-US" dirty="0">
            <a:solidFill>
              <a:schemeClr val="tx1"/>
            </a:solidFill>
          </a:endParaRPr>
        </a:p>
      </dgm:t>
    </dgm:pt>
    <dgm:pt modelId="{95AB01B7-1F2B-413B-9595-4B78351F7228}" type="parTrans" cxnId="{8D0E7A2B-91F9-4246-89B3-66989FA44F8C}">
      <dgm:prSet/>
      <dgm:spPr/>
      <dgm:t>
        <a:bodyPr/>
        <a:lstStyle/>
        <a:p>
          <a:endParaRPr lang="en-US">
            <a:solidFill>
              <a:schemeClr val="tx1"/>
            </a:solidFill>
          </a:endParaRPr>
        </a:p>
      </dgm:t>
    </dgm:pt>
    <dgm:pt modelId="{E7678DCC-FB62-4D57-87C1-724F1044A154}" type="sibTrans" cxnId="{8D0E7A2B-91F9-4246-89B3-66989FA44F8C}">
      <dgm:prSet/>
      <dgm:spPr/>
      <dgm:t>
        <a:bodyPr/>
        <a:lstStyle/>
        <a:p>
          <a:endParaRPr lang="en-US">
            <a:solidFill>
              <a:schemeClr val="tx1"/>
            </a:solidFill>
          </a:endParaRPr>
        </a:p>
      </dgm:t>
    </dgm:pt>
    <dgm:pt modelId="{5ADEF5BB-059F-4E94-BEAC-EA1B15EE0F34}">
      <dgm:prSet/>
      <dgm:spPr/>
      <dgm:t>
        <a:bodyPr/>
        <a:lstStyle/>
        <a:p>
          <a:r>
            <a:rPr lang="en-US" dirty="0" smtClean="0">
              <a:solidFill>
                <a:schemeClr val="tx1"/>
              </a:solidFill>
            </a:rPr>
            <a:t>Undertake research into, and monitor developments in, data processing and ensure there is no risk or adverse effect to privacy of individuals</a:t>
          </a:r>
          <a:endParaRPr lang="en-US" dirty="0">
            <a:solidFill>
              <a:schemeClr val="tx1"/>
            </a:solidFill>
          </a:endParaRPr>
        </a:p>
      </dgm:t>
    </dgm:pt>
    <dgm:pt modelId="{EACFF3E2-BAE8-434A-B22C-74165B6A2197}" type="parTrans" cxnId="{76374215-34DC-4A8E-A574-E89900554389}">
      <dgm:prSet/>
      <dgm:spPr/>
      <dgm:t>
        <a:bodyPr/>
        <a:lstStyle/>
        <a:p>
          <a:endParaRPr lang="en-US">
            <a:solidFill>
              <a:schemeClr val="tx1"/>
            </a:solidFill>
          </a:endParaRPr>
        </a:p>
      </dgm:t>
    </dgm:pt>
    <dgm:pt modelId="{FEC014B6-7AE1-4904-92DB-0F4E8FC8CF35}" type="sibTrans" cxnId="{76374215-34DC-4A8E-A574-E89900554389}">
      <dgm:prSet/>
      <dgm:spPr/>
      <dgm:t>
        <a:bodyPr/>
        <a:lstStyle/>
        <a:p>
          <a:endParaRPr lang="en-US">
            <a:solidFill>
              <a:schemeClr val="tx1"/>
            </a:solidFill>
          </a:endParaRPr>
        </a:p>
      </dgm:t>
    </dgm:pt>
    <dgm:pt modelId="{39710045-5569-4D7B-AE44-730FDCC5BF19}">
      <dgm:prSet/>
      <dgm:spPr/>
      <dgm:t>
        <a:bodyPr/>
        <a:lstStyle/>
        <a:p>
          <a:r>
            <a:rPr lang="en-US" dirty="0" smtClean="0">
              <a:solidFill>
                <a:schemeClr val="tx1"/>
              </a:solidFill>
            </a:rPr>
            <a:t>Examine any proposal for automated decision making or data linkage that may involve an interference or have an adverse effect with privacy of individuals</a:t>
          </a:r>
          <a:endParaRPr lang="en-US" dirty="0">
            <a:solidFill>
              <a:schemeClr val="tx1"/>
            </a:solidFill>
          </a:endParaRPr>
        </a:p>
      </dgm:t>
    </dgm:pt>
    <dgm:pt modelId="{6DD07668-EE57-44D8-96E9-EB14FB27E374}" type="parTrans" cxnId="{0F944A35-C1D2-4145-9BCF-C8970F83D4A1}">
      <dgm:prSet/>
      <dgm:spPr/>
      <dgm:t>
        <a:bodyPr/>
        <a:lstStyle/>
        <a:p>
          <a:endParaRPr lang="en-US">
            <a:solidFill>
              <a:schemeClr val="tx1"/>
            </a:solidFill>
          </a:endParaRPr>
        </a:p>
      </dgm:t>
    </dgm:pt>
    <dgm:pt modelId="{3850E9AD-3987-4831-9F0D-FAB8B8AE62AC}" type="sibTrans" cxnId="{0F944A35-C1D2-4145-9BCF-C8970F83D4A1}">
      <dgm:prSet/>
      <dgm:spPr/>
      <dgm:t>
        <a:bodyPr/>
        <a:lstStyle/>
        <a:p>
          <a:endParaRPr lang="en-US">
            <a:solidFill>
              <a:schemeClr val="tx1"/>
            </a:solidFill>
          </a:endParaRPr>
        </a:p>
      </dgm:t>
    </dgm:pt>
    <dgm:pt modelId="{8D53ECD0-D41B-4287-8296-D5B424900639}" type="pres">
      <dgm:prSet presAssocID="{EEE7E762-37E6-40F1-A175-B9BBA5F8DBDF}" presName="vert0" presStyleCnt="0">
        <dgm:presLayoutVars>
          <dgm:dir/>
          <dgm:animOne val="branch"/>
          <dgm:animLvl val="lvl"/>
        </dgm:presLayoutVars>
      </dgm:prSet>
      <dgm:spPr/>
      <dgm:t>
        <a:bodyPr/>
        <a:lstStyle/>
        <a:p>
          <a:endParaRPr lang="en-US"/>
        </a:p>
      </dgm:t>
    </dgm:pt>
    <dgm:pt modelId="{814FDF6C-6161-42A7-A95C-25CDBA944FE3}" type="pres">
      <dgm:prSet presAssocID="{97694125-C19F-4A35-9647-5601A5AC484A}" presName="thickLine" presStyleLbl="alignNode1" presStyleIdx="0" presStyleCnt="8"/>
      <dgm:spPr/>
    </dgm:pt>
    <dgm:pt modelId="{F0516CC6-DF89-49F1-98D2-3DC764E85703}" type="pres">
      <dgm:prSet presAssocID="{97694125-C19F-4A35-9647-5601A5AC484A}" presName="horz1" presStyleCnt="0"/>
      <dgm:spPr/>
    </dgm:pt>
    <dgm:pt modelId="{0886E159-3193-4C2A-8A22-BB7A0186CA04}" type="pres">
      <dgm:prSet presAssocID="{97694125-C19F-4A35-9647-5601A5AC484A}" presName="tx1" presStyleLbl="revTx" presStyleIdx="0" presStyleCnt="8"/>
      <dgm:spPr/>
      <dgm:t>
        <a:bodyPr/>
        <a:lstStyle/>
        <a:p>
          <a:endParaRPr lang="en-US"/>
        </a:p>
      </dgm:t>
    </dgm:pt>
    <dgm:pt modelId="{5288E6A7-BCF1-4D53-965A-45C85AF46521}" type="pres">
      <dgm:prSet presAssocID="{97694125-C19F-4A35-9647-5601A5AC484A}" presName="vert1" presStyleCnt="0"/>
      <dgm:spPr/>
    </dgm:pt>
    <dgm:pt modelId="{42B94D04-E1C3-4A19-BC44-4713A6077945}" type="pres">
      <dgm:prSet presAssocID="{DFA2E3ED-394C-4B57-B01E-E5EC8C6A0E6F}" presName="thickLine" presStyleLbl="alignNode1" presStyleIdx="1" presStyleCnt="8"/>
      <dgm:spPr/>
    </dgm:pt>
    <dgm:pt modelId="{654EB571-500F-4BEE-81AB-D3261DE33166}" type="pres">
      <dgm:prSet presAssocID="{DFA2E3ED-394C-4B57-B01E-E5EC8C6A0E6F}" presName="horz1" presStyleCnt="0"/>
      <dgm:spPr/>
    </dgm:pt>
    <dgm:pt modelId="{F72B011D-1EEE-4EAA-9476-3D04FFB5DC64}" type="pres">
      <dgm:prSet presAssocID="{DFA2E3ED-394C-4B57-B01E-E5EC8C6A0E6F}" presName="tx1" presStyleLbl="revTx" presStyleIdx="1" presStyleCnt="8"/>
      <dgm:spPr/>
      <dgm:t>
        <a:bodyPr/>
        <a:lstStyle/>
        <a:p>
          <a:endParaRPr lang="en-US"/>
        </a:p>
      </dgm:t>
    </dgm:pt>
    <dgm:pt modelId="{B388D078-7B3E-4233-8836-B5B1996D7503}" type="pres">
      <dgm:prSet presAssocID="{DFA2E3ED-394C-4B57-B01E-E5EC8C6A0E6F}" presName="vert1" presStyleCnt="0"/>
      <dgm:spPr/>
    </dgm:pt>
    <dgm:pt modelId="{A80D4788-4659-4A6A-AE1F-611D87ED7797}" type="pres">
      <dgm:prSet presAssocID="{3C29DFB3-5CFE-4C5B-9B49-B87F61DA5406}" presName="thickLine" presStyleLbl="alignNode1" presStyleIdx="2" presStyleCnt="8"/>
      <dgm:spPr/>
    </dgm:pt>
    <dgm:pt modelId="{A87C7144-F728-4D90-92D6-6F93E8E8AB8F}" type="pres">
      <dgm:prSet presAssocID="{3C29DFB3-5CFE-4C5B-9B49-B87F61DA5406}" presName="horz1" presStyleCnt="0"/>
      <dgm:spPr/>
    </dgm:pt>
    <dgm:pt modelId="{930F88F4-05E6-4588-A766-A56F97887F2E}" type="pres">
      <dgm:prSet presAssocID="{3C29DFB3-5CFE-4C5B-9B49-B87F61DA5406}" presName="tx1" presStyleLbl="revTx" presStyleIdx="2" presStyleCnt="8"/>
      <dgm:spPr/>
      <dgm:t>
        <a:bodyPr/>
        <a:lstStyle/>
        <a:p>
          <a:endParaRPr lang="en-US"/>
        </a:p>
      </dgm:t>
    </dgm:pt>
    <dgm:pt modelId="{14008560-C19A-4D87-B0A8-6B4B45264E28}" type="pres">
      <dgm:prSet presAssocID="{3C29DFB3-5CFE-4C5B-9B49-B87F61DA5406}" presName="vert1" presStyleCnt="0"/>
      <dgm:spPr/>
    </dgm:pt>
    <dgm:pt modelId="{CA9E556F-244A-4119-80A1-81A70B74835F}" type="pres">
      <dgm:prSet presAssocID="{D6C8C5E2-0D05-4E37-978D-06804FBD3C13}" presName="thickLine" presStyleLbl="alignNode1" presStyleIdx="3" presStyleCnt="8"/>
      <dgm:spPr/>
    </dgm:pt>
    <dgm:pt modelId="{02B06A20-7845-4518-B1A4-DDA0406B1887}" type="pres">
      <dgm:prSet presAssocID="{D6C8C5E2-0D05-4E37-978D-06804FBD3C13}" presName="horz1" presStyleCnt="0"/>
      <dgm:spPr/>
    </dgm:pt>
    <dgm:pt modelId="{B2F870AA-216A-40EC-B220-B08F212166F9}" type="pres">
      <dgm:prSet presAssocID="{D6C8C5E2-0D05-4E37-978D-06804FBD3C13}" presName="tx1" presStyleLbl="revTx" presStyleIdx="3" presStyleCnt="8"/>
      <dgm:spPr/>
      <dgm:t>
        <a:bodyPr/>
        <a:lstStyle/>
        <a:p>
          <a:endParaRPr lang="en-US"/>
        </a:p>
      </dgm:t>
    </dgm:pt>
    <dgm:pt modelId="{E5051704-CAA7-4495-AE01-D0A93472EFCE}" type="pres">
      <dgm:prSet presAssocID="{D6C8C5E2-0D05-4E37-978D-06804FBD3C13}" presName="vert1" presStyleCnt="0"/>
      <dgm:spPr/>
    </dgm:pt>
    <dgm:pt modelId="{DFE83BEB-F186-44FF-BFDB-7F8A2946699F}" type="pres">
      <dgm:prSet presAssocID="{C04FD2D8-685A-4FCA-8A07-3B564482C0FC}" presName="thickLine" presStyleLbl="alignNode1" presStyleIdx="4" presStyleCnt="8"/>
      <dgm:spPr/>
    </dgm:pt>
    <dgm:pt modelId="{B0BC70FA-05C9-4928-AF4E-5B55BBCA31F3}" type="pres">
      <dgm:prSet presAssocID="{C04FD2D8-685A-4FCA-8A07-3B564482C0FC}" presName="horz1" presStyleCnt="0"/>
      <dgm:spPr/>
    </dgm:pt>
    <dgm:pt modelId="{F56AFCA8-9D71-45E9-99CE-FED90228F2FF}" type="pres">
      <dgm:prSet presAssocID="{C04FD2D8-685A-4FCA-8A07-3B564482C0FC}" presName="tx1" presStyleLbl="revTx" presStyleIdx="4" presStyleCnt="8"/>
      <dgm:spPr/>
      <dgm:t>
        <a:bodyPr/>
        <a:lstStyle/>
        <a:p>
          <a:endParaRPr lang="en-US"/>
        </a:p>
      </dgm:t>
    </dgm:pt>
    <dgm:pt modelId="{3207EE96-4252-483A-8BF1-F84FAED641B7}" type="pres">
      <dgm:prSet presAssocID="{C04FD2D8-685A-4FCA-8A07-3B564482C0FC}" presName="vert1" presStyleCnt="0"/>
      <dgm:spPr/>
    </dgm:pt>
    <dgm:pt modelId="{9DADECBD-EE9A-4CE8-BE0E-49DD4F6129F5}" type="pres">
      <dgm:prSet presAssocID="{641D857B-7286-441B-8537-6608646DF790}" presName="thickLine" presStyleLbl="alignNode1" presStyleIdx="5" presStyleCnt="8"/>
      <dgm:spPr/>
    </dgm:pt>
    <dgm:pt modelId="{5CF327E6-D29A-4B97-838B-83127A2DD3CD}" type="pres">
      <dgm:prSet presAssocID="{641D857B-7286-441B-8537-6608646DF790}" presName="horz1" presStyleCnt="0"/>
      <dgm:spPr/>
    </dgm:pt>
    <dgm:pt modelId="{6B3C5E5B-6625-43EE-A7A7-7337A91D0A4E}" type="pres">
      <dgm:prSet presAssocID="{641D857B-7286-441B-8537-6608646DF790}" presName="tx1" presStyleLbl="revTx" presStyleIdx="5" presStyleCnt="8"/>
      <dgm:spPr/>
      <dgm:t>
        <a:bodyPr/>
        <a:lstStyle/>
        <a:p>
          <a:endParaRPr lang="en-US"/>
        </a:p>
      </dgm:t>
    </dgm:pt>
    <dgm:pt modelId="{AD469CF3-A3A5-4FE3-94A7-624653379663}" type="pres">
      <dgm:prSet presAssocID="{641D857B-7286-441B-8537-6608646DF790}" presName="vert1" presStyleCnt="0"/>
      <dgm:spPr/>
    </dgm:pt>
    <dgm:pt modelId="{5FAC4216-2DB8-4B0E-B114-05FBC020F0CE}" type="pres">
      <dgm:prSet presAssocID="{5ADEF5BB-059F-4E94-BEAC-EA1B15EE0F34}" presName="thickLine" presStyleLbl="alignNode1" presStyleIdx="6" presStyleCnt="8"/>
      <dgm:spPr/>
    </dgm:pt>
    <dgm:pt modelId="{E424EC3D-6991-4A6B-86AF-AAA47556859C}" type="pres">
      <dgm:prSet presAssocID="{5ADEF5BB-059F-4E94-BEAC-EA1B15EE0F34}" presName="horz1" presStyleCnt="0"/>
      <dgm:spPr/>
    </dgm:pt>
    <dgm:pt modelId="{E9C6FEE3-B2F1-4165-8100-4F8A847AAA8D}" type="pres">
      <dgm:prSet presAssocID="{5ADEF5BB-059F-4E94-BEAC-EA1B15EE0F34}" presName="tx1" presStyleLbl="revTx" presStyleIdx="6" presStyleCnt="8"/>
      <dgm:spPr/>
      <dgm:t>
        <a:bodyPr/>
        <a:lstStyle/>
        <a:p>
          <a:endParaRPr lang="en-US"/>
        </a:p>
      </dgm:t>
    </dgm:pt>
    <dgm:pt modelId="{0FF80EBC-7313-44C5-A500-1F68098E00F6}" type="pres">
      <dgm:prSet presAssocID="{5ADEF5BB-059F-4E94-BEAC-EA1B15EE0F34}" presName="vert1" presStyleCnt="0"/>
      <dgm:spPr/>
    </dgm:pt>
    <dgm:pt modelId="{8D36C822-71B3-4F17-9252-2D66E209DEC9}" type="pres">
      <dgm:prSet presAssocID="{39710045-5569-4D7B-AE44-730FDCC5BF19}" presName="thickLine" presStyleLbl="alignNode1" presStyleIdx="7" presStyleCnt="8"/>
      <dgm:spPr/>
    </dgm:pt>
    <dgm:pt modelId="{A97263D0-3BCE-4744-9E5B-658E436D7D44}" type="pres">
      <dgm:prSet presAssocID="{39710045-5569-4D7B-AE44-730FDCC5BF19}" presName="horz1" presStyleCnt="0"/>
      <dgm:spPr/>
    </dgm:pt>
    <dgm:pt modelId="{FBF15024-27C3-47A1-9921-09AF5CB82C0C}" type="pres">
      <dgm:prSet presAssocID="{39710045-5569-4D7B-AE44-730FDCC5BF19}" presName="tx1" presStyleLbl="revTx" presStyleIdx="7" presStyleCnt="8"/>
      <dgm:spPr/>
      <dgm:t>
        <a:bodyPr/>
        <a:lstStyle/>
        <a:p>
          <a:endParaRPr lang="en-US"/>
        </a:p>
      </dgm:t>
    </dgm:pt>
    <dgm:pt modelId="{37A32098-17FE-4D6B-8DF5-583D2712780F}" type="pres">
      <dgm:prSet presAssocID="{39710045-5569-4D7B-AE44-730FDCC5BF19}" presName="vert1" presStyleCnt="0"/>
      <dgm:spPr/>
    </dgm:pt>
  </dgm:ptLst>
  <dgm:cxnLst>
    <dgm:cxn modelId="{0F944A35-C1D2-4145-9BCF-C8970F83D4A1}" srcId="{EEE7E762-37E6-40F1-A175-B9BBA5F8DBDF}" destId="{39710045-5569-4D7B-AE44-730FDCC5BF19}" srcOrd="7" destOrd="0" parTransId="{6DD07668-EE57-44D8-96E9-EB14FB27E374}" sibTransId="{3850E9AD-3987-4831-9F0D-FAB8B8AE62AC}"/>
    <dgm:cxn modelId="{5EDA96A0-DBD2-41C8-8000-BA69CC1FB1A9}" type="presOf" srcId="{C04FD2D8-685A-4FCA-8A07-3B564482C0FC}" destId="{F56AFCA8-9D71-45E9-99CE-FED90228F2FF}" srcOrd="0" destOrd="0" presId="urn:microsoft.com/office/officeart/2008/layout/LinedList"/>
    <dgm:cxn modelId="{8D0E7A2B-91F9-4246-89B3-66989FA44F8C}" srcId="{EEE7E762-37E6-40F1-A175-B9BBA5F8DBDF}" destId="{641D857B-7286-441B-8537-6608646DF790}" srcOrd="5" destOrd="0" parTransId="{95AB01B7-1F2B-413B-9595-4B78351F7228}" sibTransId="{E7678DCC-FB62-4D57-87C1-724F1044A154}"/>
    <dgm:cxn modelId="{925BB87B-07E8-42D8-8C93-BAB740DF5169}" type="presOf" srcId="{39710045-5569-4D7B-AE44-730FDCC5BF19}" destId="{FBF15024-27C3-47A1-9921-09AF5CB82C0C}" srcOrd="0" destOrd="0" presId="urn:microsoft.com/office/officeart/2008/layout/LinedList"/>
    <dgm:cxn modelId="{9CE1BB94-2F61-4B0A-8509-7B126618EE71}" type="presOf" srcId="{DFA2E3ED-394C-4B57-B01E-E5EC8C6A0E6F}" destId="{F72B011D-1EEE-4EAA-9476-3D04FFB5DC64}" srcOrd="0" destOrd="0" presId="urn:microsoft.com/office/officeart/2008/layout/LinedList"/>
    <dgm:cxn modelId="{00571119-E606-424C-9867-8FA4373A9D2E}" srcId="{EEE7E762-37E6-40F1-A175-B9BBA5F8DBDF}" destId="{D6C8C5E2-0D05-4E37-978D-06804FBD3C13}" srcOrd="3" destOrd="0" parTransId="{D7B43D46-9054-4FB0-AB52-329702CE9A3F}" sibTransId="{5B253787-3B0E-4C41-9D75-AA3CBBC890AC}"/>
    <dgm:cxn modelId="{892116CD-4E42-43DF-94E3-F5DF164462A2}" type="presOf" srcId="{3C29DFB3-5CFE-4C5B-9B49-B87F61DA5406}" destId="{930F88F4-05E6-4588-A766-A56F97887F2E}" srcOrd="0" destOrd="0" presId="urn:microsoft.com/office/officeart/2008/layout/LinedList"/>
    <dgm:cxn modelId="{0C86EC98-0280-4F20-8DA3-1FE6ABE324DF}" srcId="{EEE7E762-37E6-40F1-A175-B9BBA5F8DBDF}" destId="{97694125-C19F-4A35-9647-5601A5AC484A}" srcOrd="0" destOrd="0" parTransId="{6910A42B-D563-4131-B275-300375D3CBB1}" sibTransId="{EFCF5437-60DC-4770-9069-68D3549C6701}"/>
    <dgm:cxn modelId="{FCFFC602-0ABA-4221-AD62-5D7A71D510A0}" srcId="{EEE7E762-37E6-40F1-A175-B9BBA5F8DBDF}" destId="{3C29DFB3-5CFE-4C5B-9B49-B87F61DA5406}" srcOrd="2" destOrd="0" parTransId="{30240F53-58D3-4B35-957B-61FDB9E97811}" sibTransId="{E85F423D-9E7D-48F9-8321-B942992AF68C}"/>
    <dgm:cxn modelId="{99ACAC9C-FAEA-4684-AA67-863EE1FF23F7}" type="presOf" srcId="{97694125-C19F-4A35-9647-5601A5AC484A}" destId="{0886E159-3193-4C2A-8A22-BB7A0186CA04}" srcOrd="0" destOrd="0" presId="urn:microsoft.com/office/officeart/2008/layout/LinedList"/>
    <dgm:cxn modelId="{072E50BB-BC71-44B0-B358-0697F520101B}" type="presOf" srcId="{641D857B-7286-441B-8537-6608646DF790}" destId="{6B3C5E5B-6625-43EE-A7A7-7337A91D0A4E}" srcOrd="0" destOrd="0" presId="urn:microsoft.com/office/officeart/2008/layout/LinedList"/>
    <dgm:cxn modelId="{82329E7D-525D-4CF7-A8BF-7212C9E4A1B1}" srcId="{EEE7E762-37E6-40F1-A175-B9BBA5F8DBDF}" destId="{DFA2E3ED-394C-4B57-B01E-E5EC8C6A0E6F}" srcOrd="1" destOrd="0" parTransId="{6D97A8A9-F879-465E-A65B-C6D238C48EC6}" sibTransId="{8AD6B424-D4FB-4CDF-950D-466A6E15B17B}"/>
    <dgm:cxn modelId="{2EF00FD6-A320-4046-97CC-96087B99360E}" srcId="{EEE7E762-37E6-40F1-A175-B9BBA5F8DBDF}" destId="{C04FD2D8-685A-4FCA-8A07-3B564482C0FC}" srcOrd="4" destOrd="0" parTransId="{038ADF75-0D8E-4DA6-8FAA-6D04B615EE67}" sibTransId="{C7BA5940-5207-427B-A024-8838F0659314}"/>
    <dgm:cxn modelId="{14D38507-1E42-44DB-8C2B-508B9A347F91}" type="presOf" srcId="{EEE7E762-37E6-40F1-A175-B9BBA5F8DBDF}" destId="{8D53ECD0-D41B-4287-8296-D5B424900639}" srcOrd="0" destOrd="0" presId="urn:microsoft.com/office/officeart/2008/layout/LinedList"/>
    <dgm:cxn modelId="{2857FB71-5B76-41CE-B3BA-9EFB74D6A502}" type="presOf" srcId="{D6C8C5E2-0D05-4E37-978D-06804FBD3C13}" destId="{B2F870AA-216A-40EC-B220-B08F212166F9}" srcOrd="0" destOrd="0" presId="urn:microsoft.com/office/officeart/2008/layout/LinedList"/>
    <dgm:cxn modelId="{76374215-34DC-4A8E-A574-E89900554389}" srcId="{EEE7E762-37E6-40F1-A175-B9BBA5F8DBDF}" destId="{5ADEF5BB-059F-4E94-BEAC-EA1B15EE0F34}" srcOrd="6" destOrd="0" parTransId="{EACFF3E2-BAE8-434A-B22C-74165B6A2197}" sibTransId="{FEC014B6-7AE1-4904-92DB-0F4E8FC8CF35}"/>
    <dgm:cxn modelId="{D4684D37-A795-4CCC-8FD4-3817BF3FCCB8}" type="presOf" srcId="{5ADEF5BB-059F-4E94-BEAC-EA1B15EE0F34}" destId="{E9C6FEE3-B2F1-4165-8100-4F8A847AAA8D}" srcOrd="0" destOrd="0" presId="urn:microsoft.com/office/officeart/2008/layout/LinedList"/>
    <dgm:cxn modelId="{99F07EDA-6D8D-485E-AE0F-044616AD2C02}" type="presParOf" srcId="{8D53ECD0-D41B-4287-8296-D5B424900639}" destId="{814FDF6C-6161-42A7-A95C-25CDBA944FE3}" srcOrd="0" destOrd="0" presId="urn:microsoft.com/office/officeart/2008/layout/LinedList"/>
    <dgm:cxn modelId="{36E6E05E-9F2E-415F-994A-FE4EC04EECCE}" type="presParOf" srcId="{8D53ECD0-D41B-4287-8296-D5B424900639}" destId="{F0516CC6-DF89-49F1-98D2-3DC764E85703}" srcOrd="1" destOrd="0" presId="urn:microsoft.com/office/officeart/2008/layout/LinedList"/>
    <dgm:cxn modelId="{83BEE3B3-897D-4BE9-8933-1A8A28C1D57E}" type="presParOf" srcId="{F0516CC6-DF89-49F1-98D2-3DC764E85703}" destId="{0886E159-3193-4C2A-8A22-BB7A0186CA04}" srcOrd="0" destOrd="0" presId="urn:microsoft.com/office/officeart/2008/layout/LinedList"/>
    <dgm:cxn modelId="{3546F661-577F-405A-BC60-FD9DB6A60BAC}" type="presParOf" srcId="{F0516CC6-DF89-49F1-98D2-3DC764E85703}" destId="{5288E6A7-BCF1-4D53-965A-45C85AF46521}" srcOrd="1" destOrd="0" presId="urn:microsoft.com/office/officeart/2008/layout/LinedList"/>
    <dgm:cxn modelId="{F80905A0-0E4B-4771-99D3-8F7F36C43A75}" type="presParOf" srcId="{8D53ECD0-D41B-4287-8296-D5B424900639}" destId="{42B94D04-E1C3-4A19-BC44-4713A6077945}" srcOrd="2" destOrd="0" presId="urn:microsoft.com/office/officeart/2008/layout/LinedList"/>
    <dgm:cxn modelId="{4FC1326B-FE6E-46B1-94A0-D20B2B25EB39}" type="presParOf" srcId="{8D53ECD0-D41B-4287-8296-D5B424900639}" destId="{654EB571-500F-4BEE-81AB-D3261DE33166}" srcOrd="3" destOrd="0" presId="urn:microsoft.com/office/officeart/2008/layout/LinedList"/>
    <dgm:cxn modelId="{8D14C9DA-0A4A-4742-8F26-F6A2589B83F6}" type="presParOf" srcId="{654EB571-500F-4BEE-81AB-D3261DE33166}" destId="{F72B011D-1EEE-4EAA-9476-3D04FFB5DC64}" srcOrd="0" destOrd="0" presId="urn:microsoft.com/office/officeart/2008/layout/LinedList"/>
    <dgm:cxn modelId="{3C2D0D8D-0018-458B-8C1C-01D98CAA34B8}" type="presParOf" srcId="{654EB571-500F-4BEE-81AB-D3261DE33166}" destId="{B388D078-7B3E-4233-8836-B5B1996D7503}" srcOrd="1" destOrd="0" presId="urn:microsoft.com/office/officeart/2008/layout/LinedList"/>
    <dgm:cxn modelId="{16233216-A834-48E8-A1A9-962EE7F1B2AC}" type="presParOf" srcId="{8D53ECD0-D41B-4287-8296-D5B424900639}" destId="{A80D4788-4659-4A6A-AE1F-611D87ED7797}" srcOrd="4" destOrd="0" presId="urn:microsoft.com/office/officeart/2008/layout/LinedList"/>
    <dgm:cxn modelId="{0E1181F6-7175-4F81-9F9D-862EDC30E44A}" type="presParOf" srcId="{8D53ECD0-D41B-4287-8296-D5B424900639}" destId="{A87C7144-F728-4D90-92D6-6F93E8E8AB8F}" srcOrd="5" destOrd="0" presId="urn:microsoft.com/office/officeart/2008/layout/LinedList"/>
    <dgm:cxn modelId="{7ED417E7-E970-48C7-862F-1D5E6DF0CEC6}" type="presParOf" srcId="{A87C7144-F728-4D90-92D6-6F93E8E8AB8F}" destId="{930F88F4-05E6-4588-A766-A56F97887F2E}" srcOrd="0" destOrd="0" presId="urn:microsoft.com/office/officeart/2008/layout/LinedList"/>
    <dgm:cxn modelId="{62EA2E12-20B1-4460-8945-89F0E095F4C1}" type="presParOf" srcId="{A87C7144-F728-4D90-92D6-6F93E8E8AB8F}" destId="{14008560-C19A-4D87-B0A8-6B4B45264E28}" srcOrd="1" destOrd="0" presId="urn:microsoft.com/office/officeart/2008/layout/LinedList"/>
    <dgm:cxn modelId="{D5392D99-3187-4671-9971-9A5CAABE567F}" type="presParOf" srcId="{8D53ECD0-D41B-4287-8296-D5B424900639}" destId="{CA9E556F-244A-4119-80A1-81A70B74835F}" srcOrd="6" destOrd="0" presId="urn:microsoft.com/office/officeart/2008/layout/LinedList"/>
    <dgm:cxn modelId="{DDE2CF9F-C093-41E0-BCA8-B2BEC8FCDD3C}" type="presParOf" srcId="{8D53ECD0-D41B-4287-8296-D5B424900639}" destId="{02B06A20-7845-4518-B1A4-DDA0406B1887}" srcOrd="7" destOrd="0" presId="urn:microsoft.com/office/officeart/2008/layout/LinedList"/>
    <dgm:cxn modelId="{D60B0BB2-CE1B-4F63-AB8C-B8990C42A114}" type="presParOf" srcId="{02B06A20-7845-4518-B1A4-DDA0406B1887}" destId="{B2F870AA-216A-40EC-B220-B08F212166F9}" srcOrd="0" destOrd="0" presId="urn:microsoft.com/office/officeart/2008/layout/LinedList"/>
    <dgm:cxn modelId="{2AEB6C2E-D862-43FF-B259-109940F2CFB3}" type="presParOf" srcId="{02B06A20-7845-4518-B1A4-DDA0406B1887}" destId="{E5051704-CAA7-4495-AE01-D0A93472EFCE}" srcOrd="1" destOrd="0" presId="urn:microsoft.com/office/officeart/2008/layout/LinedList"/>
    <dgm:cxn modelId="{7AFD52D7-B231-4D23-8B5B-CE01BF775845}" type="presParOf" srcId="{8D53ECD0-D41B-4287-8296-D5B424900639}" destId="{DFE83BEB-F186-44FF-BFDB-7F8A2946699F}" srcOrd="8" destOrd="0" presId="urn:microsoft.com/office/officeart/2008/layout/LinedList"/>
    <dgm:cxn modelId="{6EA28C98-1105-4AF0-9B40-0F0D8F123CC1}" type="presParOf" srcId="{8D53ECD0-D41B-4287-8296-D5B424900639}" destId="{B0BC70FA-05C9-4928-AF4E-5B55BBCA31F3}" srcOrd="9" destOrd="0" presId="urn:microsoft.com/office/officeart/2008/layout/LinedList"/>
    <dgm:cxn modelId="{9C0B6E09-8AC5-4A4F-98EE-EADCAB4744E6}" type="presParOf" srcId="{B0BC70FA-05C9-4928-AF4E-5B55BBCA31F3}" destId="{F56AFCA8-9D71-45E9-99CE-FED90228F2FF}" srcOrd="0" destOrd="0" presId="urn:microsoft.com/office/officeart/2008/layout/LinedList"/>
    <dgm:cxn modelId="{2A237195-C6E2-4E25-A37C-AD177BFC2E65}" type="presParOf" srcId="{B0BC70FA-05C9-4928-AF4E-5B55BBCA31F3}" destId="{3207EE96-4252-483A-8BF1-F84FAED641B7}" srcOrd="1" destOrd="0" presId="urn:microsoft.com/office/officeart/2008/layout/LinedList"/>
    <dgm:cxn modelId="{17C5D03D-6C5C-4CCC-8D79-1FAEAFB3DB66}" type="presParOf" srcId="{8D53ECD0-D41B-4287-8296-D5B424900639}" destId="{9DADECBD-EE9A-4CE8-BE0E-49DD4F6129F5}" srcOrd="10" destOrd="0" presId="urn:microsoft.com/office/officeart/2008/layout/LinedList"/>
    <dgm:cxn modelId="{D92461C1-D0F9-498F-923D-8E0FD45D3A41}" type="presParOf" srcId="{8D53ECD0-D41B-4287-8296-D5B424900639}" destId="{5CF327E6-D29A-4B97-838B-83127A2DD3CD}" srcOrd="11" destOrd="0" presId="urn:microsoft.com/office/officeart/2008/layout/LinedList"/>
    <dgm:cxn modelId="{1D5489BC-94E0-46FA-8D81-CE5C94BCEDB9}" type="presParOf" srcId="{5CF327E6-D29A-4B97-838B-83127A2DD3CD}" destId="{6B3C5E5B-6625-43EE-A7A7-7337A91D0A4E}" srcOrd="0" destOrd="0" presId="urn:microsoft.com/office/officeart/2008/layout/LinedList"/>
    <dgm:cxn modelId="{319AC372-F554-46C1-9184-14F4FF2B3396}" type="presParOf" srcId="{5CF327E6-D29A-4B97-838B-83127A2DD3CD}" destId="{AD469CF3-A3A5-4FE3-94A7-624653379663}" srcOrd="1" destOrd="0" presId="urn:microsoft.com/office/officeart/2008/layout/LinedList"/>
    <dgm:cxn modelId="{3B6FD22E-0EA7-4026-B20F-FDE746F3AADE}" type="presParOf" srcId="{8D53ECD0-D41B-4287-8296-D5B424900639}" destId="{5FAC4216-2DB8-4B0E-B114-05FBC020F0CE}" srcOrd="12" destOrd="0" presId="urn:microsoft.com/office/officeart/2008/layout/LinedList"/>
    <dgm:cxn modelId="{8FAAC99E-AA41-45C4-B621-C52BA5F33177}" type="presParOf" srcId="{8D53ECD0-D41B-4287-8296-D5B424900639}" destId="{E424EC3D-6991-4A6B-86AF-AAA47556859C}" srcOrd="13" destOrd="0" presId="urn:microsoft.com/office/officeart/2008/layout/LinedList"/>
    <dgm:cxn modelId="{D2F03304-C492-4CBA-87A4-E443CC10B3EB}" type="presParOf" srcId="{E424EC3D-6991-4A6B-86AF-AAA47556859C}" destId="{E9C6FEE3-B2F1-4165-8100-4F8A847AAA8D}" srcOrd="0" destOrd="0" presId="urn:microsoft.com/office/officeart/2008/layout/LinedList"/>
    <dgm:cxn modelId="{03275274-1FB8-48AA-AE41-FF4C584DBB21}" type="presParOf" srcId="{E424EC3D-6991-4A6B-86AF-AAA47556859C}" destId="{0FF80EBC-7313-44C5-A500-1F68098E00F6}" srcOrd="1" destOrd="0" presId="urn:microsoft.com/office/officeart/2008/layout/LinedList"/>
    <dgm:cxn modelId="{B91233CB-EE1F-440A-9E2B-971C0497F607}" type="presParOf" srcId="{8D53ECD0-D41B-4287-8296-D5B424900639}" destId="{8D36C822-71B3-4F17-9252-2D66E209DEC9}" srcOrd="14" destOrd="0" presId="urn:microsoft.com/office/officeart/2008/layout/LinedList"/>
    <dgm:cxn modelId="{2D93B172-F5D2-466E-97E2-09D70F58D0F9}" type="presParOf" srcId="{8D53ECD0-D41B-4287-8296-D5B424900639}" destId="{A97263D0-3BCE-4744-9E5B-658E436D7D44}" srcOrd="15" destOrd="0" presId="urn:microsoft.com/office/officeart/2008/layout/LinedList"/>
    <dgm:cxn modelId="{B5CDD554-BD2F-453B-B095-B8B8858C3EDE}" type="presParOf" srcId="{A97263D0-3BCE-4744-9E5B-658E436D7D44}" destId="{FBF15024-27C3-47A1-9921-09AF5CB82C0C}" srcOrd="0" destOrd="0" presId="urn:microsoft.com/office/officeart/2008/layout/LinedList"/>
    <dgm:cxn modelId="{26653CF6-B183-40E9-AACE-DEEAAFA5E8BC}" type="presParOf" srcId="{A97263D0-3BCE-4744-9E5B-658E436D7D44}" destId="{37A32098-17FE-4D6B-8DF5-583D2712780F}"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C87A7EE-3929-4491-8C37-DF550A7EC48D}"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en-GB"/>
        </a:p>
      </dgm:t>
    </dgm:pt>
    <dgm:pt modelId="{93568B9F-AF75-470F-B25A-E35B03A4F7AB}">
      <dgm:prSet phldrT="[Text]" custT="1"/>
      <dgm:spPr>
        <a:solidFill>
          <a:srgbClr val="DDBE28"/>
        </a:solidFill>
      </dgm:spPr>
      <dgm:t>
        <a:bodyPr/>
        <a:lstStyle/>
        <a:p>
          <a:r>
            <a:rPr lang="en-US" sz="2400" dirty="0" smtClean="0"/>
            <a:t>An offence being filed at the Office of the Director of Public Prosecution where the latter will decide if the offence has to be tried or not before a court. </a:t>
          </a:r>
          <a:endParaRPr lang="en-GB" sz="2400" dirty="0"/>
        </a:p>
      </dgm:t>
    </dgm:pt>
    <dgm:pt modelId="{42C240CF-FE01-4ED8-A77D-A62C7FB39430}" type="sibTrans" cxnId="{4E2DFA36-E977-4C06-ABFD-A1BE2D3B0D12}">
      <dgm:prSet/>
      <dgm:spPr/>
      <dgm:t>
        <a:bodyPr/>
        <a:lstStyle/>
        <a:p>
          <a:endParaRPr lang="en-GB"/>
        </a:p>
      </dgm:t>
    </dgm:pt>
    <dgm:pt modelId="{76DB4C27-6B7F-44AD-9F67-4634AE4E65CB}" type="parTrans" cxnId="{4E2DFA36-E977-4C06-ABFD-A1BE2D3B0D12}">
      <dgm:prSet/>
      <dgm:spPr/>
      <dgm:t>
        <a:bodyPr/>
        <a:lstStyle/>
        <a:p>
          <a:endParaRPr lang="en-GB"/>
        </a:p>
      </dgm:t>
    </dgm:pt>
    <dgm:pt modelId="{1C8BC688-6209-49DE-98C8-88A602A9B3EA}">
      <dgm:prSet phldrT="[Text]" custT="1"/>
      <dgm:spPr>
        <a:solidFill>
          <a:schemeClr val="accent4">
            <a:lumMod val="75000"/>
          </a:schemeClr>
        </a:solidFill>
      </dgm:spPr>
      <dgm:t>
        <a:bodyPr/>
        <a:lstStyle/>
        <a:p>
          <a:r>
            <a:rPr lang="en-US" sz="2800" dirty="0" smtClean="0"/>
            <a:t>An amicable resolution between the parties concerned</a:t>
          </a:r>
          <a:endParaRPr lang="en-GB" sz="2800" dirty="0"/>
        </a:p>
      </dgm:t>
    </dgm:pt>
    <dgm:pt modelId="{F65C9CE1-3D7F-440C-AA6E-E5112D9C1645}" type="sibTrans" cxnId="{A1358BBC-FFA5-44E1-8A77-9A978AE5CF1B}">
      <dgm:prSet/>
      <dgm:spPr/>
      <dgm:t>
        <a:bodyPr/>
        <a:lstStyle/>
        <a:p>
          <a:endParaRPr lang="en-GB"/>
        </a:p>
      </dgm:t>
    </dgm:pt>
    <dgm:pt modelId="{38DDF254-B833-4C6F-A5B5-065E67F4A71E}" type="parTrans" cxnId="{A1358BBC-FFA5-44E1-8A77-9A978AE5CF1B}">
      <dgm:prSet/>
      <dgm:spPr/>
      <dgm:t>
        <a:bodyPr/>
        <a:lstStyle/>
        <a:p>
          <a:endParaRPr lang="en-GB"/>
        </a:p>
      </dgm:t>
    </dgm:pt>
    <dgm:pt modelId="{B55E770F-879E-4F13-83F7-EB0AD5CF5DC3}" type="pres">
      <dgm:prSet presAssocID="{CC87A7EE-3929-4491-8C37-DF550A7EC48D}" presName="linear" presStyleCnt="0">
        <dgm:presLayoutVars>
          <dgm:dir/>
          <dgm:animLvl val="lvl"/>
          <dgm:resizeHandles val="exact"/>
        </dgm:presLayoutVars>
      </dgm:prSet>
      <dgm:spPr/>
      <dgm:t>
        <a:bodyPr/>
        <a:lstStyle/>
        <a:p>
          <a:endParaRPr lang="en-US"/>
        </a:p>
      </dgm:t>
    </dgm:pt>
    <dgm:pt modelId="{F20D1A86-B4FB-4DDE-9EDC-2B281ACF0BCE}" type="pres">
      <dgm:prSet presAssocID="{1C8BC688-6209-49DE-98C8-88A602A9B3EA}" presName="parentLin" presStyleCnt="0"/>
      <dgm:spPr/>
    </dgm:pt>
    <dgm:pt modelId="{96345ABC-71CC-4DE6-8F65-8B96F3FB97B6}" type="pres">
      <dgm:prSet presAssocID="{1C8BC688-6209-49DE-98C8-88A602A9B3EA}" presName="parentLeftMargin" presStyleLbl="node1" presStyleIdx="0" presStyleCnt="2"/>
      <dgm:spPr/>
      <dgm:t>
        <a:bodyPr/>
        <a:lstStyle/>
        <a:p>
          <a:endParaRPr lang="en-US"/>
        </a:p>
      </dgm:t>
    </dgm:pt>
    <dgm:pt modelId="{99CBA470-F125-40D9-9926-545F45C34FB4}" type="pres">
      <dgm:prSet presAssocID="{1C8BC688-6209-49DE-98C8-88A602A9B3EA}" presName="parentText" presStyleLbl="node1" presStyleIdx="0" presStyleCnt="2" custScaleX="119481">
        <dgm:presLayoutVars>
          <dgm:chMax val="0"/>
          <dgm:bulletEnabled val="1"/>
        </dgm:presLayoutVars>
      </dgm:prSet>
      <dgm:spPr/>
      <dgm:t>
        <a:bodyPr/>
        <a:lstStyle/>
        <a:p>
          <a:endParaRPr lang="en-GB"/>
        </a:p>
      </dgm:t>
    </dgm:pt>
    <dgm:pt modelId="{CA2A4486-0595-47BC-A465-7FB8D8A6BCE1}" type="pres">
      <dgm:prSet presAssocID="{1C8BC688-6209-49DE-98C8-88A602A9B3EA}" presName="negativeSpace" presStyleCnt="0"/>
      <dgm:spPr/>
    </dgm:pt>
    <dgm:pt modelId="{C636B227-2D6B-42A6-8C99-61D3DF26B65C}" type="pres">
      <dgm:prSet presAssocID="{1C8BC688-6209-49DE-98C8-88A602A9B3EA}" presName="childText" presStyleLbl="conFgAcc1" presStyleIdx="0" presStyleCnt="2">
        <dgm:presLayoutVars>
          <dgm:bulletEnabled val="1"/>
        </dgm:presLayoutVars>
      </dgm:prSet>
      <dgm:spPr/>
    </dgm:pt>
    <dgm:pt modelId="{0D5C875D-2F98-421F-B0EF-14BE53DC930A}" type="pres">
      <dgm:prSet presAssocID="{F65C9CE1-3D7F-440C-AA6E-E5112D9C1645}" presName="spaceBetweenRectangles" presStyleCnt="0"/>
      <dgm:spPr/>
    </dgm:pt>
    <dgm:pt modelId="{D95CB099-5D94-45BF-8188-9EDC589533C2}" type="pres">
      <dgm:prSet presAssocID="{93568B9F-AF75-470F-B25A-E35B03A4F7AB}" presName="parentLin" presStyleCnt="0"/>
      <dgm:spPr/>
    </dgm:pt>
    <dgm:pt modelId="{00AF6F4A-142D-4396-8256-2B7067F1651E}" type="pres">
      <dgm:prSet presAssocID="{93568B9F-AF75-470F-B25A-E35B03A4F7AB}" presName="parentLeftMargin" presStyleLbl="node1" presStyleIdx="0" presStyleCnt="2"/>
      <dgm:spPr/>
      <dgm:t>
        <a:bodyPr/>
        <a:lstStyle/>
        <a:p>
          <a:endParaRPr lang="en-US"/>
        </a:p>
      </dgm:t>
    </dgm:pt>
    <dgm:pt modelId="{45881229-49F4-4399-9D16-FB4CF8CD12F4}" type="pres">
      <dgm:prSet presAssocID="{93568B9F-AF75-470F-B25A-E35B03A4F7AB}" presName="parentText" presStyleLbl="node1" presStyleIdx="1" presStyleCnt="2" custScaleX="119481">
        <dgm:presLayoutVars>
          <dgm:chMax val="0"/>
          <dgm:bulletEnabled val="1"/>
        </dgm:presLayoutVars>
      </dgm:prSet>
      <dgm:spPr/>
      <dgm:t>
        <a:bodyPr/>
        <a:lstStyle/>
        <a:p>
          <a:endParaRPr lang="en-GB"/>
        </a:p>
      </dgm:t>
    </dgm:pt>
    <dgm:pt modelId="{5F387D12-2F14-4F4C-90A7-09F34162E729}" type="pres">
      <dgm:prSet presAssocID="{93568B9F-AF75-470F-B25A-E35B03A4F7AB}" presName="negativeSpace" presStyleCnt="0"/>
      <dgm:spPr/>
    </dgm:pt>
    <dgm:pt modelId="{DFF3089A-76AC-41C3-BEC1-736984BE0856}" type="pres">
      <dgm:prSet presAssocID="{93568B9F-AF75-470F-B25A-E35B03A4F7AB}" presName="childText" presStyleLbl="conFgAcc1" presStyleIdx="1" presStyleCnt="2">
        <dgm:presLayoutVars>
          <dgm:bulletEnabled val="1"/>
        </dgm:presLayoutVars>
      </dgm:prSet>
      <dgm:spPr/>
    </dgm:pt>
  </dgm:ptLst>
  <dgm:cxnLst>
    <dgm:cxn modelId="{C478ED41-2719-4CCD-AA42-6A4FD2CB791D}" type="presOf" srcId="{1C8BC688-6209-49DE-98C8-88A602A9B3EA}" destId="{96345ABC-71CC-4DE6-8F65-8B96F3FB97B6}" srcOrd="0" destOrd="0" presId="urn:microsoft.com/office/officeart/2005/8/layout/list1"/>
    <dgm:cxn modelId="{4E2DFA36-E977-4C06-ABFD-A1BE2D3B0D12}" srcId="{CC87A7EE-3929-4491-8C37-DF550A7EC48D}" destId="{93568B9F-AF75-470F-B25A-E35B03A4F7AB}" srcOrd="1" destOrd="0" parTransId="{76DB4C27-6B7F-44AD-9F67-4634AE4E65CB}" sibTransId="{42C240CF-FE01-4ED8-A77D-A62C7FB39430}"/>
    <dgm:cxn modelId="{DA2279E6-930E-4520-94F0-2DB7A2FCA3A9}" type="presOf" srcId="{CC87A7EE-3929-4491-8C37-DF550A7EC48D}" destId="{B55E770F-879E-4F13-83F7-EB0AD5CF5DC3}" srcOrd="0" destOrd="0" presId="urn:microsoft.com/office/officeart/2005/8/layout/list1"/>
    <dgm:cxn modelId="{AD81780A-50B2-4DBF-905E-7CDC8A32FD17}" type="presOf" srcId="{1C8BC688-6209-49DE-98C8-88A602A9B3EA}" destId="{99CBA470-F125-40D9-9926-545F45C34FB4}" srcOrd="1" destOrd="0" presId="urn:microsoft.com/office/officeart/2005/8/layout/list1"/>
    <dgm:cxn modelId="{7E5CB052-5D69-4BED-93B0-3556A1BA472B}" type="presOf" srcId="{93568B9F-AF75-470F-B25A-E35B03A4F7AB}" destId="{45881229-49F4-4399-9D16-FB4CF8CD12F4}" srcOrd="1" destOrd="0" presId="urn:microsoft.com/office/officeart/2005/8/layout/list1"/>
    <dgm:cxn modelId="{A1358BBC-FFA5-44E1-8A77-9A978AE5CF1B}" srcId="{CC87A7EE-3929-4491-8C37-DF550A7EC48D}" destId="{1C8BC688-6209-49DE-98C8-88A602A9B3EA}" srcOrd="0" destOrd="0" parTransId="{38DDF254-B833-4C6F-A5B5-065E67F4A71E}" sibTransId="{F65C9CE1-3D7F-440C-AA6E-E5112D9C1645}"/>
    <dgm:cxn modelId="{E2E82027-B041-493B-A2A8-36A71E6F37D3}" type="presOf" srcId="{93568B9F-AF75-470F-B25A-E35B03A4F7AB}" destId="{00AF6F4A-142D-4396-8256-2B7067F1651E}" srcOrd="0" destOrd="0" presId="urn:microsoft.com/office/officeart/2005/8/layout/list1"/>
    <dgm:cxn modelId="{BD811403-BE54-4530-868F-5D3EE74B1AC0}" type="presParOf" srcId="{B55E770F-879E-4F13-83F7-EB0AD5CF5DC3}" destId="{F20D1A86-B4FB-4DDE-9EDC-2B281ACF0BCE}" srcOrd="0" destOrd="0" presId="urn:microsoft.com/office/officeart/2005/8/layout/list1"/>
    <dgm:cxn modelId="{34DF7DE4-20B9-4E2C-9EF5-56A722EE2FF9}" type="presParOf" srcId="{F20D1A86-B4FB-4DDE-9EDC-2B281ACF0BCE}" destId="{96345ABC-71CC-4DE6-8F65-8B96F3FB97B6}" srcOrd="0" destOrd="0" presId="urn:microsoft.com/office/officeart/2005/8/layout/list1"/>
    <dgm:cxn modelId="{4C88658E-FB6D-4CE4-9BC9-8B0983041A51}" type="presParOf" srcId="{F20D1A86-B4FB-4DDE-9EDC-2B281ACF0BCE}" destId="{99CBA470-F125-40D9-9926-545F45C34FB4}" srcOrd="1" destOrd="0" presId="urn:microsoft.com/office/officeart/2005/8/layout/list1"/>
    <dgm:cxn modelId="{47915351-3BB5-43F6-B6BA-AB2A348DDCC1}" type="presParOf" srcId="{B55E770F-879E-4F13-83F7-EB0AD5CF5DC3}" destId="{CA2A4486-0595-47BC-A465-7FB8D8A6BCE1}" srcOrd="1" destOrd="0" presId="urn:microsoft.com/office/officeart/2005/8/layout/list1"/>
    <dgm:cxn modelId="{CF0D5477-9700-44C6-A7D9-48111B822F14}" type="presParOf" srcId="{B55E770F-879E-4F13-83F7-EB0AD5CF5DC3}" destId="{C636B227-2D6B-42A6-8C99-61D3DF26B65C}" srcOrd="2" destOrd="0" presId="urn:microsoft.com/office/officeart/2005/8/layout/list1"/>
    <dgm:cxn modelId="{DDB5E981-E6F5-4643-90BD-CE9BD4DE72EC}" type="presParOf" srcId="{B55E770F-879E-4F13-83F7-EB0AD5CF5DC3}" destId="{0D5C875D-2F98-421F-B0EF-14BE53DC930A}" srcOrd="3" destOrd="0" presId="urn:microsoft.com/office/officeart/2005/8/layout/list1"/>
    <dgm:cxn modelId="{CAFE89D2-CFFE-4933-A7C8-0548BB422FB4}" type="presParOf" srcId="{B55E770F-879E-4F13-83F7-EB0AD5CF5DC3}" destId="{D95CB099-5D94-45BF-8188-9EDC589533C2}" srcOrd="4" destOrd="0" presId="urn:microsoft.com/office/officeart/2005/8/layout/list1"/>
    <dgm:cxn modelId="{49C66F9C-F0D1-4FFA-B32D-6AEA464CD090}" type="presParOf" srcId="{D95CB099-5D94-45BF-8188-9EDC589533C2}" destId="{00AF6F4A-142D-4396-8256-2B7067F1651E}" srcOrd="0" destOrd="0" presId="urn:microsoft.com/office/officeart/2005/8/layout/list1"/>
    <dgm:cxn modelId="{C33E101F-C1D5-46E7-AD39-0B6C7F5C0AC9}" type="presParOf" srcId="{D95CB099-5D94-45BF-8188-9EDC589533C2}" destId="{45881229-49F4-4399-9D16-FB4CF8CD12F4}" srcOrd="1" destOrd="0" presId="urn:microsoft.com/office/officeart/2005/8/layout/list1"/>
    <dgm:cxn modelId="{540710BE-969C-452F-B1F5-3F6C6001ACC3}" type="presParOf" srcId="{B55E770F-879E-4F13-83F7-EB0AD5CF5DC3}" destId="{5F387D12-2F14-4F4C-90A7-09F34162E729}" srcOrd="5" destOrd="0" presId="urn:microsoft.com/office/officeart/2005/8/layout/list1"/>
    <dgm:cxn modelId="{B3083A67-1D3A-42D6-B95F-6E460DA58B3A}" type="presParOf" srcId="{B55E770F-879E-4F13-83F7-EB0AD5CF5DC3}" destId="{DFF3089A-76AC-41C3-BEC1-736984BE0856}"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1EDD68C-B5FA-4871-A168-E39D74D9CBDA}" type="doc">
      <dgm:prSet loTypeId="urn:microsoft.com/office/officeart/2005/8/layout/vList4" loCatId="picture" qsTypeId="urn:microsoft.com/office/officeart/2005/8/quickstyle/simple1" qsCatId="simple" csTypeId="urn:microsoft.com/office/officeart/2005/8/colors/colorful1" csCatId="colorful" phldr="1"/>
      <dgm:spPr/>
      <dgm:t>
        <a:bodyPr/>
        <a:lstStyle/>
        <a:p>
          <a:endParaRPr lang="en-US"/>
        </a:p>
      </dgm:t>
    </dgm:pt>
    <dgm:pt modelId="{1A360089-49A4-4F9B-B782-666365934AF1}">
      <dgm:prSet phldrT="[Text]"/>
      <dgm:spPr/>
      <dgm:t>
        <a:bodyPr/>
        <a:lstStyle/>
        <a:p>
          <a:r>
            <a:rPr lang="en-US" dirty="0" smtClean="0"/>
            <a:t>Right of access – s37</a:t>
          </a:r>
          <a:endParaRPr lang="en-US" dirty="0"/>
        </a:p>
      </dgm:t>
    </dgm:pt>
    <dgm:pt modelId="{922F696A-E1DF-4D58-8C1E-416FCF63E793}" type="parTrans" cxnId="{E925ED92-1087-4CC4-8BB9-2D1C75F5605E}">
      <dgm:prSet/>
      <dgm:spPr/>
      <dgm:t>
        <a:bodyPr/>
        <a:lstStyle/>
        <a:p>
          <a:endParaRPr lang="en-US"/>
        </a:p>
      </dgm:t>
    </dgm:pt>
    <dgm:pt modelId="{5EAE13E8-77F7-43EF-9FE3-C6A6D2D70E0B}" type="sibTrans" cxnId="{E925ED92-1087-4CC4-8BB9-2D1C75F5605E}">
      <dgm:prSet/>
      <dgm:spPr/>
      <dgm:t>
        <a:bodyPr/>
        <a:lstStyle/>
        <a:p>
          <a:endParaRPr lang="en-US"/>
        </a:p>
      </dgm:t>
    </dgm:pt>
    <dgm:pt modelId="{98D59579-16BA-4E0A-9E59-068D57091113}">
      <dgm:prSet phldrT="[Text]"/>
      <dgm:spPr/>
      <dgm:t>
        <a:bodyPr/>
        <a:lstStyle/>
        <a:p>
          <a:r>
            <a:rPr lang="en-US" dirty="0" smtClean="0"/>
            <a:t>A data subject has the right to obtain confirmation that his/her personal data is processed and a copy of the data free of charge within one month following a written request. </a:t>
          </a:r>
          <a:endParaRPr lang="en-US" dirty="0"/>
        </a:p>
      </dgm:t>
    </dgm:pt>
    <dgm:pt modelId="{42CFC866-68F7-4DBF-A086-5F57E8F1A2FB}" type="parTrans" cxnId="{FB7D2A1A-2BCC-428A-9525-62DFBD433F55}">
      <dgm:prSet/>
      <dgm:spPr/>
      <dgm:t>
        <a:bodyPr/>
        <a:lstStyle/>
        <a:p>
          <a:endParaRPr lang="en-US"/>
        </a:p>
      </dgm:t>
    </dgm:pt>
    <dgm:pt modelId="{66EF2A2F-8B92-48E0-931F-EEBA8574E8A5}" type="sibTrans" cxnId="{FB7D2A1A-2BCC-428A-9525-62DFBD433F55}">
      <dgm:prSet/>
      <dgm:spPr/>
      <dgm:t>
        <a:bodyPr/>
        <a:lstStyle/>
        <a:p>
          <a:endParaRPr lang="en-US"/>
        </a:p>
      </dgm:t>
    </dgm:pt>
    <dgm:pt modelId="{4AE10269-62B1-4138-8AD6-68B0406BD200}">
      <dgm:prSet phldrT="[Text]"/>
      <dgm:spPr/>
      <dgm:t>
        <a:bodyPr/>
        <a:lstStyle/>
        <a:p>
          <a:r>
            <a:rPr lang="en-US" dirty="0" smtClean="0"/>
            <a:t>Automated individual decision making – s38</a:t>
          </a:r>
          <a:endParaRPr lang="en-US" dirty="0"/>
        </a:p>
      </dgm:t>
    </dgm:pt>
    <dgm:pt modelId="{5B5DF914-CBD4-4228-8FEE-BFED9A58A2A0}" type="parTrans" cxnId="{9BE177CA-175F-4983-8B06-69293EFF1F16}">
      <dgm:prSet/>
      <dgm:spPr/>
      <dgm:t>
        <a:bodyPr/>
        <a:lstStyle/>
        <a:p>
          <a:endParaRPr lang="en-US"/>
        </a:p>
      </dgm:t>
    </dgm:pt>
    <dgm:pt modelId="{A2DF385D-31AA-4AFA-AB43-A90366CCCB40}" type="sibTrans" cxnId="{9BE177CA-175F-4983-8B06-69293EFF1F16}">
      <dgm:prSet/>
      <dgm:spPr/>
      <dgm:t>
        <a:bodyPr/>
        <a:lstStyle/>
        <a:p>
          <a:endParaRPr lang="en-US"/>
        </a:p>
      </dgm:t>
    </dgm:pt>
    <dgm:pt modelId="{1178003A-F770-4844-AE7D-79127EBD66B1}">
      <dgm:prSet phldrT="[Text]"/>
      <dgm:spPr/>
      <dgm:t>
        <a:bodyPr/>
        <a:lstStyle/>
        <a:p>
          <a:r>
            <a:rPr lang="en-US" dirty="0" smtClean="0"/>
            <a:t>A data subject has the right not to be subject to a measure which is based on profiling by means of automated processing.</a:t>
          </a:r>
          <a:endParaRPr lang="en-US" dirty="0"/>
        </a:p>
      </dgm:t>
    </dgm:pt>
    <dgm:pt modelId="{168C8B2F-B930-4B0B-87E7-62DC25528DBB}" type="parTrans" cxnId="{8F8BD56E-0D1F-44E8-A9FA-775BE9934E4A}">
      <dgm:prSet/>
      <dgm:spPr/>
      <dgm:t>
        <a:bodyPr/>
        <a:lstStyle/>
        <a:p>
          <a:endParaRPr lang="en-US"/>
        </a:p>
      </dgm:t>
    </dgm:pt>
    <dgm:pt modelId="{0F30A9FF-7266-463B-9C12-4E2EF1DEA8B0}" type="sibTrans" cxnId="{8F8BD56E-0D1F-44E8-A9FA-775BE9934E4A}">
      <dgm:prSet/>
      <dgm:spPr/>
      <dgm:t>
        <a:bodyPr/>
        <a:lstStyle/>
        <a:p>
          <a:endParaRPr lang="en-US"/>
        </a:p>
      </dgm:t>
    </dgm:pt>
    <dgm:pt modelId="{8CADE5BC-2368-48C1-8B56-1D555720A421}">
      <dgm:prSet phldrT="[Text]"/>
      <dgm:spPr/>
      <dgm:t>
        <a:bodyPr/>
        <a:lstStyle/>
        <a:p>
          <a:r>
            <a:rPr lang="en-US" dirty="0" smtClean="0"/>
            <a:t>Rectification –s39</a:t>
          </a:r>
          <a:endParaRPr lang="en-US" dirty="0"/>
        </a:p>
      </dgm:t>
    </dgm:pt>
    <dgm:pt modelId="{A1994691-20D3-4C79-95BE-E863E0B7F3B6}" type="parTrans" cxnId="{66346820-6ACA-468E-A7B6-BF2D37462C45}">
      <dgm:prSet/>
      <dgm:spPr/>
      <dgm:t>
        <a:bodyPr/>
        <a:lstStyle/>
        <a:p>
          <a:endParaRPr lang="en-US"/>
        </a:p>
      </dgm:t>
    </dgm:pt>
    <dgm:pt modelId="{2E9AEB19-CCFF-48FE-B6B7-1F247AE52037}" type="sibTrans" cxnId="{66346820-6ACA-468E-A7B6-BF2D37462C45}">
      <dgm:prSet/>
      <dgm:spPr/>
      <dgm:t>
        <a:bodyPr/>
        <a:lstStyle/>
        <a:p>
          <a:endParaRPr lang="en-US"/>
        </a:p>
      </dgm:t>
    </dgm:pt>
    <dgm:pt modelId="{C4DD4E3F-3CE3-4757-BB7E-1782ABCABEFB}">
      <dgm:prSet phldrT="[Text]"/>
      <dgm:spPr/>
      <dgm:t>
        <a:bodyPr/>
        <a:lstStyle/>
        <a:p>
          <a:r>
            <a:rPr lang="en-US" dirty="0" smtClean="0"/>
            <a:t>A data subject has the right to obtain from controller rectification of inaccurate or incomplete personal data concerning him/her. </a:t>
          </a:r>
          <a:endParaRPr lang="en-US" dirty="0"/>
        </a:p>
      </dgm:t>
    </dgm:pt>
    <dgm:pt modelId="{D6F27EC1-F2E6-4AC7-A083-D54F78544E05}" type="parTrans" cxnId="{ED940254-9AFC-4E42-BFB3-074867C36612}">
      <dgm:prSet/>
      <dgm:spPr/>
      <dgm:t>
        <a:bodyPr/>
        <a:lstStyle/>
        <a:p>
          <a:endParaRPr lang="en-US"/>
        </a:p>
      </dgm:t>
    </dgm:pt>
    <dgm:pt modelId="{3D57C6C7-0E86-46A7-8ECE-6781C61BCA30}" type="sibTrans" cxnId="{ED940254-9AFC-4E42-BFB3-074867C36612}">
      <dgm:prSet/>
      <dgm:spPr/>
      <dgm:t>
        <a:bodyPr/>
        <a:lstStyle/>
        <a:p>
          <a:endParaRPr lang="en-US"/>
        </a:p>
      </dgm:t>
    </dgm:pt>
    <dgm:pt modelId="{7D9E6A25-4889-43C7-951C-AA72A2644C5E}">
      <dgm:prSet/>
      <dgm:spPr/>
      <dgm:t>
        <a:bodyPr/>
        <a:lstStyle/>
        <a:p>
          <a:endParaRPr lang="en-US" dirty="0"/>
        </a:p>
      </dgm:t>
    </dgm:pt>
    <dgm:pt modelId="{B25CCF23-5E8B-4179-92B6-6A6D8A09BEFB}" type="parTrans" cxnId="{C7EB8309-4307-4C78-A474-95CBD4D9CAB5}">
      <dgm:prSet/>
      <dgm:spPr/>
      <dgm:t>
        <a:bodyPr/>
        <a:lstStyle/>
        <a:p>
          <a:endParaRPr lang="en-US"/>
        </a:p>
      </dgm:t>
    </dgm:pt>
    <dgm:pt modelId="{667576BE-2EA9-4E15-BAA6-18B2520860B4}" type="sibTrans" cxnId="{C7EB8309-4307-4C78-A474-95CBD4D9CAB5}">
      <dgm:prSet/>
      <dgm:spPr/>
      <dgm:t>
        <a:bodyPr/>
        <a:lstStyle/>
        <a:p>
          <a:endParaRPr lang="en-US"/>
        </a:p>
      </dgm:t>
    </dgm:pt>
    <dgm:pt modelId="{8838511B-B66E-4399-B904-51A437A06E9A}">
      <dgm:prSet phldrT="[Text]"/>
      <dgm:spPr/>
      <dgm:t>
        <a:bodyPr/>
        <a:lstStyle/>
        <a:p>
          <a:r>
            <a:rPr lang="en-US" dirty="0" smtClean="0"/>
            <a:t>Can be carried out by controller if necessary for contract, authorised by law or based on explicit consent of the data subject.</a:t>
          </a:r>
          <a:endParaRPr lang="en-US" dirty="0"/>
        </a:p>
      </dgm:t>
    </dgm:pt>
    <dgm:pt modelId="{CC8CB21A-C14C-46A6-A146-E5037A53DD78}" type="parTrans" cxnId="{E339DC92-9C33-475B-8F55-9A0E96C6980F}">
      <dgm:prSet/>
      <dgm:spPr/>
      <dgm:t>
        <a:bodyPr/>
        <a:lstStyle/>
        <a:p>
          <a:endParaRPr lang="en-US"/>
        </a:p>
      </dgm:t>
    </dgm:pt>
    <dgm:pt modelId="{139155B4-8B93-45DB-8C71-8BA2B7E078FC}" type="sibTrans" cxnId="{E339DC92-9C33-475B-8F55-9A0E96C6980F}">
      <dgm:prSet/>
      <dgm:spPr/>
      <dgm:t>
        <a:bodyPr/>
        <a:lstStyle/>
        <a:p>
          <a:endParaRPr lang="en-US"/>
        </a:p>
      </dgm:t>
    </dgm:pt>
    <dgm:pt modelId="{6DC6C9B5-3F48-47DB-8D5E-6ACEA3CD8B27}" type="pres">
      <dgm:prSet presAssocID="{D1EDD68C-B5FA-4871-A168-E39D74D9CBDA}" presName="linear" presStyleCnt="0">
        <dgm:presLayoutVars>
          <dgm:dir/>
          <dgm:resizeHandles val="exact"/>
        </dgm:presLayoutVars>
      </dgm:prSet>
      <dgm:spPr/>
      <dgm:t>
        <a:bodyPr/>
        <a:lstStyle/>
        <a:p>
          <a:endParaRPr lang="en-US"/>
        </a:p>
      </dgm:t>
    </dgm:pt>
    <dgm:pt modelId="{A2E7C2D4-6950-4232-B99E-6123B6F5787D}" type="pres">
      <dgm:prSet presAssocID="{1A360089-49A4-4F9B-B782-666365934AF1}" presName="comp" presStyleCnt="0"/>
      <dgm:spPr/>
    </dgm:pt>
    <dgm:pt modelId="{FF0B7279-6CDA-4789-8E81-299914B8D4E9}" type="pres">
      <dgm:prSet presAssocID="{1A360089-49A4-4F9B-B782-666365934AF1}" presName="box" presStyleLbl="node1" presStyleIdx="0" presStyleCnt="3"/>
      <dgm:spPr/>
      <dgm:t>
        <a:bodyPr/>
        <a:lstStyle/>
        <a:p>
          <a:endParaRPr lang="en-US"/>
        </a:p>
      </dgm:t>
    </dgm:pt>
    <dgm:pt modelId="{244F23EB-DBC5-43D5-85E0-FAF1F6C56508}" type="pres">
      <dgm:prSet presAssocID="{1A360089-49A4-4F9B-B782-666365934AF1}" presName="img"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t="-9000" b="-9000"/>
          </a:stretch>
        </a:blipFill>
      </dgm:spPr>
    </dgm:pt>
    <dgm:pt modelId="{C035422B-07B0-4F24-B2E3-AF536B80A5AE}" type="pres">
      <dgm:prSet presAssocID="{1A360089-49A4-4F9B-B782-666365934AF1}" presName="text" presStyleLbl="node1" presStyleIdx="0" presStyleCnt="3">
        <dgm:presLayoutVars>
          <dgm:bulletEnabled val="1"/>
        </dgm:presLayoutVars>
      </dgm:prSet>
      <dgm:spPr/>
      <dgm:t>
        <a:bodyPr/>
        <a:lstStyle/>
        <a:p>
          <a:endParaRPr lang="en-US"/>
        </a:p>
      </dgm:t>
    </dgm:pt>
    <dgm:pt modelId="{BB995788-DB7B-42E5-AD40-B592FFA3B722}" type="pres">
      <dgm:prSet presAssocID="{5EAE13E8-77F7-43EF-9FE3-C6A6D2D70E0B}" presName="spacer" presStyleCnt="0"/>
      <dgm:spPr/>
    </dgm:pt>
    <dgm:pt modelId="{95DE2C65-F55E-4063-9724-C77C38B9BEB0}" type="pres">
      <dgm:prSet presAssocID="{4AE10269-62B1-4138-8AD6-68B0406BD200}" presName="comp" presStyleCnt="0"/>
      <dgm:spPr/>
    </dgm:pt>
    <dgm:pt modelId="{D17329D1-7DE3-4D5A-AD49-EE9F9418EF5C}" type="pres">
      <dgm:prSet presAssocID="{4AE10269-62B1-4138-8AD6-68B0406BD200}" presName="box" presStyleLbl="node1" presStyleIdx="1" presStyleCnt="3"/>
      <dgm:spPr/>
      <dgm:t>
        <a:bodyPr/>
        <a:lstStyle/>
        <a:p>
          <a:endParaRPr lang="en-US"/>
        </a:p>
      </dgm:t>
    </dgm:pt>
    <dgm:pt modelId="{0683D778-CCA0-4CC9-A9AB-EC096E1CADC2}" type="pres">
      <dgm:prSet presAssocID="{4AE10269-62B1-4138-8AD6-68B0406BD200}" presName="img"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t="-8000" b="-8000"/>
          </a:stretch>
        </a:blipFill>
      </dgm:spPr>
    </dgm:pt>
    <dgm:pt modelId="{D80F62C1-D350-4F09-AE37-CD0FBD4C5438}" type="pres">
      <dgm:prSet presAssocID="{4AE10269-62B1-4138-8AD6-68B0406BD200}" presName="text" presStyleLbl="node1" presStyleIdx="1" presStyleCnt="3">
        <dgm:presLayoutVars>
          <dgm:bulletEnabled val="1"/>
        </dgm:presLayoutVars>
      </dgm:prSet>
      <dgm:spPr/>
      <dgm:t>
        <a:bodyPr/>
        <a:lstStyle/>
        <a:p>
          <a:endParaRPr lang="en-US"/>
        </a:p>
      </dgm:t>
    </dgm:pt>
    <dgm:pt modelId="{32C992D7-23A4-4322-A6C8-0A7AD3A59B95}" type="pres">
      <dgm:prSet presAssocID="{A2DF385D-31AA-4AFA-AB43-A90366CCCB40}" presName="spacer" presStyleCnt="0"/>
      <dgm:spPr/>
    </dgm:pt>
    <dgm:pt modelId="{57AF4226-3A46-4164-82E2-ECD59A0CB183}" type="pres">
      <dgm:prSet presAssocID="{8CADE5BC-2368-48C1-8B56-1D555720A421}" presName="comp" presStyleCnt="0"/>
      <dgm:spPr/>
    </dgm:pt>
    <dgm:pt modelId="{6585F71E-8F74-4A48-8C06-2C2B8D139C0C}" type="pres">
      <dgm:prSet presAssocID="{8CADE5BC-2368-48C1-8B56-1D555720A421}" presName="box" presStyleLbl="node1" presStyleIdx="2" presStyleCnt="3"/>
      <dgm:spPr/>
      <dgm:t>
        <a:bodyPr/>
        <a:lstStyle/>
        <a:p>
          <a:endParaRPr lang="en-US"/>
        </a:p>
      </dgm:t>
    </dgm:pt>
    <dgm:pt modelId="{C6144994-1C11-4ADC-B39B-DA690542DF13}" type="pres">
      <dgm:prSet presAssocID="{8CADE5BC-2368-48C1-8B56-1D555720A421}" presName="img"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t="-9000" b="-9000"/>
          </a:stretch>
        </a:blipFill>
      </dgm:spPr>
    </dgm:pt>
    <dgm:pt modelId="{A9DB8E0C-F2D7-42E8-B68C-25728663FC38}" type="pres">
      <dgm:prSet presAssocID="{8CADE5BC-2368-48C1-8B56-1D555720A421}" presName="text" presStyleLbl="node1" presStyleIdx="2" presStyleCnt="3">
        <dgm:presLayoutVars>
          <dgm:bulletEnabled val="1"/>
        </dgm:presLayoutVars>
      </dgm:prSet>
      <dgm:spPr/>
      <dgm:t>
        <a:bodyPr/>
        <a:lstStyle/>
        <a:p>
          <a:endParaRPr lang="en-US"/>
        </a:p>
      </dgm:t>
    </dgm:pt>
  </dgm:ptLst>
  <dgm:cxnLst>
    <dgm:cxn modelId="{79988B50-85F6-4241-8040-D101449274A1}" type="presOf" srcId="{C4DD4E3F-3CE3-4757-BB7E-1782ABCABEFB}" destId="{6585F71E-8F74-4A48-8C06-2C2B8D139C0C}" srcOrd="0" destOrd="1" presId="urn:microsoft.com/office/officeart/2005/8/layout/vList4"/>
    <dgm:cxn modelId="{FC2CD854-9B34-4C10-9412-9E4D37DE52E9}" type="presOf" srcId="{1A360089-49A4-4F9B-B782-666365934AF1}" destId="{C035422B-07B0-4F24-B2E3-AF536B80A5AE}" srcOrd="1" destOrd="0" presId="urn:microsoft.com/office/officeart/2005/8/layout/vList4"/>
    <dgm:cxn modelId="{FDF60065-956B-44B4-B9DC-124332A2F800}" type="presOf" srcId="{8CADE5BC-2368-48C1-8B56-1D555720A421}" destId="{6585F71E-8F74-4A48-8C06-2C2B8D139C0C}" srcOrd="0" destOrd="0" presId="urn:microsoft.com/office/officeart/2005/8/layout/vList4"/>
    <dgm:cxn modelId="{CF9CD5B2-4A4F-4F92-8F6E-25BAE2D907F8}" type="presOf" srcId="{98D59579-16BA-4E0A-9E59-068D57091113}" destId="{FF0B7279-6CDA-4789-8E81-299914B8D4E9}" srcOrd="0" destOrd="1" presId="urn:microsoft.com/office/officeart/2005/8/layout/vList4"/>
    <dgm:cxn modelId="{E339DC92-9C33-475B-8F55-9A0E96C6980F}" srcId="{4AE10269-62B1-4138-8AD6-68B0406BD200}" destId="{8838511B-B66E-4399-B904-51A437A06E9A}" srcOrd="1" destOrd="0" parTransId="{CC8CB21A-C14C-46A6-A146-E5037A53DD78}" sibTransId="{139155B4-8B93-45DB-8C71-8BA2B7E078FC}"/>
    <dgm:cxn modelId="{9BE177CA-175F-4983-8B06-69293EFF1F16}" srcId="{D1EDD68C-B5FA-4871-A168-E39D74D9CBDA}" destId="{4AE10269-62B1-4138-8AD6-68B0406BD200}" srcOrd="1" destOrd="0" parTransId="{5B5DF914-CBD4-4228-8FEE-BFED9A58A2A0}" sibTransId="{A2DF385D-31AA-4AFA-AB43-A90366CCCB40}"/>
    <dgm:cxn modelId="{CB9E344E-CB9A-454A-93B1-88E23901CBBA}" type="presOf" srcId="{1A360089-49A4-4F9B-B782-666365934AF1}" destId="{FF0B7279-6CDA-4789-8E81-299914B8D4E9}" srcOrd="0" destOrd="0" presId="urn:microsoft.com/office/officeart/2005/8/layout/vList4"/>
    <dgm:cxn modelId="{E8A4E781-87B0-4E2E-9A69-D335AC56CC5D}" type="presOf" srcId="{D1EDD68C-B5FA-4871-A168-E39D74D9CBDA}" destId="{6DC6C9B5-3F48-47DB-8D5E-6ACEA3CD8B27}" srcOrd="0" destOrd="0" presId="urn:microsoft.com/office/officeart/2005/8/layout/vList4"/>
    <dgm:cxn modelId="{39A9818E-251D-4357-BDB2-74E037A66418}" type="presOf" srcId="{7D9E6A25-4889-43C7-951C-AA72A2644C5E}" destId="{D80F62C1-D350-4F09-AE37-CD0FBD4C5438}" srcOrd="1" destOrd="3" presId="urn:microsoft.com/office/officeart/2005/8/layout/vList4"/>
    <dgm:cxn modelId="{E925ED92-1087-4CC4-8BB9-2D1C75F5605E}" srcId="{D1EDD68C-B5FA-4871-A168-E39D74D9CBDA}" destId="{1A360089-49A4-4F9B-B782-666365934AF1}" srcOrd="0" destOrd="0" parTransId="{922F696A-E1DF-4D58-8C1E-416FCF63E793}" sibTransId="{5EAE13E8-77F7-43EF-9FE3-C6A6D2D70E0B}"/>
    <dgm:cxn modelId="{C7503DD4-5853-4E88-BE68-00E8DFC82FA1}" type="presOf" srcId="{8CADE5BC-2368-48C1-8B56-1D555720A421}" destId="{A9DB8E0C-F2D7-42E8-B68C-25728663FC38}" srcOrd="1" destOrd="0" presId="urn:microsoft.com/office/officeart/2005/8/layout/vList4"/>
    <dgm:cxn modelId="{ED940254-9AFC-4E42-BFB3-074867C36612}" srcId="{8CADE5BC-2368-48C1-8B56-1D555720A421}" destId="{C4DD4E3F-3CE3-4757-BB7E-1782ABCABEFB}" srcOrd="0" destOrd="0" parTransId="{D6F27EC1-F2E6-4AC7-A083-D54F78544E05}" sibTransId="{3D57C6C7-0E86-46A7-8ECE-6781C61BCA30}"/>
    <dgm:cxn modelId="{FB7D2A1A-2BCC-428A-9525-62DFBD433F55}" srcId="{1A360089-49A4-4F9B-B782-666365934AF1}" destId="{98D59579-16BA-4E0A-9E59-068D57091113}" srcOrd="0" destOrd="0" parTransId="{42CFC866-68F7-4DBF-A086-5F57E8F1A2FB}" sibTransId="{66EF2A2F-8B92-48E0-931F-EEBA8574E8A5}"/>
    <dgm:cxn modelId="{187C45FA-0B46-4558-9BCB-6785EE2C0676}" type="presOf" srcId="{8838511B-B66E-4399-B904-51A437A06E9A}" destId="{D80F62C1-D350-4F09-AE37-CD0FBD4C5438}" srcOrd="1" destOrd="2" presId="urn:microsoft.com/office/officeart/2005/8/layout/vList4"/>
    <dgm:cxn modelId="{7DA23335-6BA7-4908-913F-E14C589853DF}" type="presOf" srcId="{1178003A-F770-4844-AE7D-79127EBD66B1}" destId="{D80F62C1-D350-4F09-AE37-CD0FBD4C5438}" srcOrd="1" destOrd="1" presId="urn:microsoft.com/office/officeart/2005/8/layout/vList4"/>
    <dgm:cxn modelId="{633B6131-530A-491C-9CAF-38629C91713D}" type="presOf" srcId="{1178003A-F770-4844-AE7D-79127EBD66B1}" destId="{D17329D1-7DE3-4D5A-AD49-EE9F9418EF5C}" srcOrd="0" destOrd="1" presId="urn:microsoft.com/office/officeart/2005/8/layout/vList4"/>
    <dgm:cxn modelId="{66346820-6ACA-468E-A7B6-BF2D37462C45}" srcId="{D1EDD68C-B5FA-4871-A168-E39D74D9CBDA}" destId="{8CADE5BC-2368-48C1-8B56-1D555720A421}" srcOrd="2" destOrd="0" parTransId="{A1994691-20D3-4C79-95BE-E863E0B7F3B6}" sibTransId="{2E9AEB19-CCFF-48FE-B6B7-1F247AE52037}"/>
    <dgm:cxn modelId="{250932B2-2652-4D10-9B8B-90EA11A12309}" type="presOf" srcId="{4AE10269-62B1-4138-8AD6-68B0406BD200}" destId="{D80F62C1-D350-4F09-AE37-CD0FBD4C5438}" srcOrd="1" destOrd="0" presId="urn:microsoft.com/office/officeart/2005/8/layout/vList4"/>
    <dgm:cxn modelId="{865F8229-CF22-46DA-B1EE-8DCE7477F402}" type="presOf" srcId="{7D9E6A25-4889-43C7-951C-AA72A2644C5E}" destId="{D17329D1-7DE3-4D5A-AD49-EE9F9418EF5C}" srcOrd="0" destOrd="3" presId="urn:microsoft.com/office/officeart/2005/8/layout/vList4"/>
    <dgm:cxn modelId="{D8956F11-ADE9-48D2-9047-6D5ADF6574BC}" type="presOf" srcId="{8838511B-B66E-4399-B904-51A437A06E9A}" destId="{D17329D1-7DE3-4D5A-AD49-EE9F9418EF5C}" srcOrd="0" destOrd="2" presId="urn:microsoft.com/office/officeart/2005/8/layout/vList4"/>
    <dgm:cxn modelId="{4825AB24-5007-4573-9765-1EB504F2C136}" type="presOf" srcId="{C4DD4E3F-3CE3-4757-BB7E-1782ABCABEFB}" destId="{A9DB8E0C-F2D7-42E8-B68C-25728663FC38}" srcOrd="1" destOrd="1" presId="urn:microsoft.com/office/officeart/2005/8/layout/vList4"/>
    <dgm:cxn modelId="{F28D6F2B-4E34-4E82-A1A8-37D6EA0728BD}" type="presOf" srcId="{98D59579-16BA-4E0A-9E59-068D57091113}" destId="{C035422B-07B0-4F24-B2E3-AF536B80A5AE}" srcOrd="1" destOrd="1" presId="urn:microsoft.com/office/officeart/2005/8/layout/vList4"/>
    <dgm:cxn modelId="{9BB776E2-E027-4403-AF52-3A78C3FB832F}" type="presOf" srcId="{4AE10269-62B1-4138-8AD6-68B0406BD200}" destId="{D17329D1-7DE3-4D5A-AD49-EE9F9418EF5C}" srcOrd="0" destOrd="0" presId="urn:microsoft.com/office/officeart/2005/8/layout/vList4"/>
    <dgm:cxn modelId="{C7EB8309-4307-4C78-A474-95CBD4D9CAB5}" srcId="{4AE10269-62B1-4138-8AD6-68B0406BD200}" destId="{7D9E6A25-4889-43C7-951C-AA72A2644C5E}" srcOrd="2" destOrd="0" parTransId="{B25CCF23-5E8B-4179-92B6-6A6D8A09BEFB}" sibTransId="{667576BE-2EA9-4E15-BAA6-18B2520860B4}"/>
    <dgm:cxn modelId="{8F8BD56E-0D1F-44E8-A9FA-775BE9934E4A}" srcId="{4AE10269-62B1-4138-8AD6-68B0406BD200}" destId="{1178003A-F770-4844-AE7D-79127EBD66B1}" srcOrd="0" destOrd="0" parTransId="{168C8B2F-B930-4B0B-87E7-62DC25528DBB}" sibTransId="{0F30A9FF-7266-463B-9C12-4E2EF1DEA8B0}"/>
    <dgm:cxn modelId="{D7F524EB-1BAA-4BD9-B76A-F2EEB5799E26}" type="presParOf" srcId="{6DC6C9B5-3F48-47DB-8D5E-6ACEA3CD8B27}" destId="{A2E7C2D4-6950-4232-B99E-6123B6F5787D}" srcOrd="0" destOrd="0" presId="urn:microsoft.com/office/officeart/2005/8/layout/vList4"/>
    <dgm:cxn modelId="{E4E3A023-060A-4E18-BEB5-30038EADA0B2}" type="presParOf" srcId="{A2E7C2D4-6950-4232-B99E-6123B6F5787D}" destId="{FF0B7279-6CDA-4789-8E81-299914B8D4E9}" srcOrd="0" destOrd="0" presId="urn:microsoft.com/office/officeart/2005/8/layout/vList4"/>
    <dgm:cxn modelId="{46995F07-8DA8-4F41-BC1C-E31C64518FF3}" type="presParOf" srcId="{A2E7C2D4-6950-4232-B99E-6123B6F5787D}" destId="{244F23EB-DBC5-43D5-85E0-FAF1F6C56508}" srcOrd="1" destOrd="0" presId="urn:microsoft.com/office/officeart/2005/8/layout/vList4"/>
    <dgm:cxn modelId="{148080AE-9F2D-4A04-BDAC-72F2A14D72D3}" type="presParOf" srcId="{A2E7C2D4-6950-4232-B99E-6123B6F5787D}" destId="{C035422B-07B0-4F24-B2E3-AF536B80A5AE}" srcOrd="2" destOrd="0" presId="urn:microsoft.com/office/officeart/2005/8/layout/vList4"/>
    <dgm:cxn modelId="{5122C423-B628-4AF6-94DF-8DFEB226E09F}" type="presParOf" srcId="{6DC6C9B5-3F48-47DB-8D5E-6ACEA3CD8B27}" destId="{BB995788-DB7B-42E5-AD40-B592FFA3B722}" srcOrd="1" destOrd="0" presId="urn:microsoft.com/office/officeart/2005/8/layout/vList4"/>
    <dgm:cxn modelId="{2EE4B2CD-3507-4BB3-9DBC-81EB4C0DA755}" type="presParOf" srcId="{6DC6C9B5-3F48-47DB-8D5E-6ACEA3CD8B27}" destId="{95DE2C65-F55E-4063-9724-C77C38B9BEB0}" srcOrd="2" destOrd="0" presId="urn:microsoft.com/office/officeart/2005/8/layout/vList4"/>
    <dgm:cxn modelId="{6F0BEA95-4B3F-4D4B-8329-50EE3D703376}" type="presParOf" srcId="{95DE2C65-F55E-4063-9724-C77C38B9BEB0}" destId="{D17329D1-7DE3-4D5A-AD49-EE9F9418EF5C}" srcOrd="0" destOrd="0" presId="urn:microsoft.com/office/officeart/2005/8/layout/vList4"/>
    <dgm:cxn modelId="{BDBD749E-E1E6-48D1-9FA3-B0CAF1DC627D}" type="presParOf" srcId="{95DE2C65-F55E-4063-9724-C77C38B9BEB0}" destId="{0683D778-CCA0-4CC9-A9AB-EC096E1CADC2}" srcOrd="1" destOrd="0" presId="urn:microsoft.com/office/officeart/2005/8/layout/vList4"/>
    <dgm:cxn modelId="{FDA1A30D-B3B3-4C35-A735-B596C86EEB05}" type="presParOf" srcId="{95DE2C65-F55E-4063-9724-C77C38B9BEB0}" destId="{D80F62C1-D350-4F09-AE37-CD0FBD4C5438}" srcOrd="2" destOrd="0" presId="urn:microsoft.com/office/officeart/2005/8/layout/vList4"/>
    <dgm:cxn modelId="{B7F42B76-A0FB-4379-8FD8-B094891EB08A}" type="presParOf" srcId="{6DC6C9B5-3F48-47DB-8D5E-6ACEA3CD8B27}" destId="{32C992D7-23A4-4322-A6C8-0A7AD3A59B95}" srcOrd="3" destOrd="0" presId="urn:microsoft.com/office/officeart/2005/8/layout/vList4"/>
    <dgm:cxn modelId="{709B2B5E-561F-4B27-977F-1B016B8D477C}" type="presParOf" srcId="{6DC6C9B5-3F48-47DB-8D5E-6ACEA3CD8B27}" destId="{57AF4226-3A46-4164-82E2-ECD59A0CB183}" srcOrd="4" destOrd="0" presId="urn:microsoft.com/office/officeart/2005/8/layout/vList4"/>
    <dgm:cxn modelId="{5B27E9DF-245D-46D4-A54A-E261F132852A}" type="presParOf" srcId="{57AF4226-3A46-4164-82E2-ECD59A0CB183}" destId="{6585F71E-8F74-4A48-8C06-2C2B8D139C0C}" srcOrd="0" destOrd="0" presId="urn:microsoft.com/office/officeart/2005/8/layout/vList4"/>
    <dgm:cxn modelId="{D81B6712-99D1-4841-AD7D-E46E26E9C6B0}" type="presParOf" srcId="{57AF4226-3A46-4164-82E2-ECD59A0CB183}" destId="{C6144994-1C11-4ADC-B39B-DA690542DF13}" srcOrd="1" destOrd="0" presId="urn:microsoft.com/office/officeart/2005/8/layout/vList4"/>
    <dgm:cxn modelId="{F5464BC9-81C4-48BB-9209-2CFCB3529735}" type="presParOf" srcId="{57AF4226-3A46-4164-82E2-ECD59A0CB183}" destId="{A9DB8E0C-F2D7-42E8-B68C-25728663FC38}"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2FDE984-8467-4F9D-A041-B88A237E6B77}" type="doc">
      <dgm:prSet loTypeId="urn:microsoft.com/office/officeart/2005/8/layout/vList4" loCatId="picture" qsTypeId="urn:microsoft.com/office/officeart/2005/8/quickstyle/simple1" qsCatId="simple" csTypeId="urn:microsoft.com/office/officeart/2005/8/colors/colorful1" csCatId="colorful" phldr="1"/>
      <dgm:spPr/>
      <dgm:t>
        <a:bodyPr/>
        <a:lstStyle/>
        <a:p>
          <a:endParaRPr lang="en-US"/>
        </a:p>
      </dgm:t>
    </dgm:pt>
    <dgm:pt modelId="{07247D66-C505-4636-9B63-82F144D103E5}">
      <dgm:prSet phldrT="[Text]"/>
      <dgm:spPr/>
      <dgm:t>
        <a:bodyPr/>
        <a:lstStyle/>
        <a:p>
          <a:r>
            <a:rPr lang="en-US" dirty="0" smtClean="0"/>
            <a:t>Erasure – s39</a:t>
          </a:r>
          <a:endParaRPr lang="en-US" dirty="0"/>
        </a:p>
      </dgm:t>
    </dgm:pt>
    <dgm:pt modelId="{32DE202B-1660-4784-85AB-3DF8C339C73E}" type="parTrans" cxnId="{5A0F7017-6A02-44B1-9ADC-797D2E207AEB}">
      <dgm:prSet/>
      <dgm:spPr/>
      <dgm:t>
        <a:bodyPr/>
        <a:lstStyle/>
        <a:p>
          <a:endParaRPr lang="en-US"/>
        </a:p>
      </dgm:t>
    </dgm:pt>
    <dgm:pt modelId="{7BA4EC4D-2287-407D-A0F6-A5516F78EBF0}" type="sibTrans" cxnId="{5A0F7017-6A02-44B1-9ADC-797D2E207AEB}">
      <dgm:prSet/>
      <dgm:spPr/>
      <dgm:t>
        <a:bodyPr/>
        <a:lstStyle/>
        <a:p>
          <a:endParaRPr lang="en-US"/>
        </a:p>
      </dgm:t>
    </dgm:pt>
    <dgm:pt modelId="{905EEBAA-91B1-4662-9000-B91E8FB0F934}">
      <dgm:prSet phldrT="[Text]"/>
      <dgm:spPr/>
      <dgm:t>
        <a:bodyPr/>
        <a:lstStyle/>
        <a:p>
          <a:r>
            <a:rPr lang="en-US" dirty="0" smtClean="0"/>
            <a:t>Data subject may request that his/her personal data are erased if the continued processing of those data is not justified</a:t>
          </a:r>
          <a:endParaRPr lang="en-US" dirty="0"/>
        </a:p>
      </dgm:t>
    </dgm:pt>
    <dgm:pt modelId="{ABD16C78-78C3-4D2E-91A7-32655BFDD580}" type="parTrans" cxnId="{B5256AEF-9B33-46D7-B51A-FA5B656D2CBF}">
      <dgm:prSet/>
      <dgm:spPr/>
      <dgm:t>
        <a:bodyPr/>
        <a:lstStyle/>
        <a:p>
          <a:endParaRPr lang="en-US"/>
        </a:p>
      </dgm:t>
    </dgm:pt>
    <dgm:pt modelId="{7C2D530C-2EA4-4111-96B3-F51B3DAFC75B}" type="sibTrans" cxnId="{B5256AEF-9B33-46D7-B51A-FA5B656D2CBF}">
      <dgm:prSet/>
      <dgm:spPr/>
      <dgm:t>
        <a:bodyPr/>
        <a:lstStyle/>
        <a:p>
          <a:endParaRPr lang="en-US"/>
        </a:p>
      </dgm:t>
    </dgm:pt>
    <dgm:pt modelId="{57D14779-CBF5-453A-9DE1-D727E32B29BC}">
      <dgm:prSet phldrT="[Text]"/>
      <dgm:spPr/>
      <dgm:t>
        <a:bodyPr/>
        <a:lstStyle/>
        <a:p>
          <a:r>
            <a:rPr lang="en-US" dirty="0" smtClean="0"/>
            <a:t>Restriction of Processing – s39</a:t>
          </a:r>
          <a:endParaRPr lang="en-US" dirty="0"/>
        </a:p>
      </dgm:t>
    </dgm:pt>
    <dgm:pt modelId="{82ADDB5A-2FF8-4E00-A9C7-FCA4CF7BA7DC}" type="parTrans" cxnId="{BF75EBE8-EC52-47FD-9431-66D24B8DFFC9}">
      <dgm:prSet/>
      <dgm:spPr/>
      <dgm:t>
        <a:bodyPr/>
        <a:lstStyle/>
        <a:p>
          <a:endParaRPr lang="en-US"/>
        </a:p>
      </dgm:t>
    </dgm:pt>
    <dgm:pt modelId="{FCFA9E41-478C-442E-A01C-C4AFE4214C59}" type="sibTrans" cxnId="{BF75EBE8-EC52-47FD-9431-66D24B8DFFC9}">
      <dgm:prSet/>
      <dgm:spPr/>
      <dgm:t>
        <a:bodyPr/>
        <a:lstStyle/>
        <a:p>
          <a:endParaRPr lang="en-US"/>
        </a:p>
      </dgm:t>
    </dgm:pt>
    <dgm:pt modelId="{DB56269F-4445-4101-8359-E0009DF274AE}">
      <dgm:prSet phldrT="[Text]"/>
      <dgm:spPr/>
      <dgm:t>
        <a:bodyPr/>
        <a:lstStyle/>
        <a:p>
          <a:r>
            <a:rPr lang="en-US" dirty="0" smtClean="0"/>
            <a:t>A data subject may request that the processing of his/her personal data is restricted where the accuracy of the data is contested.</a:t>
          </a:r>
          <a:endParaRPr lang="en-US" dirty="0"/>
        </a:p>
      </dgm:t>
    </dgm:pt>
    <dgm:pt modelId="{A52A9C33-F193-4B73-AC0B-950F6C0B6BC7}" type="parTrans" cxnId="{89A7BF20-1C5A-486F-BC01-AE5F37EC0E8E}">
      <dgm:prSet/>
      <dgm:spPr/>
      <dgm:t>
        <a:bodyPr/>
        <a:lstStyle/>
        <a:p>
          <a:endParaRPr lang="en-US"/>
        </a:p>
      </dgm:t>
    </dgm:pt>
    <dgm:pt modelId="{3A0FC87D-6444-440C-A261-875BF6BAEA6D}" type="sibTrans" cxnId="{89A7BF20-1C5A-486F-BC01-AE5F37EC0E8E}">
      <dgm:prSet/>
      <dgm:spPr/>
      <dgm:t>
        <a:bodyPr/>
        <a:lstStyle/>
        <a:p>
          <a:endParaRPr lang="en-US"/>
        </a:p>
      </dgm:t>
    </dgm:pt>
    <dgm:pt modelId="{7B6F2E04-E61B-41B5-B279-7A3A8019133F}">
      <dgm:prSet phldrT="[Text]"/>
      <dgm:spPr/>
      <dgm:t>
        <a:bodyPr/>
        <a:lstStyle/>
        <a:p>
          <a:r>
            <a:rPr lang="en-US" dirty="0" smtClean="0"/>
            <a:t>Object – s40</a:t>
          </a:r>
          <a:endParaRPr lang="en-US" dirty="0"/>
        </a:p>
      </dgm:t>
    </dgm:pt>
    <dgm:pt modelId="{CFADCFC9-0BED-4EEC-9072-E6E50EA63AF5}" type="parTrans" cxnId="{AB20EBC9-76E5-4C39-A361-48EAE290FA77}">
      <dgm:prSet/>
      <dgm:spPr/>
      <dgm:t>
        <a:bodyPr/>
        <a:lstStyle/>
        <a:p>
          <a:endParaRPr lang="en-US"/>
        </a:p>
      </dgm:t>
    </dgm:pt>
    <dgm:pt modelId="{91A46151-EE61-4680-8B92-136704E5D761}" type="sibTrans" cxnId="{AB20EBC9-76E5-4C39-A361-48EAE290FA77}">
      <dgm:prSet/>
      <dgm:spPr/>
      <dgm:t>
        <a:bodyPr/>
        <a:lstStyle/>
        <a:p>
          <a:endParaRPr lang="en-US"/>
        </a:p>
      </dgm:t>
    </dgm:pt>
    <dgm:pt modelId="{7688A3E6-2459-4B76-8210-73E2B2F4D6DC}">
      <dgm:prSet phldrT="[Text]"/>
      <dgm:spPr/>
      <dgm:t>
        <a:bodyPr/>
        <a:lstStyle/>
        <a:p>
          <a:r>
            <a:rPr lang="en-US" dirty="0" smtClean="0"/>
            <a:t>A data subject has the right to object in writing at any time the processing of personal data relating to him/her free of charge.</a:t>
          </a:r>
          <a:endParaRPr lang="en-US" dirty="0"/>
        </a:p>
      </dgm:t>
    </dgm:pt>
    <dgm:pt modelId="{B58AF296-67D1-4C29-94CE-A7A6500B9231}" type="parTrans" cxnId="{87E27115-5801-4179-83D9-B2EA8CC7AF75}">
      <dgm:prSet/>
      <dgm:spPr/>
      <dgm:t>
        <a:bodyPr/>
        <a:lstStyle/>
        <a:p>
          <a:endParaRPr lang="en-US"/>
        </a:p>
      </dgm:t>
    </dgm:pt>
    <dgm:pt modelId="{CE0ADB4C-76DC-4EC0-BE3C-97ED8607E2D7}" type="sibTrans" cxnId="{87E27115-5801-4179-83D9-B2EA8CC7AF75}">
      <dgm:prSet/>
      <dgm:spPr/>
      <dgm:t>
        <a:bodyPr/>
        <a:lstStyle/>
        <a:p>
          <a:endParaRPr lang="en-US"/>
        </a:p>
      </dgm:t>
    </dgm:pt>
    <dgm:pt modelId="{8AC1863B-C8A3-4346-A0D5-4ECE923018EC}" type="pres">
      <dgm:prSet presAssocID="{52FDE984-8467-4F9D-A041-B88A237E6B77}" presName="linear" presStyleCnt="0">
        <dgm:presLayoutVars>
          <dgm:dir/>
          <dgm:resizeHandles val="exact"/>
        </dgm:presLayoutVars>
      </dgm:prSet>
      <dgm:spPr/>
      <dgm:t>
        <a:bodyPr/>
        <a:lstStyle/>
        <a:p>
          <a:endParaRPr lang="en-US"/>
        </a:p>
      </dgm:t>
    </dgm:pt>
    <dgm:pt modelId="{CAE37B29-0E7F-4375-A3B8-A7C3D7ABA1BC}" type="pres">
      <dgm:prSet presAssocID="{07247D66-C505-4636-9B63-82F144D103E5}" presName="comp" presStyleCnt="0"/>
      <dgm:spPr/>
    </dgm:pt>
    <dgm:pt modelId="{57049236-B3A6-4CAB-B33D-D1AAB7FD9403}" type="pres">
      <dgm:prSet presAssocID="{07247D66-C505-4636-9B63-82F144D103E5}" presName="box" presStyleLbl="node1" presStyleIdx="0" presStyleCnt="3"/>
      <dgm:spPr/>
      <dgm:t>
        <a:bodyPr/>
        <a:lstStyle/>
        <a:p>
          <a:endParaRPr lang="en-US"/>
        </a:p>
      </dgm:t>
    </dgm:pt>
    <dgm:pt modelId="{883B6886-7D0E-4859-A9AE-DE57A9467C78}" type="pres">
      <dgm:prSet presAssocID="{07247D66-C505-4636-9B63-82F144D103E5}" presName="img"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t="-6000" b="-6000"/>
          </a:stretch>
        </a:blipFill>
      </dgm:spPr>
    </dgm:pt>
    <dgm:pt modelId="{4B82469B-8DF5-4B71-B9EE-36E9131B12B4}" type="pres">
      <dgm:prSet presAssocID="{07247D66-C505-4636-9B63-82F144D103E5}" presName="text" presStyleLbl="node1" presStyleIdx="0" presStyleCnt="3">
        <dgm:presLayoutVars>
          <dgm:bulletEnabled val="1"/>
        </dgm:presLayoutVars>
      </dgm:prSet>
      <dgm:spPr/>
      <dgm:t>
        <a:bodyPr/>
        <a:lstStyle/>
        <a:p>
          <a:endParaRPr lang="en-US"/>
        </a:p>
      </dgm:t>
    </dgm:pt>
    <dgm:pt modelId="{EDB7694F-7C41-4449-86A1-96F5DAE628D1}" type="pres">
      <dgm:prSet presAssocID="{7BA4EC4D-2287-407D-A0F6-A5516F78EBF0}" presName="spacer" presStyleCnt="0"/>
      <dgm:spPr/>
    </dgm:pt>
    <dgm:pt modelId="{4B92796E-76F0-4048-B82F-7A853E02D535}" type="pres">
      <dgm:prSet presAssocID="{57D14779-CBF5-453A-9DE1-D727E32B29BC}" presName="comp" presStyleCnt="0"/>
      <dgm:spPr/>
    </dgm:pt>
    <dgm:pt modelId="{E7318AF6-1956-4288-8149-A8578A6C008B}" type="pres">
      <dgm:prSet presAssocID="{57D14779-CBF5-453A-9DE1-D727E32B29BC}" presName="box" presStyleLbl="node1" presStyleIdx="1" presStyleCnt="3"/>
      <dgm:spPr/>
      <dgm:t>
        <a:bodyPr/>
        <a:lstStyle/>
        <a:p>
          <a:endParaRPr lang="en-US"/>
        </a:p>
      </dgm:t>
    </dgm:pt>
    <dgm:pt modelId="{42F65810-C1F8-4D47-A766-68D657BB60E1}" type="pres">
      <dgm:prSet presAssocID="{57D14779-CBF5-453A-9DE1-D727E32B29BC}" presName="img"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t="-8000" b="-8000"/>
          </a:stretch>
        </a:blipFill>
      </dgm:spPr>
    </dgm:pt>
    <dgm:pt modelId="{4940C424-F23B-4FA0-82BA-E19EEC4F0EC7}" type="pres">
      <dgm:prSet presAssocID="{57D14779-CBF5-453A-9DE1-D727E32B29BC}" presName="text" presStyleLbl="node1" presStyleIdx="1" presStyleCnt="3">
        <dgm:presLayoutVars>
          <dgm:bulletEnabled val="1"/>
        </dgm:presLayoutVars>
      </dgm:prSet>
      <dgm:spPr/>
      <dgm:t>
        <a:bodyPr/>
        <a:lstStyle/>
        <a:p>
          <a:endParaRPr lang="en-US"/>
        </a:p>
      </dgm:t>
    </dgm:pt>
    <dgm:pt modelId="{80473EEE-42CD-429A-A480-3616EE03322E}" type="pres">
      <dgm:prSet presAssocID="{FCFA9E41-478C-442E-A01C-C4AFE4214C59}" presName="spacer" presStyleCnt="0"/>
      <dgm:spPr/>
    </dgm:pt>
    <dgm:pt modelId="{8E5AABFA-B032-41A2-A3C1-DAB0123DD549}" type="pres">
      <dgm:prSet presAssocID="{7B6F2E04-E61B-41B5-B279-7A3A8019133F}" presName="comp" presStyleCnt="0"/>
      <dgm:spPr/>
    </dgm:pt>
    <dgm:pt modelId="{40DD827E-C0CD-4ABD-B9A3-DAB66CE99FD9}" type="pres">
      <dgm:prSet presAssocID="{7B6F2E04-E61B-41B5-B279-7A3A8019133F}" presName="box" presStyleLbl="node1" presStyleIdx="2" presStyleCnt="3"/>
      <dgm:spPr/>
      <dgm:t>
        <a:bodyPr/>
        <a:lstStyle/>
        <a:p>
          <a:endParaRPr lang="en-US"/>
        </a:p>
      </dgm:t>
    </dgm:pt>
    <dgm:pt modelId="{DBEE11C3-6B94-465F-A7E6-AA35E9CBDC44}" type="pres">
      <dgm:prSet presAssocID="{7B6F2E04-E61B-41B5-B279-7A3A8019133F}" presName="img"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l="-8000" r="-8000"/>
          </a:stretch>
        </a:blipFill>
      </dgm:spPr>
    </dgm:pt>
    <dgm:pt modelId="{D4555153-8835-4A07-A4BF-454EEBA775D9}" type="pres">
      <dgm:prSet presAssocID="{7B6F2E04-E61B-41B5-B279-7A3A8019133F}" presName="text" presStyleLbl="node1" presStyleIdx="2" presStyleCnt="3">
        <dgm:presLayoutVars>
          <dgm:bulletEnabled val="1"/>
        </dgm:presLayoutVars>
      </dgm:prSet>
      <dgm:spPr/>
      <dgm:t>
        <a:bodyPr/>
        <a:lstStyle/>
        <a:p>
          <a:endParaRPr lang="en-US"/>
        </a:p>
      </dgm:t>
    </dgm:pt>
  </dgm:ptLst>
  <dgm:cxnLst>
    <dgm:cxn modelId="{DF467595-8DB9-4521-8DEC-FDCB43F5E53F}" type="presOf" srcId="{DB56269F-4445-4101-8359-E0009DF274AE}" destId="{E7318AF6-1956-4288-8149-A8578A6C008B}" srcOrd="0" destOrd="1" presId="urn:microsoft.com/office/officeart/2005/8/layout/vList4"/>
    <dgm:cxn modelId="{DC3882CF-358B-4129-B0AA-4D4A94F2E2F5}" type="presOf" srcId="{905EEBAA-91B1-4662-9000-B91E8FB0F934}" destId="{57049236-B3A6-4CAB-B33D-D1AAB7FD9403}" srcOrd="0" destOrd="1" presId="urn:microsoft.com/office/officeart/2005/8/layout/vList4"/>
    <dgm:cxn modelId="{AEA03833-7F05-4AA8-9C70-E1CB0258765D}" type="presOf" srcId="{07247D66-C505-4636-9B63-82F144D103E5}" destId="{57049236-B3A6-4CAB-B33D-D1AAB7FD9403}" srcOrd="0" destOrd="0" presId="urn:microsoft.com/office/officeart/2005/8/layout/vList4"/>
    <dgm:cxn modelId="{91582067-3E58-4CF8-A8F8-E11404435CCA}" type="presOf" srcId="{57D14779-CBF5-453A-9DE1-D727E32B29BC}" destId="{E7318AF6-1956-4288-8149-A8578A6C008B}" srcOrd="0" destOrd="0" presId="urn:microsoft.com/office/officeart/2005/8/layout/vList4"/>
    <dgm:cxn modelId="{87E27115-5801-4179-83D9-B2EA8CC7AF75}" srcId="{7B6F2E04-E61B-41B5-B279-7A3A8019133F}" destId="{7688A3E6-2459-4B76-8210-73E2B2F4D6DC}" srcOrd="0" destOrd="0" parTransId="{B58AF296-67D1-4C29-94CE-A7A6500B9231}" sibTransId="{CE0ADB4C-76DC-4EC0-BE3C-97ED8607E2D7}"/>
    <dgm:cxn modelId="{450ABF28-A41D-428E-AFE6-7A3E34188217}" type="presOf" srcId="{7688A3E6-2459-4B76-8210-73E2B2F4D6DC}" destId="{40DD827E-C0CD-4ABD-B9A3-DAB66CE99FD9}" srcOrd="0" destOrd="1" presId="urn:microsoft.com/office/officeart/2005/8/layout/vList4"/>
    <dgm:cxn modelId="{4FCC3B4E-7A7C-4B6F-B3A5-AC1946926CE6}" type="presOf" srcId="{905EEBAA-91B1-4662-9000-B91E8FB0F934}" destId="{4B82469B-8DF5-4B71-B9EE-36E9131B12B4}" srcOrd="1" destOrd="1" presId="urn:microsoft.com/office/officeart/2005/8/layout/vList4"/>
    <dgm:cxn modelId="{B5256AEF-9B33-46D7-B51A-FA5B656D2CBF}" srcId="{07247D66-C505-4636-9B63-82F144D103E5}" destId="{905EEBAA-91B1-4662-9000-B91E8FB0F934}" srcOrd="0" destOrd="0" parTransId="{ABD16C78-78C3-4D2E-91A7-32655BFDD580}" sibTransId="{7C2D530C-2EA4-4111-96B3-F51B3DAFC75B}"/>
    <dgm:cxn modelId="{158AF0C9-DEF6-4BEB-A621-9383FF30C1CE}" type="presOf" srcId="{57D14779-CBF5-453A-9DE1-D727E32B29BC}" destId="{4940C424-F23B-4FA0-82BA-E19EEC4F0EC7}" srcOrd="1" destOrd="0" presId="urn:microsoft.com/office/officeart/2005/8/layout/vList4"/>
    <dgm:cxn modelId="{B60CCED7-9DDC-4C3D-8AD8-14F50BA16FA7}" type="presOf" srcId="{52FDE984-8467-4F9D-A041-B88A237E6B77}" destId="{8AC1863B-C8A3-4346-A0D5-4ECE923018EC}" srcOrd="0" destOrd="0" presId="urn:microsoft.com/office/officeart/2005/8/layout/vList4"/>
    <dgm:cxn modelId="{1283ACD2-49E4-453A-97DB-A168C5CC9FE3}" type="presOf" srcId="{DB56269F-4445-4101-8359-E0009DF274AE}" destId="{4940C424-F23B-4FA0-82BA-E19EEC4F0EC7}" srcOrd="1" destOrd="1" presId="urn:microsoft.com/office/officeart/2005/8/layout/vList4"/>
    <dgm:cxn modelId="{FA51AEA6-3FBB-4880-A2F8-7AD1BC9AB659}" type="presOf" srcId="{7688A3E6-2459-4B76-8210-73E2B2F4D6DC}" destId="{D4555153-8835-4A07-A4BF-454EEBA775D9}" srcOrd="1" destOrd="1" presId="urn:microsoft.com/office/officeart/2005/8/layout/vList4"/>
    <dgm:cxn modelId="{BF75EBE8-EC52-47FD-9431-66D24B8DFFC9}" srcId="{52FDE984-8467-4F9D-A041-B88A237E6B77}" destId="{57D14779-CBF5-453A-9DE1-D727E32B29BC}" srcOrd="1" destOrd="0" parTransId="{82ADDB5A-2FF8-4E00-A9C7-FCA4CF7BA7DC}" sibTransId="{FCFA9E41-478C-442E-A01C-C4AFE4214C59}"/>
    <dgm:cxn modelId="{A2E2CDEB-C293-4231-A32A-F0449FC2E149}" type="presOf" srcId="{7B6F2E04-E61B-41B5-B279-7A3A8019133F}" destId="{40DD827E-C0CD-4ABD-B9A3-DAB66CE99FD9}" srcOrd="0" destOrd="0" presId="urn:microsoft.com/office/officeart/2005/8/layout/vList4"/>
    <dgm:cxn modelId="{89A7BF20-1C5A-486F-BC01-AE5F37EC0E8E}" srcId="{57D14779-CBF5-453A-9DE1-D727E32B29BC}" destId="{DB56269F-4445-4101-8359-E0009DF274AE}" srcOrd="0" destOrd="0" parTransId="{A52A9C33-F193-4B73-AC0B-950F6C0B6BC7}" sibTransId="{3A0FC87D-6444-440C-A261-875BF6BAEA6D}"/>
    <dgm:cxn modelId="{AB20EBC9-76E5-4C39-A361-48EAE290FA77}" srcId="{52FDE984-8467-4F9D-A041-B88A237E6B77}" destId="{7B6F2E04-E61B-41B5-B279-7A3A8019133F}" srcOrd="2" destOrd="0" parTransId="{CFADCFC9-0BED-4EEC-9072-E6E50EA63AF5}" sibTransId="{91A46151-EE61-4680-8B92-136704E5D761}"/>
    <dgm:cxn modelId="{EB95A799-AECB-4F4A-BE08-B412901546BE}" type="presOf" srcId="{07247D66-C505-4636-9B63-82F144D103E5}" destId="{4B82469B-8DF5-4B71-B9EE-36E9131B12B4}" srcOrd="1" destOrd="0" presId="urn:microsoft.com/office/officeart/2005/8/layout/vList4"/>
    <dgm:cxn modelId="{A8C6A30F-466F-4ECA-AC6F-90EF9A8C6E3D}" type="presOf" srcId="{7B6F2E04-E61B-41B5-B279-7A3A8019133F}" destId="{D4555153-8835-4A07-A4BF-454EEBA775D9}" srcOrd="1" destOrd="0" presId="urn:microsoft.com/office/officeart/2005/8/layout/vList4"/>
    <dgm:cxn modelId="{5A0F7017-6A02-44B1-9ADC-797D2E207AEB}" srcId="{52FDE984-8467-4F9D-A041-B88A237E6B77}" destId="{07247D66-C505-4636-9B63-82F144D103E5}" srcOrd="0" destOrd="0" parTransId="{32DE202B-1660-4784-85AB-3DF8C339C73E}" sibTransId="{7BA4EC4D-2287-407D-A0F6-A5516F78EBF0}"/>
    <dgm:cxn modelId="{9D2E3E96-8E08-4FE7-8BDA-7E6E0D5E30B6}" type="presParOf" srcId="{8AC1863B-C8A3-4346-A0D5-4ECE923018EC}" destId="{CAE37B29-0E7F-4375-A3B8-A7C3D7ABA1BC}" srcOrd="0" destOrd="0" presId="urn:microsoft.com/office/officeart/2005/8/layout/vList4"/>
    <dgm:cxn modelId="{2B145885-FA0F-4546-AF6A-EA4E6FF90165}" type="presParOf" srcId="{CAE37B29-0E7F-4375-A3B8-A7C3D7ABA1BC}" destId="{57049236-B3A6-4CAB-B33D-D1AAB7FD9403}" srcOrd="0" destOrd="0" presId="urn:microsoft.com/office/officeart/2005/8/layout/vList4"/>
    <dgm:cxn modelId="{F2D44DA3-DE65-4523-B16D-11E4ADA5DC5D}" type="presParOf" srcId="{CAE37B29-0E7F-4375-A3B8-A7C3D7ABA1BC}" destId="{883B6886-7D0E-4859-A9AE-DE57A9467C78}" srcOrd="1" destOrd="0" presId="urn:microsoft.com/office/officeart/2005/8/layout/vList4"/>
    <dgm:cxn modelId="{3ED092D7-1EC3-45E4-86F6-9A66CA7478CD}" type="presParOf" srcId="{CAE37B29-0E7F-4375-A3B8-A7C3D7ABA1BC}" destId="{4B82469B-8DF5-4B71-B9EE-36E9131B12B4}" srcOrd="2" destOrd="0" presId="urn:microsoft.com/office/officeart/2005/8/layout/vList4"/>
    <dgm:cxn modelId="{B8ACF170-E71A-47C6-9615-F7C3FFBAA1D0}" type="presParOf" srcId="{8AC1863B-C8A3-4346-A0D5-4ECE923018EC}" destId="{EDB7694F-7C41-4449-86A1-96F5DAE628D1}" srcOrd="1" destOrd="0" presId="urn:microsoft.com/office/officeart/2005/8/layout/vList4"/>
    <dgm:cxn modelId="{D08D282A-0FCE-4B2F-9A4B-D156BA185ABE}" type="presParOf" srcId="{8AC1863B-C8A3-4346-A0D5-4ECE923018EC}" destId="{4B92796E-76F0-4048-B82F-7A853E02D535}" srcOrd="2" destOrd="0" presId="urn:microsoft.com/office/officeart/2005/8/layout/vList4"/>
    <dgm:cxn modelId="{8D295B57-1F36-4084-8FAC-DA03B073B32E}" type="presParOf" srcId="{4B92796E-76F0-4048-B82F-7A853E02D535}" destId="{E7318AF6-1956-4288-8149-A8578A6C008B}" srcOrd="0" destOrd="0" presId="urn:microsoft.com/office/officeart/2005/8/layout/vList4"/>
    <dgm:cxn modelId="{C52BF6B0-8B65-46BA-A97A-353B72A1E522}" type="presParOf" srcId="{4B92796E-76F0-4048-B82F-7A853E02D535}" destId="{42F65810-C1F8-4D47-A766-68D657BB60E1}" srcOrd="1" destOrd="0" presId="urn:microsoft.com/office/officeart/2005/8/layout/vList4"/>
    <dgm:cxn modelId="{D6C49E25-474B-4D4F-BE9E-1DE7290E8BA3}" type="presParOf" srcId="{4B92796E-76F0-4048-B82F-7A853E02D535}" destId="{4940C424-F23B-4FA0-82BA-E19EEC4F0EC7}" srcOrd="2" destOrd="0" presId="urn:microsoft.com/office/officeart/2005/8/layout/vList4"/>
    <dgm:cxn modelId="{5A4506B0-BA8F-4107-B5E9-E26648C9BC56}" type="presParOf" srcId="{8AC1863B-C8A3-4346-A0D5-4ECE923018EC}" destId="{80473EEE-42CD-429A-A480-3616EE03322E}" srcOrd="3" destOrd="0" presId="urn:microsoft.com/office/officeart/2005/8/layout/vList4"/>
    <dgm:cxn modelId="{DC784B13-5510-4043-A9EC-B194C95F62EC}" type="presParOf" srcId="{8AC1863B-C8A3-4346-A0D5-4ECE923018EC}" destId="{8E5AABFA-B032-41A2-A3C1-DAB0123DD549}" srcOrd="4" destOrd="0" presId="urn:microsoft.com/office/officeart/2005/8/layout/vList4"/>
    <dgm:cxn modelId="{B2934109-9C6C-434C-B531-D37AF5CB40A5}" type="presParOf" srcId="{8E5AABFA-B032-41A2-A3C1-DAB0123DD549}" destId="{40DD827E-C0CD-4ABD-B9A3-DAB66CE99FD9}" srcOrd="0" destOrd="0" presId="urn:microsoft.com/office/officeart/2005/8/layout/vList4"/>
    <dgm:cxn modelId="{D405A5B2-0AB2-4B49-9E9E-415C6D3EF34B}" type="presParOf" srcId="{8E5AABFA-B032-41A2-A3C1-DAB0123DD549}" destId="{DBEE11C3-6B94-465F-A7E6-AA35E9CBDC44}" srcOrd="1" destOrd="0" presId="urn:microsoft.com/office/officeart/2005/8/layout/vList4"/>
    <dgm:cxn modelId="{37A95ABC-B364-4BF1-AEF9-D3705FBC9C61}" type="presParOf" srcId="{8E5AABFA-B032-41A2-A3C1-DAB0123DD549}" destId="{D4555153-8835-4A07-A4BF-454EEBA775D9}"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4FDF6C-6161-42A7-A95C-25CDBA944FE3}">
      <dsp:nvSpPr>
        <dsp:cNvPr id="0" name=""/>
        <dsp:cNvSpPr/>
      </dsp:nvSpPr>
      <dsp:spPr>
        <a:xfrm>
          <a:off x="0" y="593"/>
          <a:ext cx="7474445" cy="0"/>
        </a:xfrm>
        <a:prstGeom prst="line">
          <a:avLst/>
        </a:prstGeom>
        <a:solidFill>
          <a:schemeClr val="accent5">
            <a:alpha val="90000"/>
            <a:hueOff val="0"/>
            <a:satOff val="0"/>
            <a:lumOff val="0"/>
            <a:alphaOff val="0"/>
          </a:schemeClr>
        </a:solidFill>
        <a:ln w="25400" cap="flat" cmpd="sng" algn="ctr">
          <a:solidFill>
            <a:schemeClr val="accent5">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86E159-3193-4C2A-8A22-BB7A0186CA04}">
      <dsp:nvSpPr>
        <dsp:cNvPr id="0" name=""/>
        <dsp:cNvSpPr/>
      </dsp:nvSpPr>
      <dsp:spPr>
        <a:xfrm>
          <a:off x="0" y="593"/>
          <a:ext cx="7474445" cy="346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solidFill>
                <a:schemeClr val="bg1">
                  <a:lumMod val="50000"/>
                </a:schemeClr>
              </a:solidFill>
            </a:rPr>
            <a:t>The Data Protection Act (DPA) </a:t>
          </a:r>
          <a:endParaRPr lang="en-US" sz="1600" kern="1200" dirty="0">
            <a:solidFill>
              <a:schemeClr val="bg1">
                <a:lumMod val="50000"/>
              </a:schemeClr>
            </a:solidFill>
          </a:endParaRPr>
        </a:p>
      </dsp:txBody>
      <dsp:txXfrm>
        <a:off x="0" y="593"/>
        <a:ext cx="7474445" cy="346948"/>
      </dsp:txXfrm>
    </dsp:sp>
    <dsp:sp modelId="{42B94D04-E1C3-4A19-BC44-4713A6077945}">
      <dsp:nvSpPr>
        <dsp:cNvPr id="0" name=""/>
        <dsp:cNvSpPr/>
      </dsp:nvSpPr>
      <dsp:spPr>
        <a:xfrm>
          <a:off x="0" y="347541"/>
          <a:ext cx="7474445" cy="0"/>
        </a:xfrm>
        <a:prstGeom prst="line">
          <a:avLst/>
        </a:prstGeom>
        <a:solidFill>
          <a:schemeClr val="accent5">
            <a:alpha val="90000"/>
            <a:hueOff val="0"/>
            <a:satOff val="0"/>
            <a:lumOff val="0"/>
            <a:alphaOff val="-3077"/>
          </a:schemeClr>
        </a:solidFill>
        <a:ln w="25400" cap="flat" cmpd="sng" algn="ctr">
          <a:solidFill>
            <a:schemeClr val="accent5">
              <a:alpha val="90000"/>
              <a:hueOff val="0"/>
              <a:satOff val="0"/>
              <a:lumOff val="0"/>
              <a:alphaOff val="-3077"/>
            </a:schemeClr>
          </a:solidFill>
          <a:prstDash val="solid"/>
        </a:ln>
        <a:effectLst/>
      </dsp:spPr>
      <dsp:style>
        <a:lnRef idx="2">
          <a:scrgbClr r="0" g="0" b="0"/>
        </a:lnRef>
        <a:fillRef idx="1">
          <a:scrgbClr r="0" g="0" b="0"/>
        </a:fillRef>
        <a:effectRef idx="0">
          <a:scrgbClr r="0" g="0" b="0"/>
        </a:effectRef>
        <a:fontRef idx="minor">
          <a:schemeClr val="lt1"/>
        </a:fontRef>
      </dsp:style>
    </dsp:sp>
    <dsp:sp modelId="{F72B011D-1EEE-4EAA-9476-3D04FFB5DC64}">
      <dsp:nvSpPr>
        <dsp:cNvPr id="0" name=""/>
        <dsp:cNvSpPr/>
      </dsp:nvSpPr>
      <dsp:spPr>
        <a:xfrm>
          <a:off x="0" y="347541"/>
          <a:ext cx="7474445" cy="346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solidFill>
                <a:schemeClr val="bg1">
                  <a:lumMod val="50000"/>
                </a:schemeClr>
              </a:solidFill>
            </a:rPr>
            <a:t>The Data Protection Office (DPO)</a:t>
          </a:r>
          <a:endParaRPr lang="en-US" sz="1600" kern="1200" dirty="0">
            <a:solidFill>
              <a:schemeClr val="bg1">
                <a:lumMod val="50000"/>
              </a:schemeClr>
            </a:solidFill>
          </a:endParaRPr>
        </a:p>
      </dsp:txBody>
      <dsp:txXfrm>
        <a:off x="0" y="347541"/>
        <a:ext cx="7474445" cy="346948"/>
      </dsp:txXfrm>
    </dsp:sp>
    <dsp:sp modelId="{D127920A-B080-4DB5-93C0-36AD45DBB65E}">
      <dsp:nvSpPr>
        <dsp:cNvPr id="0" name=""/>
        <dsp:cNvSpPr/>
      </dsp:nvSpPr>
      <dsp:spPr>
        <a:xfrm>
          <a:off x="0" y="694489"/>
          <a:ext cx="7474445" cy="0"/>
        </a:xfrm>
        <a:prstGeom prst="line">
          <a:avLst/>
        </a:prstGeom>
        <a:solidFill>
          <a:schemeClr val="accent5">
            <a:alpha val="90000"/>
            <a:hueOff val="0"/>
            <a:satOff val="0"/>
            <a:lumOff val="0"/>
            <a:alphaOff val="-6154"/>
          </a:schemeClr>
        </a:solidFill>
        <a:ln w="25400" cap="flat" cmpd="sng" algn="ctr">
          <a:solidFill>
            <a:schemeClr val="accent5">
              <a:alpha val="90000"/>
              <a:hueOff val="0"/>
              <a:satOff val="0"/>
              <a:lumOff val="0"/>
              <a:alphaOff val="-6154"/>
            </a:schemeClr>
          </a:solidFill>
          <a:prstDash val="solid"/>
        </a:ln>
        <a:effectLst/>
      </dsp:spPr>
      <dsp:style>
        <a:lnRef idx="2">
          <a:scrgbClr r="0" g="0" b="0"/>
        </a:lnRef>
        <a:fillRef idx="1">
          <a:scrgbClr r="0" g="0" b="0"/>
        </a:fillRef>
        <a:effectRef idx="0">
          <a:scrgbClr r="0" g="0" b="0"/>
        </a:effectRef>
        <a:fontRef idx="minor">
          <a:schemeClr val="lt1"/>
        </a:fontRef>
      </dsp:style>
    </dsp:sp>
    <dsp:sp modelId="{210952B0-F19C-46D4-BC85-889BB06C3F65}">
      <dsp:nvSpPr>
        <dsp:cNvPr id="0" name=""/>
        <dsp:cNvSpPr/>
      </dsp:nvSpPr>
      <dsp:spPr>
        <a:xfrm>
          <a:off x="0" y="694489"/>
          <a:ext cx="7474445" cy="346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GB" sz="1600" kern="1200" dirty="0" smtClean="0">
              <a:solidFill>
                <a:schemeClr val="bg1">
                  <a:lumMod val="50000"/>
                </a:schemeClr>
              </a:solidFill>
            </a:rPr>
            <a:t>Some definitions</a:t>
          </a:r>
          <a:endParaRPr lang="en-US" sz="1600" kern="1200" dirty="0">
            <a:solidFill>
              <a:schemeClr val="bg1">
                <a:lumMod val="50000"/>
              </a:schemeClr>
            </a:solidFill>
          </a:endParaRPr>
        </a:p>
      </dsp:txBody>
      <dsp:txXfrm>
        <a:off x="0" y="694489"/>
        <a:ext cx="7474445" cy="346948"/>
      </dsp:txXfrm>
    </dsp:sp>
    <dsp:sp modelId="{A80D4788-4659-4A6A-AE1F-611D87ED7797}">
      <dsp:nvSpPr>
        <dsp:cNvPr id="0" name=""/>
        <dsp:cNvSpPr/>
      </dsp:nvSpPr>
      <dsp:spPr>
        <a:xfrm>
          <a:off x="0" y="1041437"/>
          <a:ext cx="7474445" cy="0"/>
        </a:xfrm>
        <a:prstGeom prst="line">
          <a:avLst/>
        </a:prstGeom>
        <a:solidFill>
          <a:schemeClr val="accent5">
            <a:alpha val="90000"/>
            <a:hueOff val="0"/>
            <a:satOff val="0"/>
            <a:lumOff val="0"/>
            <a:alphaOff val="-9231"/>
          </a:schemeClr>
        </a:solidFill>
        <a:ln w="25400" cap="flat" cmpd="sng" algn="ctr">
          <a:solidFill>
            <a:schemeClr val="accent5">
              <a:alpha val="90000"/>
              <a:hueOff val="0"/>
              <a:satOff val="0"/>
              <a:lumOff val="0"/>
              <a:alphaOff val="-9231"/>
            </a:schemeClr>
          </a:solidFill>
          <a:prstDash val="solid"/>
        </a:ln>
        <a:effectLst/>
      </dsp:spPr>
      <dsp:style>
        <a:lnRef idx="2">
          <a:scrgbClr r="0" g="0" b="0"/>
        </a:lnRef>
        <a:fillRef idx="1">
          <a:scrgbClr r="0" g="0" b="0"/>
        </a:fillRef>
        <a:effectRef idx="0">
          <a:scrgbClr r="0" g="0" b="0"/>
        </a:effectRef>
        <a:fontRef idx="minor">
          <a:schemeClr val="lt1"/>
        </a:fontRef>
      </dsp:style>
    </dsp:sp>
    <dsp:sp modelId="{930F88F4-05E6-4588-A766-A56F97887F2E}">
      <dsp:nvSpPr>
        <dsp:cNvPr id="0" name=""/>
        <dsp:cNvSpPr/>
      </dsp:nvSpPr>
      <dsp:spPr>
        <a:xfrm>
          <a:off x="0" y="1041437"/>
          <a:ext cx="7474445" cy="346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solidFill>
                <a:schemeClr val="bg1">
                  <a:lumMod val="50000"/>
                </a:schemeClr>
              </a:solidFill>
            </a:rPr>
            <a:t>Functions and Powers of DPC</a:t>
          </a:r>
          <a:endParaRPr lang="en-US" sz="1600" kern="1200" dirty="0">
            <a:solidFill>
              <a:schemeClr val="bg1">
                <a:lumMod val="50000"/>
              </a:schemeClr>
            </a:solidFill>
          </a:endParaRPr>
        </a:p>
      </dsp:txBody>
      <dsp:txXfrm>
        <a:off x="0" y="1041437"/>
        <a:ext cx="7474445" cy="346948"/>
      </dsp:txXfrm>
    </dsp:sp>
    <dsp:sp modelId="{AC0B4E54-14A0-49B1-B3D7-028BF4B9CCF9}">
      <dsp:nvSpPr>
        <dsp:cNvPr id="0" name=""/>
        <dsp:cNvSpPr/>
      </dsp:nvSpPr>
      <dsp:spPr>
        <a:xfrm>
          <a:off x="0" y="1388385"/>
          <a:ext cx="7474445" cy="0"/>
        </a:xfrm>
        <a:prstGeom prst="line">
          <a:avLst/>
        </a:prstGeom>
        <a:solidFill>
          <a:schemeClr val="accent5">
            <a:alpha val="90000"/>
            <a:hueOff val="0"/>
            <a:satOff val="0"/>
            <a:lumOff val="0"/>
            <a:alphaOff val="-12308"/>
          </a:schemeClr>
        </a:solidFill>
        <a:ln w="25400" cap="flat" cmpd="sng" algn="ctr">
          <a:solidFill>
            <a:schemeClr val="accent5">
              <a:alpha val="90000"/>
              <a:hueOff val="0"/>
              <a:satOff val="0"/>
              <a:lumOff val="0"/>
              <a:alphaOff val="-12308"/>
            </a:schemeClr>
          </a:solidFill>
          <a:prstDash val="solid"/>
        </a:ln>
        <a:effectLst/>
      </dsp:spPr>
      <dsp:style>
        <a:lnRef idx="2">
          <a:scrgbClr r="0" g="0" b="0"/>
        </a:lnRef>
        <a:fillRef idx="1">
          <a:scrgbClr r="0" g="0" b="0"/>
        </a:fillRef>
        <a:effectRef idx="0">
          <a:scrgbClr r="0" g="0" b="0"/>
        </a:effectRef>
        <a:fontRef idx="minor">
          <a:schemeClr val="lt1"/>
        </a:fontRef>
      </dsp:style>
    </dsp:sp>
    <dsp:sp modelId="{DAD0D846-4042-4808-9520-AC63609D7F5F}">
      <dsp:nvSpPr>
        <dsp:cNvPr id="0" name=""/>
        <dsp:cNvSpPr/>
      </dsp:nvSpPr>
      <dsp:spPr>
        <a:xfrm>
          <a:off x="0" y="1388385"/>
          <a:ext cx="7474445" cy="346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solidFill>
                <a:schemeClr val="bg1">
                  <a:lumMod val="50000"/>
                </a:schemeClr>
              </a:solidFill>
            </a:rPr>
            <a:t>Powers of </a:t>
          </a:r>
          <a:r>
            <a:rPr lang="en-US" sz="1600" kern="1200" dirty="0" err="1" smtClean="0">
              <a:solidFill>
                <a:schemeClr val="bg1">
                  <a:lumMod val="50000"/>
                </a:schemeClr>
              </a:solidFill>
            </a:rPr>
            <a:t>authorised</a:t>
          </a:r>
          <a:r>
            <a:rPr lang="en-US" sz="1600" kern="1200" dirty="0" smtClean="0">
              <a:solidFill>
                <a:schemeClr val="bg1">
                  <a:lumMod val="50000"/>
                </a:schemeClr>
              </a:solidFill>
            </a:rPr>
            <a:t> officers</a:t>
          </a:r>
          <a:endParaRPr lang="en-US" sz="1600" kern="1200" dirty="0">
            <a:solidFill>
              <a:schemeClr val="bg1">
                <a:lumMod val="50000"/>
              </a:schemeClr>
            </a:solidFill>
          </a:endParaRPr>
        </a:p>
      </dsp:txBody>
      <dsp:txXfrm>
        <a:off x="0" y="1388385"/>
        <a:ext cx="7474445" cy="346948"/>
      </dsp:txXfrm>
    </dsp:sp>
    <dsp:sp modelId="{562B6CF1-6132-47C5-8F91-99B183ABF838}">
      <dsp:nvSpPr>
        <dsp:cNvPr id="0" name=""/>
        <dsp:cNvSpPr/>
      </dsp:nvSpPr>
      <dsp:spPr>
        <a:xfrm>
          <a:off x="0" y="1735333"/>
          <a:ext cx="7474445" cy="0"/>
        </a:xfrm>
        <a:prstGeom prst="line">
          <a:avLst/>
        </a:prstGeom>
        <a:solidFill>
          <a:schemeClr val="accent5">
            <a:alpha val="90000"/>
            <a:hueOff val="0"/>
            <a:satOff val="0"/>
            <a:lumOff val="0"/>
            <a:alphaOff val="-15385"/>
          </a:schemeClr>
        </a:solidFill>
        <a:ln w="25400" cap="flat" cmpd="sng" algn="ctr">
          <a:solidFill>
            <a:schemeClr val="accent5">
              <a:alpha val="90000"/>
              <a:hueOff val="0"/>
              <a:satOff val="0"/>
              <a:lumOff val="0"/>
              <a:alphaOff val="-15385"/>
            </a:schemeClr>
          </a:solidFill>
          <a:prstDash val="solid"/>
        </a:ln>
        <a:effectLst/>
      </dsp:spPr>
      <dsp:style>
        <a:lnRef idx="2">
          <a:scrgbClr r="0" g="0" b="0"/>
        </a:lnRef>
        <a:fillRef idx="1">
          <a:scrgbClr r="0" g="0" b="0"/>
        </a:fillRef>
        <a:effectRef idx="0">
          <a:scrgbClr r="0" g="0" b="0"/>
        </a:effectRef>
        <a:fontRef idx="minor">
          <a:schemeClr val="lt1"/>
        </a:fontRef>
      </dsp:style>
    </dsp:sp>
    <dsp:sp modelId="{D21C6262-F2FC-4115-AFE6-A50F4E5E202A}">
      <dsp:nvSpPr>
        <dsp:cNvPr id="0" name=""/>
        <dsp:cNvSpPr/>
      </dsp:nvSpPr>
      <dsp:spPr>
        <a:xfrm>
          <a:off x="0" y="1735333"/>
          <a:ext cx="7474445" cy="346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GB" sz="1600" kern="1200" dirty="0" smtClean="0">
              <a:solidFill>
                <a:schemeClr val="bg1">
                  <a:lumMod val="50000"/>
                </a:schemeClr>
              </a:solidFill>
            </a:rPr>
            <a:t>Delegation of powers</a:t>
          </a:r>
          <a:endParaRPr lang="en-US" sz="1600" kern="1200" dirty="0">
            <a:solidFill>
              <a:schemeClr val="bg1">
                <a:lumMod val="50000"/>
              </a:schemeClr>
            </a:solidFill>
          </a:endParaRPr>
        </a:p>
      </dsp:txBody>
      <dsp:txXfrm>
        <a:off x="0" y="1735333"/>
        <a:ext cx="7474445" cy="346948"/>
      </dsp:txXfrm>
    </dsp:sp>
    <dsp:sp modelId="{C78EEB0C-5AA1-4A19-BA67-566CDF14ABA2}">
      <dsp:nvSpPr>
        <dsp:cNvPr id="0" name=""/>
        <dsp:cNvSpPr/>
      </dsp:nvSpPr>
      <dsp:spPr>
        <a:xfrm>
          <a:off x="0" y="2082281"/>
          <a:ext cx="7474445" cy="0"/>
        </a:xfrm>
        <a:prstGeom prst="line">
          <a:avLst/>
        </a:prstGeom>
        <a:solidFill>
          <a:schemeClr val="accent5">
            <a:alpha val="90000"/>
            <a:hueOff val="0"/>
            <a:satOff val="0"/>
            <a:lumOff val="0"/>
            <a:alphaOff val="-18462"/>
          </a:schemeClr>
        </a:solidFill>
        <a:ln w="25400" cap="flat" cmpd="sng" algn="ctr">
          <a:solidFill>
            <a:schemeClr val="accent5">
              <a:alpha val="90000"/>
              <a:hueOff val="0"/>
              <a:satOff val="0"/>
              <a:lumOff val="0"/>
              <a:alphaOff val="-18462"/>
            </a:schemeClr>
          </a:solidFill>
          <a:prstDash val="solid"/>
        </a:ln>
        <a:effectLst/>
      </dsp:spPr>
      <dsp:style>
        <a:lnRef idx="2">
          <a:scrgbClr r="0" g="0" b="0"/>
        </a:lnRef>
        <a:fillRef idx="1">
          <a:scrgbClr r="0" g="0" b="0"/>
        </a:fillRef>
        <a:effectRef idx="0">
          <a:scrgbClr r="0" g="0" b="0"/>
        </a:effectRef>
        <a:fontRef idx="minor">
          <a:schemeClr val="lt1"/>
        </a:fontRef>
      </dsp:style>
    </dsp:sp>
    <dsp:sp modelId="{32B99971-2A81-4FAD-857A-C80512DA0315}">
      <dsp:nvSpPr>
        <dsp:cNvPr id="0" name=""/>
        <dsp:cNvSpPr/>
      </dsp:nvSpPr>
      <dsp:spPr>
        <a:xfrm>
          <a:off x="0" y="2082281"/>
          <a:ext cx="7474445" cy="346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solidFill>
                <a:schemeClr val="bg1">
                  <a:lumMod val="50000"/>
                </a:schemeClr>
              </a:solidFill>
            </a:rPr>
            <a:t>Investigation and Conduct of hearings</a:t>
          </a:r>
          <a:endParaRPr lang="en-US" sz="1600" kern="1200" dirty="0">
            <a:solidFill>
              <a:schemeClr val="bg1">
                <a:lumMod val="50000"/>
              </a:schemeClr>
            </a:solidFill>
          </a:endParaRPr>
        </a:p>
      </dsp:txBody>
      <dsp:txXfrm>
        <a:off x="0" y="2082281"/>
        <a:ext cx="7474445" cy="346948"/>
      </dsp:txXfrm>
    </dsp:sp>
    <dsp:sp modelId="{EFEFFBFF-D1AD-4E98-94F9-F9F7D5B9378E}">
      <dsp:nvSpPr>
        <dsp:cNvPr id="0" name=""/>
        <dsp:cNvSpPr/>
      </dsp:nvSpPr>
      <dsp:spPr>
        <a:xfrm>
          <a:off x="0" y="2429229"/>
          <a:ext cx="7474445" cy="0"/>
        </a:xfrm>
        <a:prstGeom prst="line">
          <a:avLst/>
        </a:prstGeom>
        <a:solidFill>
          <a:schemeClr val="accent5">
            <a:alpha val="90000"/>
            <a:hueOff val="0"/>
            <a:satOff val="0"/>
            <a:lumOff val="0"/>
            <a:alphaOff val="-21538"/>
          </a:schemeClr>
        </a:solidFill>
        <a:ln w="25400" cap="flat" cmpd="sng" algn="ctr">
          <a:solidFill>
            <a:schemeClr val="accent5">
              <a:alpha val="90000"/>
              <a:hueOff val="0"/>
              <a:satOff val="0"/>
              <a:lumOff val="0"/>
              <a:alphaOff val="-21538"/>
            </a:schemeClr>
          </a:solidFill>
          <a:prstDash val="solid"/>
        </a:ln>
        <a:effectLst/>
      </dsp:spPr>
      <dsp:style>
        <a:lnRef idx="2">
          <a:scrgbClr r="0" g="0" b="0"/>
        </a:lnRef>
        <a:fillRef idx="1">
          <a:scrgbClr r="0" g="0" b="0"/>
        </a:fillRef>
        <a:effectRef idx="0">
          <a:scrgbClr r="0" g="0" b="0"/>
        </a:effectRef>
        <a:fontRef idx="minor">
          <a:schemeClr val="lt1"/>
        </a:fontRef>
      </dsp:style>
    </dsp:sp>
    <dsp:sp modelId="{364E1D35-4ADC-4182-9604-7E1D82F88509}">
      <dsp:nvSpPr>
        <dsp:cNvPr id="0" name=""/>
        <dsp:cNvSpPr/>
      </dsp:nvSpPr>
      <dsp:spPr>
        <a:xfrm>
          <a:off x="0" y="2429229"/>
          <a:ext cx="7474445" cy="346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solidFill>
                <a:schemeClr val="bg1">
                  <a:lumMod val="50000"/>
                </a:schemeClr>
              </a:solidFill>
            </a:rPr>
            <a:t>Obligations on Controllers and Processors</a:t>
          </a:r>
          <a:endParaRPr lang="en-US" sz="1600" kern="1200" dirty="0">
            <a:solidFill>
              <a:schemeClr val="bg1">
                <a:lumMod val="50000"/>
              </a:schemeClr>
            </a:solidFill>
          </a:endParaRPr>
        </a:p>
      </dsp:txBody>
      <dsp:txXfrm>
        <a:off x="0" y="2429229"/>
        <a:ext cx="7474445" cy="346948"/>
      </dsp:txXfrm>
    </dsp:sp>
    <dsp:sp modelId="{76F4EF28-A08F-4AEF-9FEC-C47513553540}">
      <dsp:nvSpPr>
        <dsp:cNvPr id="0" name=""/>
        <dsp:cNvSpPr/>
      </dsp:nvSpPr>
      <dsp:spPr>
        <a:xfrm>
          <a:off x="0" y="2776177"/>
          <a:ext cx="7474445" cy="0"/>
        </a:xfrm>
        <a:prstGeom prst="line">
          <a:avLst/>
        </a:prstGeom>
        <a:solidFill>
          <a:schemeClr val="accent5">
            <a:alpha val="90000"/>
            <a:hueOff val="0"/>
            <a:satOff val="0"/>
            <a:lumOff val="0"/>
            <a:alphaOff val="-24615"/>
          </a:schemeClr>
        </a:solidFill>
        <a:ln w="25400" cap="flat" cmpd="sng" algn="ctr">
          <a:solidFill>
            <a:schemeClr val="accent5">
              <a:alpha val="90000"/>
              <a:hueOff val="0"/>
              <a:satOff val="0"/>
              <a:lumOff val="0"/>
              <a:alphaOff val="-24615"/>
            </a:schemeClr>
          </a:solidFill>
          <a:prstDash val="solid"/>
        </a:ln>
        <a:effectLst/>
      </dsp:spPr>
      <dsp:style>
        <a:lnRef idx="2">
          <a:scrgbClr r="0" g="0" b="0"/>
        </a:lnRef>
        <a:fillRef idx="1">
          <a:scrgbClr r="0" g="0" b="0"/>
        </a:fillRef>
        <a:effectRef idx="0">
          <a:scrgbClr r="0" g="0" b="0"/>
        </a:effectRef>
        <a:fontRef idx="minor">
          <a:schemeClr val="lt1"/>
        </a:fontRef>
      </dsp:style>
    </dsp:sp>
    <dsp:sp modelId="{84D3CBDB-0832-4C0D-BC7B-69D39E089D1E}">
      <dsp:nvSpPr>
        <dsp:cNvPr id="0" name=""/>
        <dsp:cNvSpPr/>
      </dsp:nvSpPr>
      <dsp:spPr>
        <a:xfrm>
          <a:off x="0" y="2776177"/>
          <a:ext cx="7474445" cy="346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solidFill>
                <a:schemeClr val="bg1">
                  <a:lumMod val="50000"/>
                </a:schemeClr>
              </a:solidFill>
            </a:rPr>
            <a:t>Rights of data subjects</a:t>
          </a:r>
          <a:endParaRPr lang="en-US" sz="1600" kern="1200" dirty="0">
            <a:solidFill>
              <a:schemeClr val="bg1">
                <a:lumMod val="50000"/>
              </a:schemeClr>
            </a:solidFill>
          </a:endParaRPr>
        </a:p>
      </dsp:txBody>
      <dsp:txXfrm>
        <a:off x="0" y="2776177"/>
        <a:ext cx="7474445" cy="346948"/>
      </dsp:txXfrm>
    </dsp:sp>
    <dsp:sp modelId="{5E361C72-F39E-434A-ACE7-F311FB0BC261}">
      <dsp:nvSpPr>
        <dsp:cNvPr id="0" name=""/>
        <dsp:cNvSpPr/>
      </dsp:nvSpPr>
      <dsp:spPr>
        <a:xfrm>
          <a:off x="0" y="3123125"/>
          <a:ext cx="7474445" cy="0"/>
        </a:xfrm>
        <a:prstGeom prst="line">
          <a:avLst/>
        </a:prstGeom>
        <a:solidFill>
          <a:schemeClr val="accent5">
            <a:alpha val="90000"/>
            <a:hueOff val="0"/>
            <a:satOff val="0"/>
            <a:lumOff val="0"/>
            <a:alphaOff val="-27692"/>
          </a:schemeClr>
        </a:solidFill>
        <a:ln w="25400" cap="flat" cmpd="sng" algn="ctr">
          <a:solidFill>
            <a:schemeClr val="accent5">
              <a:alpha val="90000"/>
              <a:hueOff val="0"/>
              <a:satOff val="0"/>
              <a:lumOff val="0"/>
              <a:alphaOff val="-27692"/>
            </a:schemeClr>
          </a:solidFill>
          <a:prstDash val="solid"/>
        </a:ln>
        <a:effectLst/>
      </dsp:spPr>
      <dsp:style>
        <a:lnRef idx="2">
          <a:scrgbClr r="0" g="0" b="0"/>
        </a:lnRef>
        <a:fillRef idx="1">
          <a:scrgbClr r="0" g="0" b="0"/>
        </a:fillRef>
        <a:effectRef idx="0">
          <a:scrgbClr r="0" g="0" b="0"/>
        </a:effectRef>
        <a:fontRef idx="minor">
          <a:schemeClr val="lt1"/>
        </a:fontRef>
      </dsp:style>
    </dsp:sp>
    <dsp:sp modelId="{1678A52E-463A-4835-8741-E6909D199100}">
      <dsp:nvSpPr>
        <dsp:cNvPr id="0" name=""/>
        <dsp:cNvSpPr/>
      </dsp:nvSpPr>
      <dsp:spPr>
        <a:xfrm>
          <a:off x="0" y="3123125"/>
          <a:ext cx="7474445" cy="346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solidFill>
                <a:schemeClr val="bg1">
                  <a:lumMod val="50000"/>
                </a:schemeClr>
              </a:solidFill>
            </a:rPr>
            <a:t>Offences and penalties</a:t>
          </a:r>
          <a:endParaRPr lang="en-US" sz="1600" kern="1200" dirty="0">
            <a:solidFill>
              <a:schemeClr val="bg1">
                <a:lumMod val="50000"/>
              </a:schemeClr>
            </a:solidFill>
          </a:endParaRPr>
        </a:p>
      </dsp:txBody>
      <dsp:txXfrm>
        <a:off x="0" y="3123125"/>
        <a:ext cx="7474445" cy="346948"/>
      </dsp:txXfrm>
    </dsp:sp>
    <dsp:sp modelId="{954CBC22-721E-4956-8C94-33A9EE747DA8}">
      <dsp:nvSpPr>
        <dsp:cNvPr id="0" name=""/>
        <dsp:cNvSpPr/>
      </dsp:nvSpPr>
      <dsp:spPr>
        <a:xfrm>
          <a:off x="0" y="3470073"/>
          <a:ext cx="7474445" cy="0"/>
        </a:xfrm>
        <a:prstGeom prst="line">
          <a:avLst/>
        </a:prstGeom>
        <a:solidFill>
          <a:schemeClr val="accent5">
            <a:alpha val="90000"/>
            <a:hueOff val="0"/>
            <a:satOff val="0"/>
            <a:lumOff val="0"/>
            <a:alphaOff val="-30769"/>
          </a:schemeClr>
        </a:solidFill>
        <a:ln w="25400" cap="flat" cmpd="sng" algn="ctr">
          <a:solidFill>
            <a:schemeClr val="accent5">
              <a:alpha val="90000"/>
              <a:hueOff val="0"/>
              <a:satOff val="0"/>
              <a:lumOff val="0"/>
              <a:alphaOff val="-30769"/>
            </a:schemeClr>
          </a:solidFill>
          <a:prstDash val="solid"/>
        </a:ln>
        <a:effectLst/>
      </dsp:spPr>
      <dsp:style>
        <a:lnRef idx="2">
          <a:scrgbClr r="0" g="0" b="0"/>
        </a:lnRef>
        <a:fillRef idx="1">
          <a:scrgbClr r="0" g="0" b="0"/>
        </a:fillRef>
        <a:effectRef idx="0">
          <a:scrgbClr r="0" g="0" b="0"/>
        </a:effectRef>
        <a:fontRef idx="minor">
          <a:schemeClr val="lt1"/>
        </a:fontRef>
      </dsp:style>
    </dsp:sp>
    <dsp:sp modelId="{70CB8BE4-A0C6-45F0-A5E4-10323283F4D0}">
      <dsp:nvSpPr>
        <dsp:cNvPr id="0" name=""/>
        <dsp:cNvSpPr/>
      </dsp:nvSpPr>
      <dsp:spPr>
        <a:xfrm>
          <a:off x="0" y="3470073"/>
          <a:ext cx="7474445" cy="346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solidFill>
                <a:schemeClr val="bg1">
                  <a:lumMod val="50000"/>
                </a:schemeClr>
              </a:solidFill>
            </a:rPr>
            <a:t>Exceptions and Restrictions</a:t>
          </a:r>
          <a:endParaRPr lang="en-US" sz="1600" kern="1200" dirty="0">
            <a:solidFill>
              <a:schemeClr val="bg1">
                <a:lumMod val="50000"/>
              </a:schemeClr>
            </a:solidFill>
          </a:endParaRPr>
        </a:p>
      </dsp:txBody>
      <dsp:txXfrm>
        <a:off x="0" y="3470073"/>
        <a:ext cx="7474445" cy="346948"/>
      </dsp:txXfrm>
    </dsp:sp>
    <dsp:sp modelId="{5501388C-A389-47E3-ACDD-A7EFD3BF7760}">
      <dsp:nvSpPr>
        <dsp:cNvPr id="0" name=""/>
        <dsp:cNvSpPr/>
      </dsp:nvSpPr>
      <dsp:spPr>
        <a:xfrm>
          <a:off x="0" y="3817021"/>
          <a:ext cx="7474445" cy="0"/>
        </a:xfrm>
        <a:prstGeom prst="line">
          <a:avLst/>
        </a:prstGeom>
        <a:solidFill>
          <a:schemeClr val="accent5">
            <a:alpha val="90000"/>
            <a:hueOff val="0"/>
            <a:satOff val="0"/>
            <a:lumOff val="0"/>
            <a:alphaOff val="-33846"/>
          </a:schemeClr>
        </a:solidFill>
        <a:ln w="25400" cap="flat" cmpd="sng" algn="ctr">
          <a:solidFill>
            <a:schemeClr val="accent5">
              <a:alpha val="90000"/>
              <a:hueOff val="0"/>
              <a:satOff val="0"/>
              <a:lumOff val="0"/>
              <a:alphaOff val="-33846"/>
            </a:schemeClr>
          </a:solidFill>
          <a:prstDash val="solid"/>
        </a:ln>
        <a:effectLst/>
      </dsp:spPr>
      <dsp:style>
        <a:lnRef idx="2">
          <a:scrgbClr r="0" g="0" b="0"/>
        </a:lnRef>
        <a:fillRef idx="1">
          <a:scrgbClr r="0" g="0" b="0"/>
        </a:fillRef>
        <a:effectRef idx="0">
          <a:scrgbClr r="0" g="0" b="0"/>
        </a:effectRef>
        <a:fontRef idx="minor">
          <a:schemeClr val="lt1"/>
        </a:fontRef>
      </dsp:style>
    </dsp:sp>
    <dsp:sp modelId="{13EE579C-5E92-4580-8200-96D772332E68}">
      <dsp:nvSpPr>
        <dsp:cNvPr id="0" name=""/>
        <dsp:cNvSpPr/>
      </dsp:nvSpPr>
      <dsp:spPr>
        <a:xfrm>
          <a:off x="0" y="3817021"/>
          <a:ext cx="7474445" cy="346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solidFill>
                <a:schemeClr val="bg1">
                  <a:lumMod val="50000"/>
                </a:schemeClr>
              </a:solidFill>
            </a:rPr>
            <a:t>Use of CCTV cameras</a:t>
          </a:r>
          <a:endParaRPr lang="en-US" sz="1600" kern="1200" dirty="0">
            <a:solidFill>
              <a:schemeClr val="bg1">
                <a:lumMod val="50000"/>
              </a:schemeClr>
            </a:solidFill>
          </a:endParaRPr>
        </a:p>
      </dsp:txBody>
      <dsp:txXfrm>
        <a:off x="0" y="3817021"/>
        <a:ext cx="7474445" cy="346948"/>
      </dsp:txXfrm>
    </dsp:sp>
    <dsp:sp modelId="{ED4E8AE8-1909-4085-A457-6712F992C344}">
      <dsp:nvSpPr>
        <dsp:cNvPr id="0" name=""/>
        <dsp:cNvSpPr/>
      </dsp:nvSpPr>
      <dsp:spPr>
        <a:xfrm>
          <a:off x="0" y="4163969"/>
          <a:ext cx="7474445" cy="0"/>
        </a:xfrm>
        <a:prstGeom prst="line">
          <a:avLst/>
        </a:prstGeom>
        <a:solidFill>
          <a:schemeClr val="accent5">
            <a:alpha val="90000"/>
            <a:hueOff val="0"/>
            <a:satOff val="0"/>
            <a:lumOff val="0"/>
            <a:alphaOff val="-36923"/>
          </a:schemeClr>
        </a:solidFill>
        <a:ln w="25400" cap="flat" cmpd="sng" algn="ctr">
          <a:solidFill>
            <a:schemeClr val="accent5">
              <a:alpha val="90000"/>
              <a:hueOff val="0"/>
              <a:satOff val="0"/>
              <a:lumOff val="0"/>
              <a:alphaOff val="-36923"/>
            </a:schemeClr>
          </a:solidFill>
          <a:prstDash val="solid"/>
        </a:ln>
        <a:effectLst/>
      </dsp:spPr>
      <dsp:style>
        <a:lnRef idx="2">
          <a:scrgbClr r="0" g="0" b="0"/>
        </a:lnRef>
        <a:fillRef idx="1">
          <a:scrgbClr r="0" g="0" b="0"/>
        </a:fillRef>
        <a:effectRef idx="0">
          <a:scrgbClr r="0" g="0" b="0"/>
        </a:effectRef>
        <a:fontRef idx="minor">
          <a:schemeClr val="lt1"/>
        </a:fontRef>
      </dsp:style>
    </dsp:sp>
    <dsp:sp modelId="{E245CAF0-FA97-486E-B8A0-3ED38300B72C}">
      <dsp:nvSpPr>
        <dsp:cNvPr id="0" name=""/>
        <dsp:cNvSpPr/>
      </dsp:nvSpPr>
      <dsp:spPr>
        <a:xfrm>
          <a:off x="0" y="4163969"/>
          <a:ext cx="7474445" cy="346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solidFill>
                <a:schemeClr val="bg1">
                  <a:lumMod val="50000"/>
                </a:schemeClr>
              </a:solidFill>
            </a:rPr>
            <a:t>Disclosure of personal data and sharing</a:t>
          </a:r>
          <a:endParaRPr lang="en-US" sz="1600" kern="1200" dirty="0">
            <a:solidFill>
              <a:schemeClr val="bg1">
                <a:lumMod val="50000"/>
              </a:schemeClr>
            </a:solidFill>
          </a:endParaRPr>
        </a:p>
      </dsp:txBody>
      <dsp:txXfrm>
        <a:off x="0" y="4163969"/>
        <a:ext cx="7474445" cy="346948"/>
      </dsp:txXfrm>
    </dsp:sp>
    <dsp:sp modelId="{8005AB4D-0C55-483F-A55A-0BBB78C72C69}">
      <dsp:nvSpPr>
        <dsp:cNvPr id="0" name=""/>
        <dsp:cNvSpPr/>
      </dsp:nvSpPr>
      <dsp:spPr>
        <a:xfrm>
          <a:off x="0" y="4510917"/>
          <a:ext cx="7474445" cy="0"/>
        </a:xfrm>
        <a:prstGeom prst="line">
          <a:avLst/>
        </a:prstGeom>
        <a:solidFill>
          <a:schemeClr val="accent5">
            <a:alpha val="90000"/>
            <a:hueOff val="0"/>
            <a:satOff val="0"/>
            <a:lumOff val="0"/>
            <a:alphaOff val="-40000"/>
          </a:schemeClr>
        </a:solidFill>
        <a:ln w="25400" cap="flat" cmpd="sng" algn="ctr">
          <a:solidFill>
            <a:schemeClr val="accent5">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a:schemeClr val="lt1"/>
        </a:fontRef>
      </dsp:style>
    </dsp:sp>
    <dsp:sp modelId="{6FE2AB5B-D2BA-498C-8C94-89456C1C5674}">
      <dsp:nvSpPr>
        <dsp:cNvPr id="0" name=""/>
        <dsp:cNvSpPr/>
      </dsp:nvSpPr>
      <dsp:spPr>
        <a:xfrm>
          <a:off x="0" y="4510917"/>
          <a:ext cx="7474445" cy="346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solidFill>
                <a:schemeClr val="bg1">
                  <a:lumMod val="50000"/>
                </a:schemeClr>
              </a:solidFill>
            </a:rPr>
            <a:t>Questions raised by Police</a:t>
          </a:r>
          <a:endParaRPr lang="en-US" sz="1600" kern="1200" dirty="0">
            <a:solidFill>
              <a:schemeClr val="bg1">
                <a:lumMod val="50000"/>
              </a:schemeClr>
            </a:solidFill>
          </a:endParaRPr>
        </a:p>
      </dsp:txBody>
      <dsp:txXfrm>
        <a:off x="0" y="4510917"/>
        <a:ext cx="7474445" cy="3469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D0EFCD-2C3B-44A6-8282-633C4688F13E}">
      <dsp:nvSpPr>
        <dsp:cNvPr id="0" name=""/>
        <dsp:cNvSpPr/>
      </dsp:nvSpPr>
      <dsp:spPr>
        <a:xfrm rot="5400000">
          <a:off x="-442289" y="454096"/>
          <a:ext cx="2489021" cy="160444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latin typeface="Lato"/>
            </a:rPr>
            <a:t>Personal data</a:t>
          </a:r>
          <a:endParaRPr lang="en-US" sz="2700" kern="1200" dirty="0">
            <a:latin typeface="Lato"/>
          </a:endParaRPr>
        </a:p>
      </dsp:txBody>
      <dsp:txXfrm rot="-5400000">
        <a:off x="1" y="814027"/>
        <a:ext cx="1604442" cy="884579"/>
      </dsp:txXfrm>
    </dsp:sp>
    <dsp:sp modelId="{24FB6E77-0A2A-4944-8729-CD4A5BD4E83E}">
      <dsp:nvSpPr>
        <dsp:cNvPr id="0" name=""/>
        <dsp:cNvSpPr/>
      </dsp:nvSpPr>
      <dsp:spPr>
        <a:xfrm rot="5400000">
          <a:off x="3718838" y="-2102588"/>
          <a:ext cx="1655067" cy="588385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Lato"/>
            </a:rPr>
            <a:t>any information relating to a data subject</a:t>
          </a:r>
          <a:r>
            <a:rPr lang="en-US" sz="2400" kern="1200" dirty="0" smtClean="0">
              <a:latin typeface="Lato"/>
            </a:rPr>
            <a:t>.</a:t>
          </a:r>
          <a:endParaRPr lang="en-US" sz="2400" kern="1200" dirty="0">
            <a:latin typeface="Lato"/>
          </a:endParaRPr>
        </a:p>
      </dsp:txBody>
      <dsp:txXfrm rot="-5400000">
        <a:off x="1604443" y="92601"/>
        <a:ext cx="5803064" cy="1493479"/>
      </dsp:txXfrm>
    </dsp:sp>
    <dsp:sp modelId="{DADACDF2-9B60-4201-B03B-614E61147603}">
      <dsp:nvSpPr>
        <dsp:cNvPr id="0" name=""/>
        <dsp:cNvSpPr/>
      </dsp:nvSpPr>
      <dsp:spPr>
        <a:xfrm rot="5400000">
          <a:off x="-541380" y="2990082"/>
          <a:ext cx="2621661" cy="153890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latin typeface="Lato"/>
            </a:rPr>
            <a:t>Data Subject</a:t>
          </a:r>
          <a:endParaRPr lang="en-US" sz="2700" kern="1200" dirty="0">
            <a:latin typeface="Lato"/>
          </a:endParaRPr>
        </a:p>
      </dsp:txBody>
      <dsp:txXfrm rot="-5400000">
        <a:off x="1" y="3218151"/>
        <a:ext cx="1538900" cy="1082761"/>
      </dsp:txXfrm>
    </dsp:sp>
    <dsp:sp modelId="{4BEB30B6-1EC8-4C28-83DB-A54297D53446}">
      <dsp:nvSpPr>
        <dsp:cNvPr id="0" name=""/>
        <dsp:cNvSpPr/>
      </dsp:nvSpPr>
      <dsp:spPr>
        <a:xfrm rot="5400000">
          <a:off x="3366628" y="526923"/>
          <a:ext cx="2208157" cy="584337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just" defTabSz="800100">
            <a:lnSpc>
              <a:spcPct val="90000"/>
            </a:lnSpc>
            <a:spcBef>
              <a:spcPct val="0"/>
            </a:spcBef>
            <a:spcAft>
              <a:spcPct val="15000"/>
            </a:spcAft>
            <a:buChar char="••"/>
          </a:pPr>
          <a:r>
            <a:rPr lang="en-US" sz="1800" kern="1200" dirty="0" smtClean="0">
              <a:latin typeface="Lato"/>
            </a:rPr>
            <a:t>an identified or identifiable individual (any data which can identify an individual),</a:t>
          </a:r>
          <a:endParaRPr lang="en-US" sz="1800" kern="1200" dirty="0">
            <a:latin typeface="Lato"/>
          </a:endParaRPr>
        </a:p>
        <a:p>
          <a:pPr marL="171450" lvl="1" indent="-171450" algn="l" defTabSz="800100">
            <a:lnSpc>
              <a:spcPct val="90000"/>
            </a:lnSpc>
            <a:spcBef>
              <a:spcPct val="0"/>
            </a:spcBef>
            <a:spcAft>
              <a:spcPct val="15000"/>
            </a:spcAft>
            <a:buChar char="••"/>
          </a:pPr>
          <a:endParaRPr lang="en-US" sz="1800" kern="1200" dirty="0">
            <a:latin typeface="Lato"/>
          </a:endParaRPr>
        </a:p>
        <a:p>
          <a:pPr marL="171450" lvl="1" indent="-171450" algn="just" defTabSz="800100">
            <a:lnSpc>
              <a:spcPct val="90000"/>
            </a:lnSpc>
            <a:spcBef>
              <a:spcPct val="0"/>
            </a:spcBef>
            <a:spcAft>
              <a:spcPct val="15000"/>
            </a:spcAft>
            <a:buChar char="••"/>
          </a:pPr>
          <a:r>
            <a:rPr lang="en-US" sz="1800" kern="1200" dirty="0" smtClean="0">
              <a:latin typeface="Lato"/>
            </a:rPr>
            <a:t>in particular by reference to an identifier such as a name, an identification number, location data, an online identifier or to one or more factors specific to the physical, physiological, genetic, mental, economic, cultural or social identity of that individual.</a:t>
          </a:r>
          <a:endParaRPr lang="en-US" sz="1800" b="1" kern="1200" dirty="0">
            <a:latin typeface="Lato"/>
          </a:endParaRPr>
        </a:p>
      </dsp:txBody>
      <dsp:txXfrm rot="-5400000">
        <a:off x="1549019" y="2452326"/>
        <a:ext cx="5735584" cy="19925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D0EFCD-2C3B-44A6-8282-633C4688F13E}">
      <dsp:nvSpPr>
        <dsp:cNvPr id="0" name=""/>
        <dsp:cNvSpPr/>
      </dsp:nvSpPr>
      <dsp:spPr>
        <a:xfrm rot="5400000">
          <a:off x="-278726" y="441184"/>
          <a:ext cx="1858177" cy="130072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Lato"/>
            </a:rPr>
            <a:t>Processing</a:t>
          </a:r>
          <a:endParaRPr lang="en-US" sz="2000" kern="1200" dirty="0">
            <a:latin typeface="Lato"/>
          </a:endParaRPr>
        </a:p>
      </dsp:txBody>
      <dsp:txXfrm rot="-5400000">
        <a:off x="1" y="812819"/>
        <a:ext cx="1300724" cy="557453"/>
      </dsp:txXfrm>
    </dsp:sp>
    <dsp:sp modelId="{24FB6E77-0A2A-4944-8729-CD4A5BD4E83E}">
      <dsp:nvSpPr>
        <dsp:cNvPr id="0" name=""/>
        <dsp:cNvSpPr/>
      </dsp:nvSpPr>
      <dsp:spPr>
        <a:xfrm rot="5400000">
          <a:off x="3690775" y="-2376709"/>
          <a:ext cx="1506049" cy="628615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en-US" sz="1400" kern="1200" dirty="0">
            <a:latin typeface="Lato"/>
          </a:endParaRPr>
        </a:p>
        <a:p>
          <a:pPr marL="114300" lvl="1" indent="-114300" algn="just" defTabSz="622300">
            <a:lnSpc>
              <a:spcPct val="90000"/>
            </a:lnSpc>
            <a:spcBef>
              <a:spcPct val="0"/>
            </a:spcBef>
            <a:spcAft>
              <a:spcPct val="15000"/>
            </a:spcAft>
            <a:buChar char="••"/>
          </a:pPr>
          <a:r>
            <a:rPr lang="en-US" sz="1400" kern="1200" dirty="0" smtClean="0">
              <a:latin typeface="Lato"/>
            </a:rPr>
            <a:t> an operation or set of operations performed on personal data or sets of personal data, whether or not by automated means, such as </a:t>
          </a:r>
          <a:r>
            <a:rPr lang="en-US" sz="1400" b="1" kern="1200" dirty="0" smtClean="0">
              <a:latin typeface="Lato"/>
            </a:rPr>
            <a:t>collection, recording, </a:t>
          </a:r>
          <a:r>
            <a:rPr lang="en-US" sz="1400" b="1" kern="1200" dirty="0" err="1" smtClean="0">
              <a:latin typeface="Lato"/>
            </a:rPr>
            <a:t>organisation</a:t>
          </a:r>
          <a:r>
            <a:rPr lang="en-US" sz="1400" b="1" kern="1200" dirty="0" smtClean="0">
              <a:latin typeface="Lato"/>
            </a:rPr>
            <a:t>, structuring, storage, adaptation or alteration, retrieval, consultation, use, disclosure by transmission, dissemination or otherwise making available, alignment or combination, restriction, erasure or destruction</a:t>
          </a:r>
          <a:r>
            <a:rPr lang="en-US" sz="1600" kern="1200" dirty="0" smtClean="0">
              <a:latin typeface="Lato"/>
            </a:rPr>
            <a:t>. </a:t>
          </a:r>
          <a:endParaRPr lang="en-US" sz="1800" kern="1200" dirty="0">
            <a:latin typeface="Lato"/>
          </a:endParaRPr>
        </a:p>
        <a:p>
          <a:pPr marL="228600" lvl="1" indent="-228600" algn="l" defTabSz="889000">
            <a:lnSpc>
              <a:spcPct val="90000"/>
            </a:lnSpc>
            <a:spcBef>
              <a:spcPct val="0"/>
            </a:spcBef>
            <a:spcAft>
              <a:spcPct val="15000"/>
            </a:spcAft>
            <a:buChar char="••"/>
          </a:pPr>
          <a:endParaRPr lang="en-US" sz="2000" kern="1200" dirty="0" smtClean="0">
            <a:latin typeface="Lato"/>
          </a:endParaRPr>
        </a:p>
      </dsp:txBody>
      <dsp:txXfrm rot="-5400000">
        <a:off x="1300725" y="86860"/>
        <a:ext cx="6212631" cy="1359011"/>
      </dsp:txXfrm>
    </dsp:sp>
    <dsp:sp modelId="{5DB31F8B-B16D-4670-9469-3FDE1BEFA6BE}">
      <dsp:nvSpPr>
        <dsp:cNvPr id="0" name=""/>
        <dsp:cNvSpPr/>
      </dsp:nvSpPr>
      <dsp:spPr>
        <a:xfrm rot="5400000">
          <a:off x="-278726" y="2114356"/>
          <a:ext cx="1858177" cy="130072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Lato"/>
            </a:rPr>
            <a:t>Controller</a:t>
          </a:r>
          <a:endParaRPr lang="en-US" sz="2000" kern="1200" dirty="0">
            <a:latin typeface="Lato"/>
          </a:endParaRPr>
        </a:p>
      </dsp:txBody>
      <dsp:txXfrm rot="-5400000">
        <a:off x="1" y="2485991"/>
        <a:ext cx="1300724" cy="557453"/>
      </dsp:txXfrm>
    </dsp:sp>
    <dsp:sp modelId="{E20B938D-B2B6-48C0-AA4E-9096379A6D18}">
      <dsp:nvSpPr>
        <dsp:cNvPr id="0" name=""/>
        <dsp:cNvSpPr/>
      </dsp:nvSpPr>
      <dsp:spPr>
        <a:xfrm rot="5400000">
          <a:off x="3839891" y="-703537"/>
          <a:ext cx="1207815" cy="628615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just" defTabSz="666750">
            <a:lnSpc>
              <a:spcPct val="90000"/>
            </a:lnSpc>
            <a:spcBef>
              <a:spcPct val="0"/>
            </a:spcBef>
            <a:spcAft>
              <a:spcPct val="15000"/>
            </a:spcAft>
            <a:buChar char="••"/>
          </a:pPr>
          <a:r>
            <a:rPr lang="en-US" sz="1500" kern="1200" dirty="0" smtClean="0">
              <a:latin typeface="Lato"/>
            </a:rPr>
            <a:t>a person who or public body which, alone or jointly with others, determines the purposes and means of the processing of personal data and has decision making power with respect to the processing.</a:t>
          </a:r>
          <a:endParaRPr lang="en-US" sz="1500" kern="1200" dirty="0">
            <a:latin typeface="Lato"/>
          </a:endParaRPr>
        </a:p>
        <a:p>
          <a:pPr marL="114300" lvl="1" indent="-114300" algn="l" defTabSz="666750">
            <a:lnSpc>
              <a:spcPct val="90000"/>
            </a:lnSpc>
            <a:spcBef>
              <a:spcPct val="0"/>
            </a:spcBef>
            <a:spcAft>
              <a:spcPct val="15000"/>
            </a:spcAft>
            <a:buChar char="••"/>
          </a:pPr>
          <a:endParaRPr lang="en-US" sz="1500" kern="1200" dirty="0">
            <a:latin typeface="Lato"/>
          </a:endParaRPr>
        </a:p>
      </dsp:txBody>
      <dsp:txXfrm rot="-5400000">
        <a:off x="1300724" y="1894591"/>
        <a:ext cx="6227189" cy="1089893"/>
      </dsp:txXfrm>
    </dsp:sp>
    <dsp:sp modelId="{D0528E2E-3BA2-4752-A396-955ACDB144EF}">
      <dsp:nvSpPr>
        <dsp:cNvPr id="0" name=""/>
        <dsp:cNvSpPr/>
      </dsp:nvSpPr>
      <dsp:spPr>
        <a:xfrm rot="5400000">
          <a:off x="-278726" y="3787528"/>
          <a:ext cx="1858177" cy="130072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Lato"/>
            </a:rPr>
            <a:t>Processor</a:t>
          </a:r>
          <a:endParaRPr lang="en-US" sz="2000" kern="1200" dirty="0">
            <a:latin typeface="Lato"/>
          </a:endParaRPr>
        </a:p>
      </dsp:txBody>
      <dsp:txXfrm rot="-5400000">
        <a:off x="1" y="4159163"/>
        <a:ext cx="1300724" cy="557453"/>
      </dsp:txXfrm>
    </dsp:sp>
    <dsp:sp modelId="{2DB55ABA-7C34-4023-B4C8-511FEE2F9BCC}">
      <dsp:nvSpPr>
        <dsp:cNvPr id="0" name=""/>
        <dsp:cNvSpPr/>
      </dsp:nvSpPr>
      <dsp:spPr>
        <a:xfrm rot="5400000">
          <a:off x="3839891" y="969634"/>
          <a:ext cx="1207815" cy="628615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just" defTabSz="666750">
            <a:lnSpc>
              <a:spcPct val="90000"/>
            </a:lnSpc>
            <a:spcBef>
              <a:spcPct val="0"/>
            </a:spcBef>
            <a:spcAft>
              <a:spcPct val="15000"/>
            </a:spcAft>
            <a:buChar char="••"/>
          </a:pPr>
          <a:r>
            <a:rPr lang="en-US" sz="1500" kern="1200" dirty="0" smtClean="0">
              <a:latin typeface="Lato"/>
            </a:rPr>
            <a:t>a person who, or a public body which, processes personal data on behalf of a controller.</a:t>
          </a:r>
          <a:endParaRPr lang="en-US" sz="1500" kern="1200" dirty="0">
            <a:latin typeface="Lato"/>
          </a:endParaRPr>
        </a:p>
      </dsp:txBody>
      <dsp:txXfrm rot="-5400000">
        <a:off x="1300724" y="3567763"/>
        <a:ext cx="6227189" cy="10898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4FDF6C-6161-42A7-A95C-25CDBA944FE3}">
      <dsp:nvSpPr>
        <dsp:cNvPr id="0" name=""/>
        <dsp:cNvSpPr/>
      </dsp:nvSpPr>
      <dsp:spPr>
        <a:xfrm>
          <a:off x="0" y="0"/>
          <a:ext cx="7474445" cy="0"/>
        </a:xfrm>
        <a:prstGeom prst="line">
          <a:avLst/>
        </a:prstGeom>
        <a:solidFill>
          <a:schemeClr val="accent5">
            <a:alpha val="90000"/>
            <a:hueOff val="0"/>
            <a:satOff val="0"/>
            <a:lumOff val="0"/>
            <a:alphaOff val="0"/>
          </a:schemeClr>
        </a:solidFill>
        <a:ln w="25400" cap="flat" cmpd="sng" algn="ctr">
          <a:solidFill>
            <a:schemeClr val="accent5">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86E159-3193-4C2A-8A22-BB7A0186CA04}">
      <dsp:nvSpPr>
        <dsp:cNvPr id="0" name=""/>
        <dsp:cNvSpPr/>
      </dsp:nvSpPr>
      <dsp:spPr>
        <a:xfrm>
          <a:off x="0" y="0"/>
          <a:ext cx="7474445" cy="607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solidFill>
                <a:schemeClr val="tx1"/>
              </a:solidFill>
            </a:rPr>
            <a:t>Ensure compliance with DPA and the regulations </a:t>
          </a:r>
          <a:endParaRPr lang="en-US" sz="1600" kern="1200" dirty="0">
            <a:solidFill>
              <a:schemeClr val="tx1"/>
            </a:solidFill>
          </a:endParaRPr>
        </a:p>
      </dsp:txBody>
      <dsp:txXfrm>
        <a:off x="0" y="0"/>
        <a:ext cx="7474445" cy="607307"/>
      </dsp:txXfrm>
    </dsp:sp>
    <dsp:sp modelId="{42B94D04-E1C3-4A19-BC44-4713A6077945}">
      <dsp:nvSpPr>
        <dsp:cNvPr id="0" name=""/>
        <dsp:cNvSpPr/>
      </dsp:nvSpPr>
      <dsp:spPr>
        <a:xfrm>
          <a:off x="0" y="607307"/>
          <a:ext cx="7474445" cy="0"/>
        </a:xfrm>
        <a:prstGeom prst="line">
          <a:avLst/>
        </a:prstGeom>
        <a:solidFill>
          <a:schemeClr val="accent5">
            <a:alpha val="90000"/>
            <a:hueOff val="0"/>
            <a:satOff val="0"/>
            <a:lumOff val="0"/>
            <a:alphaOff val="-5714"/>
          </a:schemeClr>
        </a:solidFill>
        <a:ln w="25400" cap="flat" cmpd="sng" algn="ctr">
          <a:solidFill>
            <a:schemeClr val="accent5">
              <a:alpha val="90000"/>
              <a:hueOff val="0"/>
              <a:satOff val="0"/>
              <a:lumOff val="0"/>
              <a:alphaOff val="-5714"/>
            </a:schemeClr>
          </a:solidFill>
          <a:prstDash val="solid"/>
        </a:ln>
        <a:effectLst/>
      </dsp:spPr>
      <dsp:style>
        <a:lnRef idx="2">
          <a:scrgbClr r="0" g="0" b="0"/>
        </a:lnRef>
        <a:fillRef idx="1">
          <a:scrgbClr r="0" g="0" b="0"/>
        </a:fillRef>
        <a:effectRef idx="0">
          <a:scrgbClr r="0" g="0" b="0"/>
        </a:effectRef>
        <a:fontRef idx="minor">
          <a:schemeClr val="lt1"/>
        </a:fontRef>
      </dsp:style>
    </dsp:sp>
    <dsp:sp modelId="{F72B011D-1EEE-4EAA-9476-3D04FFB5DC64}">
      <dsp:nvSpPr>
        <dsp:cNvPr id="0" name=""/>
        <dsp:cNvSpPr/>
      </dsp:nvSpPr>
      <dsp:spPr>
        <a:xfrm>
          <a:off x="0" y="607307"/>
          <a:ext cx="7474445" cy="607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solidFill>
                <a:schemeClr val="tx1"/>
              </a:solidFill>
            </a:rPr>
            <a:t>Issue or approve Codes of Practice or Guidelines</a:t>
          </a:r>
          <a:endParaRPr lang="en-US" sz="1600" kern="1200" dirty="0">
            <a:solidFill>
              <a:schemeClr val="tx1"/>
            </a:solidFill>
          </a:endParaRPr>
        </a:p>
      </dsp:txBody>
      <dsp:txXfrm>
        <a:off x="0" y="607307"/>
        <a:ext cx="7474445" cy="607307"/>
      </dsp:txXfrm>
    </dsp:sp>
    <dsp:sp modelId="{A80D4788-4659-4A6A-AE1F-611D87ED7797}">
      <dsp:nvSpPr>
        <dsp:cNvPr id="0" name=""/>
        <dsp:cNvSpPr/>
      </dsp:nvSpPr>
      <dsp:spPr>
        <a:xfrm>
          <a:off x="0" y="1214614"/>
          <a:ext cx="7474445" cy="0"/>
        </a:xfrm>
        <a:prstGeom prst="line">
          <a:avLst/>
        </a:prstGeom>
        <a:solidFill>
          <a:schemeClr val="accent5">
            <a:alpha val="90000"/>
            <a:hueOff val="0"/>
            <a:satOff val="0"/>
            <a:lumOff val="0"/>
            <a:alphaOff val="-11429"/>
          </a:schemeClr>
        </a:solidFill>
        <a:ln w="25400" cap="flat" cmpd="sng" algn="ctr">
          <a:solidFill>
            <a:schemeClr val="accent5">
              <a:alpha val="90000"/>
              <a:hueOff val="0"/>
              <a:satOff val="0"/>
              <a:lumOff val="0"/>
              <a:alphaOff val="-11429"/>
            </a:schemeClr>
          </a:solidFill>
          <a:prstDash val="solid"/>
        </a:ln>
        <a:effectLst/>
      </dsp:spPr>
      <dsp:style>
        <a:lnRef idx="2">
          <a:scrgbClr r="0" g="0" b="0"/>
        </a:lnRef>
        <a:fillRef idx="1">
          <a:scrgbClr r="0" g="0" b="0"/>
        </a:fillRef>
        <a:effectRef idx="0">
          <a:scrgbClr r="0" g="0" b="0"/>
        </a:effectRef>
        <a:fontRef idx="minor">
          <a:schemeClr val="lt1"/>
        </a:fontRef>
      </dsp:style>
    </dsp:sp>
    <dsp:sp modelId="{930F88F4-05E6-4588-A766-A56F97887F2E}">
      <dsp:nvSpPr>
        <dsp:cNvPr id="0" name=""/>
        <dsp:cNvSpPr/>
      </dsp:nvSpPr>
      <dsp:spPr>
        <a:xfrm>
          <a:off x="0" y="1214614"/>
          <a:ext cx="7474445" cy="607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solidFill>
                <a:schemeClr val="tx1"/>
              </a:solidFill>
            </a:rPr>
            <a:t>Maintain a register of controllers and processors</a:t>
          </a:r>
          <a:endParaRPr lang="en-US" sz="1600" kern="1200" dirty="0">
            <a:solidFill>
              <a:schemeClr val="tx1"/>
            </a:solidFill>
          </a:endParaRPr>
        </a:p>
      </dsp:txBody>
      <dsp:txXfrm>
        <a:off x="0" y="1214614"/>
        <a:ext cx="7474445" cy="607307"/>
      </dsp:txXfrm>
    </dsp:sp>
    <dsp:sp modelId="{CA9E556F-244A-4119-80A1-81A70B74835F}">
      <dsp:nvSpPr>
        <dsp:cNvPr id="0" name=""/>
        <dsp:cNvSpPr/>
      </dsp:nvSpPr>
      <dsp:spPr>
        <a:xfrm>
          <a:off x="0" y="1821922"/>
          <a:ext cx="7474445" cy="0"/>
        </a:xfrm>
        <a:prstGeom prst="line">
          <a:avLst/>
        </a:prstGeom>
        <a:solidFill>
          <a:schemeClr val="accent5">
            <a:alpha val="90000"/>
            <a:hueOff val="0"/>
            <a:satOff val="0"/>
            <a:lumOff val="0"/>
            <a:alphaOff val="-17143"/>
          </a:schemeClr>
        </a:solidFill>
        <a:ln w="25400" cap="flat" cmpd="sng" algn="ctr">
          <a:solidFill>
            <a:schemeClr val="accent5">
              <a:alpha val="90000"/>
              <a:hueOff val="0"/>
              <a:satOff val="0"/>
              <a:lumOff val="0"/>
              <a:alphaOff val="-17143"/>
            </a:schemeClr>
          </a:solidFill>
          <a:prstDash val="solid"/>
        </a:ln>
        <a:effectLst/>
      </dsp:spPr>
      <dsp:style>
        <a:lnRef idx="2">
          <a:scrgbClr r="0" g="0" b="0"/>
        </a:lnRef>
        <a:fillRef idx="1">
          <a:scrgbClr r="0" g="0" b="0"/>
        </a:fillRef>
        <a:effectRef idx="0">
          <a:scrgbClr r="0" g="0" b="0"/>
        </a:effectRef>
        <a:fontRef idx="minor">
          <a:schemeClr val="lt1"/>
        </a:fontRef>
      </dsp:style>
    </dsp:sp>
    <dsp:sp modelId="{B2F870AA-216A-40EC-B220-B08F212166F9}">
      <dsp:nvSpPr>
        <dsp:cNvPr id="0" name=""/>
        <dsp:cNvSpPr/>
      </dsp:nvSpPr>
      <dsp:spPr>
        <a:xfrm>
          <a:off x="0" y="1821922"/>
          <a:ext cx="7474445" cy="607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solidFill>
                <a:schemeClr val="tx1"/>
              </a:solidFill>
            </a:rPr>
            <a:t>Exercise control on all data processing operations and verify whether they are done in accordance with DPA</a:t>
          </a:r>
          <a:endParaRPr lang="en-US" sz="1600" kern="1200" dirty="0">
            <a:solidFill>
              <a:schemeClr val="tx1"/>
            </a:solidFill>
          </a:endParaRPr>
        </a:p>
      </dsp:txBody>
      <dsp:txXfrm>
        <a:off x="0" y="1821922"/>
        <a:ext cx="7474445" cy="607307"/>
      </dsp:txXfrm>
    </dsp:sp>
    <dsp:sp modelId="{DFE83BEB-F186-44FF-BFDB-7F8A2946699F}">
      <dsp:nvSpPr>
        <dsp:cNvPr id="0" name=""/>
        <dsp:cNvSpPr/>
      </dsp:nvSpPr>
      <dsp:spPr>
        <a:xfrm>
          <a:off x="0" y="2429229"/>
          <a:ext cx="7474445" cy="0"/>
        </a:xfrm>
        <a:prstGeom prst="line">
          <a:avLst/>
        </a:prstGeom>
        <a:solidFill>
          <a:schemeClr val="accent5">
            <a:alpha val="90000"/>
            <a:hueOff val="0"/>
            <a:satOff val="0"/>
            <a:lumOff val="0"/>
            <a:alphaOff val="-22857"/>
          </a:schemeClr>
        </a:solidFill>
        <a:ln w="25400" cap="flat" cmpd="sng" algn="ctr">
          <a:solidFill>
            <a:schemeClr val="accent5">
              <a:alpha val="90000"/>
              <a:hueOff val="0"/>
              <a:satOff val="0"/>
              <a:lumOff val="0"/>
              <a:alphaOff val="-22857"/>
            </a:schemeClr>
          </a:solidFill>
          <a:prstDash val="solid"/>
        </a:ln>
        <a:effectLst/>
      </dsp:spPr>
      <dsp:style>
        <a:lnRef idx="2">
          <a:scrgbClr r="0" g="0" b="0"/>
        </a:lnRef>
        <a:fillRef idx="1">
          <a:scrgbClr r="0" g="0" b="0"/>
        </a:fillRef>
        <a:effectRef idx="0">
          <a:scrgbClr r="0" g="0" b="0"/>
        </a:effectRef>
        <a:fontRef idx="minor">
          <a:schemeClr val="lt1"/>
        </a:fontRef>
      </dsp:style>
    </dsp:sp>
    <dsp:sp modelId="{F56AFCA8-9D71-45E9-99CE-FED90228F2FF}">
      <dsp:nvSpPr>
        <dsp:cNvPr id="0" name=""/>
        <dsp:cNvSpPr/>
      </dsp:nvSpPr>
      <dsp:spPr>
        <a:xfrm>
          <a:off x="0" y="2429229"/>
          <a:ext cx="7474445" cy="607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solidFill>
                <a:schemeClr val="tx1"/>
              </a:solidFill>
            </a:rPr>
            <a:t>Promote self-regulation among controllers and processors</a:t>
          </a:r>
          <a:endParaRPr lang="en-US" sz="1600" kern="1200" dirty="0">
            <a:solidFill>
              <a:schemeClr val="tx1"/>
            </a:solidFill>
          </a:endParaRPr>
        </a:p>
      </dsp:txBody>
      <dsp:txXfrm>
        <a:off x="0" y="2429229"/>
        <a:ext cx="7474445" cy="607307"/>
      </dsp:txXfrm>
    </dsp:sp>
    <dsp:sp modelId="{9DADECBD-EE9A-4CE8-BE0E-49DD4F6129F5}">
      <dsp:nvSpPr>
        <dsp:cNvPr id="0" name=""/>
        <dsp:cNvSpPr/>
      </dsp:nvSpPr>
      <dsp:spPr>
        <a:xfrm>
          <a:off x="0" y="3036536"/>
          <a:ext cx="7474445" cy="0"/>
        </a:xfrm>
        <a:prstGeom prst="line">
          <a:avLst/>
        </a:prstGeom>
        <a:solidFill>
          <a:schemeClr val="accent5">
            <a:alpha val="90000"/>
            <a:hueOff val="0"/>
            <a:satOff val="0"/>
            <a:lumOff val="0"/>
            <a:alphaOff val="-28571"/>
          </a:schemeClr>
        </a:solidFill>
        <a:ln w="25400" cap="flat" cmpd="sng" algn="ctr">
          <a:solidFill>
            <a:schemeClr val="accent5">
              <a:alpha val="90000"/>
              <a:hueOff val="0"/>
              <a:satOff val="0"/>
              <a:lumOff val="0"/>
              <a:alphaOff val="-28571"/>
            </a:schemeClr>
          </a:solidFill>
          <a:prstDash val="solid"/>
        </a:ln>
        <a:effectLst/>
      </dsp:spPr>
      <dsp:style>
        <a:lnRef idx="2">
          <a:scrgbClr r="0" g="0" b="0"/>
        </a:lnRef>
        <a:fillRef idx="1">
          <a:scrgbClr r="0" g="0" b="0"/>
        </a:fillRef>
        <a:effectRef idx="0">
          <a:scrgbClr r="0" g="0" b="0"/>
        </a:effectRef>
        <a:fontRef idx="minor">
          <a:schemeClr val="lt1"/>
        </a:fontRef>
      </dsp:style>
    </dsp:sp>
    <dsp:sp modelId="{6B3C5E5B-6625-43EE-A7A7-7337A91D0A4E}">
      <dsp:nvSpPr>
        <dsp:cNvPr id="0" name=""/>
        <dsp:cNvSpPr/>
      </dsp:nvSpPr>
      <dsp:spPr>
        <a:xfrm>
          <a:off x="0" y="3036536"/>
          <a:ext cx="7474445" cy="607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solidFill>
                <a:schemeClr val="tx1"/>
              </a:solidFill>
            </a:rPr>
            <a:t>Investigate any complaint </a:t>
          </a:r>
          <a:endParaRPr lang="en-US" sz="1600" kern="1200" dirty="0">
            <a:solidFill>
              <a:schemeClr val="tx1"/>
            </a:solidFill>
          </a:endParaRPr>
        </a:p>
      </dsp:txBody>
      <dsp:txXfrm>
        <a:off x="0" y="3036536"/>
        <a:ext cx="7474445" cy="607307"/>
      </dsp:txXfrm>
    </dsp:sp>
    <dsp:sp modelId="{5FAC4216-2DB8-4B0E-B114-05FBC020F0CE}">
      <dsp:nvSpPr>
        <dsp:cNvPr id="0" name=""/>
        <dsp:cNvSpPr/>
      </dsp:nvSpPr>
      <dsp:spPr>
        <a:xfrm>
          <a:off x="0" y="3643844"/>
          <a:ext cx="7474445" cy="0"/>
        </a:xfrm>
        <a:prstGeom prst="line">
          <a:avLst/>
        </a:prstGeom>
        <a:solidFill>
          <a:schemeClr val="accent5">
            <a:alpha val="90000"/>
            <a:hueOff val="0"/>
            <a:satOff val="0"/>
            <a:lumOff val="0"/>
            <a:alphaOff val="-34286"/>
          </a:schemeClr>
        </a:solidFill>
        <a:ln w="25400" cap="flat" cmpd="sng" algn="ctr">
          <a:solidFill>
            <a:schemeClr val="accent5">
              <a:alpha val="90000"/>
              <a:hueOff val="0"/>
              <a:satOff val="0"/>
              <a:lumOff val="0"/>
              <a:alphaOff val="-34286"/>
            </a:schemeClr>
          </a:solidFill>
          <a:prstDash val="solid"/>
        </a:ln>
        <a:effectLst/>
      </dsp:spPr>
      <dsp:style>
        <a:lnRef idx="2">
          <a:scrgbClr r="0" g="0" b="0"/>
        </a:lnRef>
        <a:fillRef idx="1">
          <a:scrgbClr r="0" g="0" b="0"/>
        </a:fillRef>
        <a:effectRef idx="0">
          <a:scrgbClr r="0" g="0" b="0"/>
        </a:effectRef>
        <a:fontRef idx="minor">
          <a:schemeClr val="lt1"/>
        </a:fontRef>
      </dsp:style>
    </dsp:sp>
    <dsp:sp modelId="{E9C6FEE3-B2F1-4165-8100-4F8A847AAA8D}">
      <dsp:nvSpPr>
        <dsp:cNvPr id="0" name=""/>
        <dsp:cNvSpPr/>
      </dsp:nvSpPr>
      <dsp:spPr>
        <a:xfrm>
          <a:off x="0" y="3643844"/>
          <a:ext cx="7474445" cy="607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solidFill>
                <a:schemeClr val="tx1"/>
              </a:solidFill>
            </a:rPr>
            <a:t>Undertake research into, and monitor developments in, data processing and ensure there is no risk or adverse effect to privacy of individuals</a:t>
          </a:r>
          <a:endParaRPr lang="en-US" sz="1600" kern="1200" dirty="0">
            <a:solidFill>
              <a:schemeClr val="tx1"/>
            </a:solidFill>
          </a:endParaRPr>
        </a:p>
      </dsp:txBody>
      <dsp:txXfrm>
        <a:off x="0" y="3643844"/>
        <a:ext cx="7474445" cy="607307"/>
      </dsp:txXfrm>
    </dsp:sp>
    <dsp:sp modelId="{8D36C822-71B3-4F17-9252-2D66E209DEC9}">
      <dsp:nvSpPr>
        <dsp:cNvPr id="0" name=""/>
        <dsp:cNvSpPr/>
      </dsp:nvSpPr>
      <dsp:spPr>
        <a:xfrm>
          <a:off x="0" y="4251151"/>
          <a:ext cx="7474445" cy="0"/>
        </a:xfrm>
        <a:prstGeom prst="line">
          <a:avLst/>
        </a:prstGeom>
        <a:solidFill>
          <a:schemeClr val="accent5">
            <a:alpha val="90000"/>
            <a:hueOff val="0"/>
            <a:satOff val="0"/>
            <a:lumOff val="0"/>
            <a:alphaOff val="-40000"/>
          </a:schemeClr>
        </a:solidFill>
        <a:ln w="25400" cap="flat" cmpd="sng" algn="ctr">
          <a:solidFill>
            <a:schemeClr val="accent5">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a:schemeClr val="lt1"/>
        </a:fontRef>
      </dsp:style>
    </dsp:sp>
    <dsp:sp modelId="{FBF15024-27C3-47A1-9921-09AF5CB82C0C}">
      <dsp:nvSpPr>
        <dsp:cNvPr id="0" name=""/>
        <dsp:cNvSpPr/>
      </dsp:nvSpPr>
      <dsp:spPr>
        <a:xfrm>
          <a:off x="0" y="4251151"/>
          <a:ext cx="7474445" cy="607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solidFill>
                <a:schemeClr val="tx1"/>
              </a:solidFill>
            </a:rPr>
            <a:t>Examine any proposal for automated decision making or data linkage that may involve an interference or have an adverse effect with privacy of individuals</a:t>
          </a:r>
          <a:endParaRPr lang="en-US" sz="1600" kern="1200" dirty="0">
            <a:solidFill>
              <a:schemeClr val="tx1"/>
            </a:solidFill>
          </a:endParaRPr>
        </a:p>
      </dsp:txBody>
      <dsp:txXfrm>
        <a:off x="0" y="4251151"/>
        <a:ext cx="7474445" cy="60730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36B227-2D6B-42A6-8C99-61D3DF26B65C}">
      <dsp:nvSpPr>
        <dsp:cNvPr id="0" name=""/>
        <dsp:cNvSpPr/>
      </dsp:nvSpPr>
      <dsp:spPr>
        <a:xfrm>
          <a:off x="0" y="807299"/>
          <a:ext cx="7543800" cy="13356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CBA470-F125-40D9-9926-545F45C34FB4}">
      <dsp:nvSpPr>
        <dsp:cNvPr id="0" name=""/>
        <dsp:cNvSpPr/>
      </dsp:nvSpPr>
      <dsp:spPr>
        <a:xfrm>
          <a:off x="377190" y="25019"/>
          <a:ext cx="6309385" cy="1564560"/>
        </a:xfrm>
        <a:prstGeom prst="roundRect">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lvl="0" algn="l" defTabSz="1244600">
            <a:lnSpc>
              <a:spcPct val="90000"/>
            </a:lnSpc>
            <a:spcBef>
              <a:spcPct val="0"/>
            </a:spcBef>
            <a:spcAft>
              <a:spcPct val="35000"/>
            </a:spcAft>
          </a:pPr>
          <a:r>
            <a:rPr lang="en-US" sz="2800" kern="1200" dirty="0" smtClean="0"/>
            <a:t>An amicable resolution between the parties concerned</a:t>
          </a:r>
          <a:endParaRPr lang="en-GB" sz="2800" kern="1200" dirty="0"/>
        </a:p>
      </dsp:txBody>
      <dsp:txXfrm>
        <a:off x="453566" y="101395"/>
        <a:ext cx="6156633" cy="1411808"/>
      </dsp:txXfrm>
    </dsp:sp>
    <dsp:sp modelId="{DFF3089A-76AC-41C3-BEC1-736984BE0856}">
      <dsp:nvSpPr>
        <dsp:cNvPr id="0" name=""/>
        <dsp:cNvSpPr/>
      </dsp:nvSpPr>
      <dsp:spPr>
        <a:xfrm>
          <a:off x="0" y="3211380"/>
          <a:ext cx="7543800" cy="1335600"/>
        </a:xfrm>
        <a:prstGeom prst="rect">
          <a:avLst/>
        </a:prstGeom>
        <a:solidFill>
          <a:schemeClr val="lt1">
            <a:alpha val="90000"/>
            <a:hueOff val="0"/>
            <a:satOff val="0"/>
            <a:lumOff val="0"/>
            <a:alphaOff val="0"/>
          </a:schemeClr>
        </a:solidFill>
        <a:ln w="25400" cap="flat" cmpd="sng" algn="ctr">
          <a:solidFill>
            <a:schemeClr val="accent4">
              <a:hueOff val="3508185"/>
              <a:satOff val="8525"/>
              <a:lumOff val="13922"/>
              <a:alphaOff val="0"/>
            </a:schemeClr>
          </a:solidFill>
          <a:prstDash val="solid"/>
        </a:ln>
        <a:effectLst/>
      </dsp:spPr>
      <dsp:style>
        <a:lnRef idx="2">
          <a:scrgbClr r="0" g="0" b="0"/>
        </a:lnRef>
        <a:fillRef idx="1">
          <a:scrgbClr r="0" g="0" b="0"/>
        </a:fillRef>
        <a:effectRef idx="0">
          <a:scrgbClr r="0" g="0" b="0"/>
        </a:effectRef>
        <a:fontRef idx="minor"/>
      </dsp:style>
    </dsp:sp>
    <dsp:sp modelId="{45881229-49F4-4399-9D16-FB4CF8CD12F4}">
      <dsp:nvSpPr>
        <dsp:cNvPr id="0" name=""/>
        <dsp:cNvSpPr/>
      </dsp:nvSpPr>
      <dsp:spPr>
        <a:xfrm>
          <a:off x="377190" y="2429099"/>
          <a:ext cx="6309385" cy="1564560"/>
        </a:xfrm>
        <a:prstGeom prst="roundRect">
          <a:avLst/>
        </a:prstGeom>
        <a:solidFill>
          <a:srgbClr val="DDBE2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lvl="0" algn="l" defTabSz="1066800">
            <a:lnSpc>
              <a:spcPct val="90000"/>
            </a:lnSpc>
            <a:spcBef>
              <a:spcPct val="0"/>
            </a:spcBef>
            <a:spcAft>
              <a:spcPct val="35000"/>
            </a:spcAft>
          </a:pPr>
          <a:r>
            <a:rPr lang="en-US" sz="2400" kern="1200" dirty="0" smtClean="0"/>
            <a:t>An offence being filed at the Office of the Director of Public Prosecution where the latter will decide if the offence has to be tried or not before a court. </a:t>
          </a:r>
          <a:endParaRPr lang="en-GB" sz="2400" kern="1200" dirty="0"/>
        </a:p>
      </dsp:txBody>
      <dsp:txXfrm>
        <a:off x="453566" y="2505475"/>
        <a:ext cx="6156633" cy="141180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0B7279-6CDA-4789-8E81-299914B8D4E9}">
      <dsp:nvSpPr>
        <dsp:cNvPr id="0" name=""/>
        <dsp:cNvSpPr/>
      </dsp:nvSpPr>
      <dsp:spPr>
        <a:xfrm>
          <a:off x="0" y="0"/>
          <a:ext cx="7740348" cy="163048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t>Right of access – s37</a:t>
          </a:r>
          <a:endParaRPr lang="en-US" sz="1900" kern="1200" dirty="0"/>
        </a:p>
        <a:p>
          <a:pPr marL="114300" lvl="1" indent="-114300" algn="l" defTabSz="666750">
            <a:lnSpc>
              <a:spcPct val="90000"/>
            </a:lnSpc>
            <a:spcBef>
              <a:spcPct val="0"/>
            </a:spcBef>
            <a:spcAft>
              <a:spcPct val="15000"/>
            </a:spcAft>
            <a:buChar char="••"/>
          </a:pPr>
          <a:r>
            <a:rPr lang="en-US" sz="1500" kern="1200" dirty="0" smtClean="0"/>
            <a:t>A data subject has the right to obtain confirmation that his/her personal data is processed and a copy of the data free of charge within one month following a written request. </a:t>
          </a:r>
          <a:endParaRPr lang="en-US" sz="1500" kern="1200" dirty="0"/>
        </a:p>
      </dsp:txBody>
      <dsp:txXfrm>
        <a:off x="1711117" y="0"/>
        <a:ext cx="6029230" cy="1630483"/>
      </dsp:txXfrm>
    </dsp:sp>
    <dsp:sp modelId="{244F23EB-DBC5-43D5-85E0-FAF1F6C56508}">
      <dsp:nvSpPr>
        <dsp:cNvPr id="0" name=""/>
        <dsp:cNvSpPr/>
      </dsp:nvSpPr>
      <dsp:spPr>
        <a:xfrm>
          <a:off x="163048" y="163048"/>
          <a:ext cx="1548069" cy="1304386"/>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9000" b="-9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7329D1-7DE3-4D5A-AD49-EE9F9418EF5C}">
      <dsp:nvSpPr>
        <dsp:cNvPr id="0" name=""/>
        <dsp:cNvSpPr/>
      </dsp:nvSpPr>
      <dsp:spPr>
        <a:xfrm>
          <a:off x="0" y="1793532"/>
          <a:ext cx="7740348" cy="163048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t>Automated individual decision making – s38</a:t>
          </a:r>
          <a:endParaRPr lang="en-US" sz="1900" kern="1200" dirty="0"/>
        </a:p>
        <a:p>
          <a:pPr marL="114300" lvl="1" indent="-114300" algn="l" defTabSz="666750">
            <a:lnSpc>
              <a:spcPct val="90000"/>
            </a:lnSpc>
            <a:spcBef>
              <a:spcPct val="0"/>
            </a:spcBef>
            <a:spcAft>
              <a:spcPct val="15000"/>
            </a:spcAft>
            <a:buChar char="••"/>
          </a:pPr>
          <a:r>
            <a:rPr lang="en-US" sz="1500" kern="1200" dirty="0" smtClean="0"/>
            <a:t>A data subject has the right not to be subject to a measure which is based on profiling by means of automated processing.</a:t>
          </a:r>
          <a:endParaRPr lang="en-US" sz="1500" kern="1200" dirty="0"/>
        </a:p>
        <a:p>
          <a:pPr marL="114300" lvl="1" indent="-114300" algn="l" defTabSz="666750">
            <a:lnSpc>
              <a:spcPct val="90000"/>
            </a:lnSpc>
            <a:spcBef>
              <a:spcPct val="0"/>
            </a:spcBef>
            <a:spcAft>
              <a:spcPct val="15000"/>
            </a:spcAft>
            <a:buChar char="••"/>
          </a:pPr>
          <a:r>
            <a:rPr lang="en-US" sz="1500" kern="1200" dirty="0" smtClean="0"/>
            <a:t>Can be carried out by controller if necessary for contract, authorised by law or based on explicit consent of the data subject.</a:t>
          </a:r>
          <a:endParaRPr lang="en-US" sz="1500" kern="1200" dirty="0"/>
        </a:p>
        <a:p>
          <a:pPr marL="114300" lvl="1" indent="-114300" algn="l" defTabSz="666750">
            <a:lnSpc>
              <a:spcPct val="90000"/>
            </a:lnSpc>
            <a:spcBef>
              <a:spcPct val="0"/>
            </a:spcBef>
            <a:spcAft>
              <a:spcPct val="15000"/>
            </a:spcAft>
            <a:buChar char="••"/>
          </a:pPr>
          <a:endParaRPr lang="en-US" sz="1500" kern="1200" dirty="0"/>
        </a:p>
      </dsp:txBody>
      <dsp:txXfrm>
        <a:off x="1711117" y="1793532"/>
        <a:ext cx="6029230" cy="1630483"/>
      </dsp:txXfrm>
    </dsp:sp>
    <dsp:sp modelId="{0683D778-CCA0-4CC9-A9AB-EC096E1CADC2}">
      <dsp:nvSpPr>
        <dsp:cNvPr id="0" name=""/>
        <dsp:cNvSpPr/>
      </dsp:nvSpPr>
      <dsp:spPr>
        <a:xfrm>
          <a:off x="163048" y="1956580"/>
          <a:ext cx="1548069" cy="1304386"/>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8000" b="-8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85F71E-8F74-4A48-8C06-2C2B8D139C0C}">
      <dsp:nvSpPr>
        <dsp:cNvPr id="0" name=""/>
        <dsp:cNvSpPr/>
      </dsp:nvSpPr>
      <dsp:spPr>
        <a:xfrm>
          <a:off x="0" y="3587064"/>
          <a:ext cx="7740348" cy="163048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t>Rectification –s39</a:t>
          </a:r>
          <a:endParaRPr lang="en-US" sz="1900" kern="1200" dirty="0"/>
        </a:p>
        <a:p>
          <a:pPr marL="114300" lvl="1" indent="-114300" algn="l" defTabSz="666750">
            <a:lnSpc>
              <a:spcPct val="90000"/>
            </a:lnSpc>
            <a:spcBef>
              <a:spcPct val="0"/>
            </a:spcBef>
            <a:spcAft>
              <a:spcPct val="15000"/>
            </a:spcAft>
            <a:buChar char="••"/>
          </a:pPr>
          <a:r>
            <a:rPr lang="en-US" sz="1500" kern="1200" dirty="0" smtClean="0"/>
            <a:t>A data subject has the right to obtain from controller rectification of inaccurate or incomplete personal data concerning him/her. </a:t>
          </a:r>
          <a:endParaRPr lang="en-US" sz="1500" kern="1200" dirty="0"/>
        </a:p>
      </dsp:txBody>
      <dsp:txXfrm>
        <a:off x="1711117" y="3587064"/>
        <a:ext cx="6029230" cy="1630483"/>
      </dsp:txXfrm>
    </dsp:sp>
    <dsp:sp modelId="{C6144994-1C11-4ADC-B39B-DA690542DF13}">
      <dsp:nvSpPr>
        <dsp:cNvPr id="0" name=""/>
        <dsp:cNvSpPr/>
      </dsp:nvSpPr>
      <dsp:spPr>
        <a:xfrm>
          <a:off x="163048" y="3750112"/>
          <a:ext cx="1548069" cy="1304386"/>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9000" b="-9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049236-B3A6-4CAB-B33D-D1AAB7FD9403}">
      <dsp:nvSpPr>
        <dsp:cNvPr id="0" name=""/>
        <dsp:cNvSpPr/>
      </dsp:nvSpPr>
      <dsp:spPr>
        <a:xfrm>
          <a:off x="0" y="0"/>
          <a:ext cx="7547428" cy="163048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sz="2600" kern="1200" dirty="0" smtClean="0"/>
            <a:t>Erasure – s39</a:t>
          </a:r>
          <a:endParaRPr lang="en-US" sz="2600" kern="1200" dirty="0"/>
        </a:p>
        <a:p>
          <a:pPr marL="228600" lvl="1" indent="-228600" algn="l" defTabSz="889000">
            <a:lnSpc>
              <a:spcPct val="90000"/>
            </a:lnSpc>
            <a:spcBef>
              <a:spcPct val="0"/>
            </a:spcBef>
            <a:spcAft>
              <a:spcPct val="15000"/>
            </a:spcAft>
            <a:buChar char="••"/>
          </a:pPr>
          <a:r>
            <a:rPr lang="en-US" sz="2000" kern="1200" dirty="0" smtClean="0"/>
            <a:t>Data subject may request that his/her personal data are erased if the continued processing of those data is not justified</a:t>
          </a:r>
          <a:endParaRPr lang="en-US" sz="2000" kern="1200" dirty="0"/>
        </a:p>
      </dsp:txBody>
      <dsp:txXfrm>
        <a:off x="1672533" y="0"/>
        <a:ext cx="5874894" cy="1630483"/>
      </dsp:txXfrm>
    </dsp:sp>
    <dsp:sp modelId="{883B6886-7D0E-4859-A9AE-DE57A9467C78}">
      <dsp:nvSpPr>
        <dsp:cNvPr id="0" name=""/>
        <dsp:cNvSpPr/>
      </dsp:nvSpPr>
      <dsp:spPr>
        <a:xfrm>
          <a:off x="163048" y="163048"/>
          <a:ext cx="1509485" cy="1304386"/>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6000" b="-6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7318AF6-1956-4288-8149-A8578A6C008B}">
      <dsp:nvSpPr>
        <dsp:cNvPr id="0" name=""/>
        <dsp:cNvSpPr/>
      </dsp:nvSpPr>
      <dsp:spPr>
        <a:xfrm>
          <a:off x="0" y="1793532"/>
          <a:ext cx="7547428" cy="163048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sz="2600" kern="1200" dirty="0" smtClean="0"/>
            <a:t>Restriction of Processing – s39</a:t>
          </a:r>
          <a:endParaRPr lang="en-US" sz="2600" kern="1200" dirty="0"/>
        </a:p>
        <a:p>
          <a:pPr marL="228600" lvl="1" indent="-228600" algn="l" defTabSz="889000">
            <a:lnSpc>
              <a:spcPct val="90000"/>
            </a:lnSpc>
            <a:spcBef>
              <a:spcPct val="0"/>
            </a:spcBef>
            <a:spcAft>
              <a:spcPct val="15000"/>
            </a:spcAft>
            <a:buChar char="••"/>
          </a:pPr>
          <a:r>
            <a:rPr lang="en-US" sz="2000" kern="1200" dirty="0" smtClean="0"/>
            <a:t>A data subject may request that the processing of his/her personal data is restricted where the accuracy of the data is contested.</a:t>
          </a:r>
          <a:endParaRPr lang="en-US" sz="2000" kern="1200" dirty="0"/>
        </a:p>
      </dsp:txBody>
      <dsp:txXfrm>
        <a:off x="1672533" y="1793532"/>
        <a:ext cx="5874894" cy="1630483"/>
      </dsp:txXfrm>
    </dsp:sp>
    <dsp:sp modelId="{42F65810-C1F8-4D47-A766-68D657BB60E1}">
      <dsp:nvSpPr>
        <dsp:cNvPr id="0" name=""/>
        <dsp:cNvSpPr/>
      </dsp:nvSpPr>
      <dsp:spPr>
        <a:xfrm>
          <a:off x="163048" y="1956580"/>
          <a:ext cx="1509485" cy="1304386"/>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8000" b="-8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DD827E-C0CD-4ABD-B9A3-DAB66CE99FD9}">
      <dsp:nvSpPr>
        <dsp:cNvPr id="0" name=""/>
        <dsp:cNvSpPr/>
      </dsp:nvSpPr>
      <dsp:spPr>
        <a:xfrm>
          <a:off x="0" y="3587064"/>
          <a:ext cx="7547428" cy="163048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sz="2600" kern="1200" dirty="0" smtClean="0"/>
            <a:t>Object – s40</a:t>
          </a:r>
          <a:endParaRPr lang="en-US" sz="2600" kern="1200" dirty="0"/>
        </a:p>
        <a:p>
          <a:pPr marL="228600" lvl="1" indent="-228600" algn="l" defTabSz="889000">
            <a:lnSpc>
              <a:spcPct val="90000"/>
            </a:lnSpc>
            <a:spcBef>
              <a:spcPct val="0"/>
            </a:spcBef>
            <a:spcAft>
              <a:spcPct val="15000"/>
            </a:spcAft>
            <a:buChar char="••"/>
          </a:pPr>
          <a:r>
            <a:rPr lang="en-US" sz="2000" kern="1200" dirty="0" smtClean="0"/>
            <a:t>A data subject has the right to object in writing at any time the processing of personal data relating to him/her free of charge.</a:t>
          </a:r>
          <a:endParaRPr lang="en-US" sz="2000" kern="1200" dirty="0"/>
        </a:p>
      </dsp:txBody>
      <dsp:txXfrm>
        <a:off x="1672533" y="3587064"/>
        <a:ext cx="5874894" cy="1630483"/>
      </dsp:txXfrm>
    </dsp:sp>
    <dsp:sp modelId="{DBEE11C3-6B94-465F-A7E6-AA35E9CBDC44}">
      <dsp:nvSpPr>
        <dsp:cNvPr id="0" name=""/>
        <dsp:cNvSpPr/>
      </dsp:nvSpPr>
      <dsp:spPr>
        <a:xfrm>
          <a:off x="163048" y="3750112"/>
          <a:ext cx="1509485" cy="1304386"/>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8000" r="-8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13" cy="497257"/>
          </a:xfrm>
          <a:prstGeom prst="rect">
            <a:avLst/>
          </a:prstGeom>
        </p:spPr>
        <p:txBody>
          <a:bodyPr vert="horz" lIns="85967" tIns="42984" rIns="85967" bIns="42984" rtlCol="0"/>
          <a:lstStyle>
            <a:lvl1pPr algn="l">
              <a:defRPr sz="1100"/>
            </a:lvl1pPr>
          </a:lstStyle>
          <a:p>
            <a:endParaRPr lang="en-US"/>
          </a:p>
        </p:txBody>
      </p:sp>
      <p:sp>
        <p:nvSpPr>
          <p:cNvPr id="3" name="Date Placeholder 2"/>
          <p:cNvSpPr>
            <a:spLocks noGrp="1"/>
          </p:cNvSpPr>
          <p:nvPr>
            <p:ph type="dt" sz="quarter" idx="1"/>
          </p:nvPr>
        </p:nvSpPr>
        <p:spPr>
          <a:xfrm>
            <a:off x="3884056" y="0"/>
            <a:ext cx="2972413" cy="497257"/>
          </a:xfrm>
          <a:prstGeom prst="rect">
            <a:avLst/>
          </a:prstGeom>
        </p:spPr>
        <p:txBody>
          <a:bodyPr vert="horz" lIns="85967" tIns="42984" rIns="85967" bIns="42984" rtlCol="0"/>
          <a:lstStyle>
            <a:lvl1pPr algn="r">
              <a:defRPr sz="1100"/>
            </a:lvl1pPr>
          </a:lstStyle>
          <a:p>
            <a:fld id="{ACC08512-B008-4662-B37E-4DB138B91C18}" type="datetimeFigureOut">
              <a:rPr lang="en-US" smtClean="0"/>
              <a:t>5/14/2019</a:t>
            </a:fld>
            <a:endParaRPr lang="en-US"/>
          </a:p>
        </p:txBody>
      </p:sp>
      <p:sp>
        <p:nvSpPr>
          <p:cNvPr id="4" name="Footer Placeholder 3"/>
          <p:cNvSpPr>
            <a:spLocks noGrp="1"/>
          </p:cNvSpPr>
          <p:nvPr>
            <p:ph type="ftr" sz="quarter" idx="2"/>
          </p:nvPr>
        </p:nvSpPr>
        <p:spPr>
          <a:xfrm>
            <a:off x="1" y="9429384"/>
            <a:ext cx="2972413" cy="497254"/>
          </a:xfrm>
          <a:prstGeom prst="rect">
            <a:avLst/>
          </a:prstGeom>
        </p:spPr>
        <p:txBody>
          <a:bodyPr vert="horz" lIns="85967" tIns="42984" rIns="85967" bIns="42984" rtlCol="0" anchor="b"/>
          <a:lstStyle>
            <a:lvl1pPr algn="l">
              <a:defRPr sz="1100"/>
            </a:lvl1pPr>
          </a:lstStyle>
          <a:p>
            <a:endParaRPr lang="en-US"/>
          </a:p>
        </p:txBody>
      </p:sp>
      <p:sp>
        <p:nvSpPr>
          <p:cNvPr id="5" name="Slide Number Placeholder 4"/>
          <p:cNvSpPr>
            <a:spLocks noGrp="1"/>
          </p:cNvSpPr>
          <p:nvPr>
            <p:ph type="sldNum" sz="quarter" idx="3"/>
          </p:nvPr>
        </p:nvSpPr>
        <p:spPr>
          <a:xfrm>
            <a:off x="3884056" y="9429384"/>
            <a:ext cx="2972413" cy="497254"/>
          </a:xfrm>
          <a:prstGeom prst="rect">
            <a:avLst/>
          </a:prstGeom>
        </p:spPr>
        <p:txBody>
          <a:bodyPr vert="horz" lIns="85967" tIns="42984" rIns="85967" bIns="42984" rtlCol="0" anchor="b"/>
          <a:lstStyle>
            <a:lvl1pPr algn="r">
              <a:defRPr sz="1100"/>
            </a:lvl1pPr>
          </a:lstStyle>
          <a:p>
            <a:fld id="{FF9EDFB5-3695-4BFB-974E-7610A72BE8B2}" type="slidenum">
              <a:rPr lang="en-US" smtClean="0"/>
              <a:t>‹#›</a:t>
            </a:fld>
            <a:endParaRPr lang="en-US"/>
          </a:p>
        </p:txBody>
      </p:sp>
    </p:spTree>
    <p:extLst>
      <p:ext uri="{BB962C8B-B14F-4D97-AF65-F5344CB8AC3E}">
        <p14:creationId xmlns:p14="http://schemas.microsoft.com/office/powerpoint/2010/main" val="1941582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947738"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715153"/>
            <a:ext cx="5486400" cy="4466987"/>
          </a:xfrm>
          <a:prstGeom prst="rect">
            <a:avLst/>
          </a:prstGeom>
          <a:noFill/>
          <a:ln>
            <a:noFill/>
          </a:ln>
        </p:spPr>
        <p:txBody>
          <a:bodyPr spcFirstLastPara="1" wrap="square" lIns="93147" tIns="93147" rIns="93147" bIns="93147"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48984159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947738"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715153"/>
            <a:ext cx="5486400" cy="4466987"/>
          </a:xfrm>
          <a:prstGeom prst="rect">
            <a:avLst/>
          </a:prstGeom>
        </p:spPr>
        <p:txBody>
          <a:bodyPr spcFirstLastPara="1" wrap="square" lIns="93147" tIns="93147" rIns="93147" bIns="93147" anchor="t" anchorCtr="0">
            <a:noAutofit/>
          </a:bodyPr>
          <a:lstStyle/>
          <a:p>
            <a:pPr marL="0" indent="0">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767203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251983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722293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46759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798549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231164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757809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130210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885850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947738"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715153"/>
            <a:ext cx="5486400" cy="4466987"/>
          </a:xfrm>
          <a:prstGeom prst="rect">
            <a:avLst/>
          </a:prstGeom>
        </p:spPr>
        <p:txBody>
          <a:bodyPr spcFirstLastPara="1" wrap="square" lIns="93147" tIns="93147" rIns="93147" bIns="93147" anchor="t" anchorCtr="0">
            <a:noAutofit/>
          </a:bodyPr>
          <a:lstStyle/>
          <a:p>
            <a:pPr marL="0" indent="0">
              <a:buNone/>
            </a:pPr>
            <a:endParaRPr/>
          </a:p>
        </p:txBody>
      </p:sp>
    </p:spTree>
    <p:extLst>
      <p:ext uri="{BB962C8B-B14F-4D97-AF65-F5344CB8AC3E}">
        <p14:creationId xmlns:p14="http://schemas.microsoft.com/office/powerpoint/2010/main" val="295376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947738"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715153"/>
            <a:ext cx="5486400" cy="4466987"/>
          </a:xfrm>
          <a:prstGeom prst="rect">
            <a:avLst/>
          </a:prstGeom>
        </p:spPr>
        <p:txBody>
          <a:bodyPr spcFirstLastPara="1" wrap="square" lIns="93147" tIns="93147" rIns="93147" bIns="93147" anchor="t" anchorCtr="0">
            <a:noAutofit/>
          </a:bodyPr>
          <a:lstStyle/>
          <a:p>
            <a:pPr marL="0" indent="0">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939887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661183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947738"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715153"/>
            <a:ext cx="5486400" cy="4466987"/>
          </a:xfrm>
          <a:prstGeom prst="rect">
            <a:avLst/>
          </a:prstGeom>
        </p:spPr>
        <p:txBody>
          <a:bodyPr spcFirstLastPara="1" wrap="square" lIns="93147" tIns="93147" rIns="93147" bIns="93147" anchor="t" anchorCtr="0">
            <a:noAutofit/>
          </a:bodyPr>
          <a:lstStyle/>
          <a:p>
            <a:pPr marL="0" indent="0">
              <a:buNone/>
            </a:pPr>
            <a:endParaRPr/>
          </a:p>
        </p:txBody>
      </p:sp>
    </p:spTree>
    <p:extLst>
      <p:ext uri="{BB962C8B-B14F-4D97-AF65-F5344CB8AC3E}">
        <p14:creationId xmlns:p14="http://schemas.microsoft.com/office/powerpoint/2010/main" val="34960772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395595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947738"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715153"/>
            <a:ext cx="5486400" cy="4466987"/>
          </a:xfrm>
          <a:prstGeom prst="rect">
            <a:avLst/>
          </a:prstGeom>
        </p:spPr>
        <p:txBody>
          <a:bodyPr spcFirstLastPara="1" wrap="square" lIns="93147" tIns="93147" rIns="93147" bIns="93147" anchor="t" anchorCtr="0">
            <a:noAutofit/>
          </a:bodyPr>
          <a:lstStyle/>
          <a:p>
            <a:pPr marL="0" indent="0">
              <a:buNone/>
            </a:pPr>
            <a:endParaRPr/>
          </a:p>
        </p:txBody>
      </p:sp>
    </p:spTree>
    <p:extLst>
      <p:ext uri="{BB962C8B-B14F-4D97-AF65-F5344CB8AC3E}">
        <p14:creationId xmlns:p14="http://schemas.microsoft.com/office/powerpoint/2010/main" val="16568917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947738"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715153"/>
            <a:ext cx="5486400" cy="4466987"/>
          </a:xfrm>
          <a:prstGeom prst="rect">
            <a:avLst/>
          </a:prstGeom>
        </p:spPr>
        <p:txBody>
          <a:bodyPr spcFirstLastPara="1" wrap="square" lIns="93147" tIns="93147" rIns="93147" bIns="93147" anchor="t" anchorCtr="0">
            <a:noAutofit/>
          </a:bodyPr>
          <a:lstStyle/>
          <a:p>
            <a:pPr marL="0" indent="0">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947738"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715153"/>
            <a:ext cx="5486400" cy="4466987"/>
          </a:xfrm>
          <a:prstGeom prst="rect">
            <a:avLst/>
          </a:prstGeom>
        </p:spPr>
        <p:txBody>
          <a:bodyPr spcFirstLastPara="1" wrap="square" lIns="93147" tIns="93147" rIns="93147" bIns="93147" anchor="t" anchorCtr="0">
            <a:noAutofit/>
          </a:bodyPr>
          <a:lstStyle/>
          <a:p>
            <a:pPr marL="0" indent="0">
              <a:buNone/>
            </a:pPr>
            <a:endParaRPr dirty="0"/>
          </a:p>
        </p:txBody>
      </p:sp>
    </p:spTree>
    <p:extLst>
      <p:ext uri="{BB962C8B-B14F-4D97-AF65-F5344CB8AC3E}">
        <p14:creationId xmlns:p14="http://schemas.microsoft.com/office/powerpoint/2010/main" val="27126573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947738"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715153"/>
            <a:ext cx="5486400" cy="4466987"/>
          </a:xfrm>
          <a:prstGeom prst="rect">
            <a:avLst/>
          </a:prstGeom>
        </p:spPr>
        <p:txBody>
          <a:bodyPr spcFirstLastPara="1" wrap="square" lIns="93147" tIns="93147" rIns="93147" bIns="93147" anchor="t" anchorCtr="0">
            <a:noAutofit/>
          </a:bodyPr>
          <a:lstStyle/>
          <a:p>
            <a:pPr marL="0" indent="0">
              <a:buNone/>
            </a:pPr>
            <a:endParaRPr/>
          </a:p>
        </p:txBody>
      </p:sp>
    </p:spTree>
    <p:extLst>
      <p:ext uri="{BB962C8B-B14F-4D97-AF65-F5344CB8AC3E}">
        <p14:creationId xmlns:p14="http://schemas.microsoft.com/office/powerpoint/2010/main" val="33008723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947738"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715153"/>
            <a:ext cx="5486400" cy="4466987"/>
          </a:xfrm>
          <a:prstGeom prst="rect">
            <a:avLst/>
          </a:prstGeom>
        </p:spPr>
        <p:txBody>
          <a:bodyPr spcFirstLastPara="1" wrap="square" lIns="93147" tIns="93147" rIns="93147" bIns="93147" anchor="t" anchorCtr="0">
            <a:noAutofit/>
          </a:bodyPr>
          <a:lstStyle/>
          <a:p>
            <a:pPr marL="0" indent="0">
              <a:buNone/>
            </a:pPr>
            <a:endParaRPr/>
          </a:p>
        </p:txBody>
      </p:sp>
    </p:spTree>
    <p:extLst>
      <p:ext uri="{BB962C8B-B14F-4D97-AF65-F5344CB8AC3E}">
        <p14:creationId xmlns:p14="http://schemas.microsoft.com/office/powerpoint/2010/main" val="39698406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947738"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715153"/>
            <a:ext cx="5486400" cy="4466987"/>
          </a:xfrm>
          <a:prstGeom prst="rect">
            <a:avLst/>
          </a:prstGeom>
        </p:spPr>
        <p:txBody>
          <a:bodyPr spcFirstLastPara="1" wrap="square" lIns="93147" tIns="93147" rIns="93147" bIns="93147"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new DPA has increased accountability of controllers,</a:t>
            </a:r>
            <a:r>
              <a:rPr lang="en-US" baseline="0" dirty="0" smtClean="0"/>
              <a:t> but on the other hand has enhanced </a:t>
            </a:r>
            <a:r>
              <a:rPr lang="en-US" dirty="0" smtClean="0"/>
              <a:t>data subjects’ rights thus</a:t>
            </a:r>
            <a:r>
              <a:rPr lang="en-US" baseline="0" dirty="0" smtClean="0"/>
              <a:t> </a:t>
            </a:r>
            <a:r>
              <a:rPr lang="en-US" dirty="0" smtClean="0"/>
              <a:t>giving individuals greater control over their personal data.</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1. A data subject has the</a:t>
            </a:r>
            <a:r>
              <a:rPr lang="en-GB" baseline="0" dirty="0" smtClean="0"/>
              <a:t> right to know if personal data is kept about him/her and also get a copy of the data free of change within one month after making a request.</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2.</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3. A data subject has the right to request for correction of </a:t>
            </a:r>
            <a:r>
              <a:rPr lang="en-GB" baseline="0" dirty="0" smtClean="0"/>
              <a:t>personal data which he/she believes is inaccurate or incomplete.</a:t>
            </a:r>
            <a:endParaRPr lang="en-US" dirty="0" smtClean="0"/>
          </a:p>
          <a:p>
            <a:endParaRPr lang="en-US" dirty="0" smtClean="0"/>
          </a:p>
          <a:p>
            <a:pPr marL="0" indent="0">
              <a:buNone/>
            </a:pPr>
            <a:endParaRPr dirty="0"/>
          </a:p>
        </p:txBody>
      </p:sp>
    </p:spTree>
    <p:extLst>
      <p:ext uri="{BB962C8B-B14F-4D97-AF65-F5344CB8AC3E}">
        <p14:creationId xmlns:p14="http://schemas.microsoft.com/office/powerpoint/2010/main" val="44230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107107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947738"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715153"/>
            <a:ext cx="5486400" cy="4466987"/>
          </a:xfrm>
          <a:prstGeom prst="rect">
            <a:avLst/>
          </a:prstGeom>
        </p:spPr>
        <p:txBody>
          <a:bodyPr spcFirstLastPara="1" wrap="square" lIns="93147" tIns="93147" rIns="93147" bIns="93147" anchor="t" anchorCtr="0">
            <a:noAutofit/>
          </a:bodyPr>
          <a:lstStyle/>
          <a:p>
            <a:pPr marL="0" indent="0">
              <a:buFont typeface="Arial" panose="020B0604020202020204" pitchFamily="34" charset="0"/>
              <a:buNone/>
            </a:pPr>
            <a:r>
              <a:rPr lang="en-GB" sz="1100" b="0" i="0" u="none" strike="noStrike" cap="none" dirty="0" smtClean="0">
                <a:solidFill>
                  <a:srgbClr val="000000"/>
                </a:solidFill>
                <a:effectLst>
                  <a:outerShdw blurRad="38100" dist="38100" dir="2700000" algn="tl">
                    <a:srgbClr val="000000">
                      <a:alpha val="43137"/>
                    </a:srgbClr>
                  </a:outerShdw>
                </a:effectLst>
                <a:latin typeface="Arial"/>
                <a:ea typeface="Arial"/>
                <a:cs typeface="Arial"/>
                <a:sym typeface="Arial"/>
              </a:rPr>
              <a:t>Erasure</a:t>
            </a:r>
          </a:p>
          <a:p>
            <a:pPr marL="457200" indent="-457200">
              <a:buFont typeface="Arial" panose="020B0604020202020204" pitchFamily="34" charset="0"/>
              <a:buChar char="•"/>
            </a:pPr>
            <a:r>
              <a:rPr lang="en-GB" sz="1100" b="0" i="0" u="none" strike="noStrike" cap="none" dirty="0" smtClean="0">
                <a:solidFill>
                  <a:srgbClr val="000000"/>
                </a:solidFill>
                <a:effectLst>
                  <a:outerShdw blurRad="38100" dist="38100" dir="2700000" algn="tl">
                    <a:srgbClr val="000000">
                      <a:alpha val="43137"/>
                    </a:srgbClr>
                  </a:outerShdw>
                </a:effectLst>
                <a:latin typeface="Arial"/>
                <a:ea typeface="Arial"/>
                <a:cs typeface="Arial"/>
                <a:sym typeface="Arial"/>
              </a:rPr>
              <a:t>Personal data no longer needed in relation to the purpose for which it was originally collected / processed</a:t>
            </a:r>
          </a:p>
          <a:p>
            <a:pPr marL="457200" indent="-457200">
              <a:buFont typeface="Arial" panose="020B0604020202020204" pitchFamily="34" charset="0"/>
              <a:buChar char="•"/>
            </a:pPr>
            <a:r>
              <a:rPr lang="en-GB" sz="1100" b="0" i="0" u="none" strike="noStrike" cap="none" dirty="0" smtClean="0">
                <a:solidFill>
                  <a:srgbClr val="000000"/>
                </a:solidFill>
                <a:effectLst>
                  <a:outerShdw blurRad="38100" dist="38100" dir="2700000" algn="tl">
                    <a:srgbClr val="000000">
                      <a:alpha val="43137"/>
                    </a:srgbClr>
                  </a:outerShdw>
                </a:effectLst>
                <a:latin typeface="Arial"/>
                <a:ea typeface="Arial"/>
                <a:cs typeface="Arial"/>
                <a:sym typeface="Arial"/>
              </a:rPr>
              <a:t>Individual withdraws consent</a:t>
            </a:r>
          </a:p>
          <a:p>
            <a:pPr marL="457200" indent="-457200">
              <a:buFont typeface="Arial" panose="020B0604020202020204" pitchFamily="34" charset="0"/>
              <a:buChar char="•"/>
            </a:pPr>
            <a:r>
              <a:rPr lang="en-GB" sz="1100" b="0" i="0" u="none" strike="noStrike" cap="none" dirty="0" smtClean="0">
                <a:solidFill>
                  <a:srgbClr val="000000"/>
                </a:solidFill>
                <a:effectLst>
                  <a:outerShdw blurRad="38100" dist="38100" dir="2700000" algn="tl">
                    <a:srgbClr val="000000">
                      <a:alpha val="43137"/>
                    </a:srgbClr>
                  </a:outerShdw>
                </a:effectLst>
                <a:latin typeface="Arial"/>
                <a:ea typeface="Arial"/>
                <a:cs typeface="Arial"/>
                <a:sym typeface="Arial"/>
              </a:rPr>
              <a:t>Individual objects to processing &amp; no overriding legitimate interest for it continuing</a:t>
            </a:r>
          </a:p>
          <a:p>
            <a:pPr marL="457200" indent="-457200">
              <a:buFont typeface="Arial" panose="020B0604020202020204" pitchFamily="34" charset="0"/>
              <a:buChar char="•"/>
            </a:pPr>
            <a:r>
              <a:rPr lang="en-GB" sz="1100" b="0" i="0" u="none" strike="noStrike" cap="none" dirty="0" smtClean="0">
                <a:solidFill>
                  <a:srgbClr val="000000"/>
                </a:solidFill>
                <a:effectLst>
                  <a:outerShdw blurRad="38100" dist="38100" dir="2700000" algn="tl">
                    <a:srgbClr val="000000">
                      <a:alpha val="43137"/>
                    </a:srgbClr>
                  </a:outerShdw>
                </a:effectLst>
                <a:latin typeface="Arial"/>
                <a:ea typeface="Arial"/>
                <a:cs typeface="Arial"/>
                <a:sym typeface="Arial"/>
              </a:rPr>
              <a:t>Personal data unlawfully processed </a:t>
            </a:r>
          </a:p>
          <a:p>
            <a:pPr marL="0" indent="0">
              <a:buFont typeface="Arial" panose="020B0604020202020204" pitchFamily="34" charset="0"/>
              <a:buNone/>
            </a:pPr>
            <a:r>
              <a:rPr lang="en-GB" sz="1100" b="0" i="0" u="none" strike="noStrike" cap="none" dirty="0" smtClean="0">
                <a:solidFill>
                  <a:srgbClr val="000000"/>
                </a:solidFill>
                <a:effectLst>
                  <a:outerShdw blurRad="38100" dist="38100" dir="2700000" algn="tl">
                    <a:srgbClr val="000000">
                      <a:alpha val="43137"/>
                    </a:srgbClr>
                  </a:outerShdw>
                </a:effectLst>
                <a:latin typeface="Arial"/>
                <a:ea typeface="Arial"/>
                <a:cs typeface="Arial"/>
                <a:sym typeface="Arial"/>
              </a:rPr>
              <a:t>Restriction </a:t>
            </a:r>
            <a:r>
              <a:rPr lang="en-US" sz="1100" dirty="0" smtClean="0">
                <a:solidFill>
                  <a:schemeClr val="tx2"/>
                </a:solidFill>
              </a:rPr>
              <a:t>provides an alternative to erasure and gives a temporary solution </a:t>
            </a:r>
            <a:endParaRPr lang="en-GB" sz="1100" b="0" i="0" u="none" strike="noStrike" cap="none" dirty="0" smtClean="0">
              <a:solidFill>
                <a:srgbClr val="000000"/>
              </a:solidFill>
              <a:effectLst>
                <a:outerShdw blurRad="38100" dist="38100" dir="2700000" algn="tl">
                  <a:srgbClr val="000000">
                    <a:alpha val="43137"/>
                  </a:srgbClr>
                </a:outerShdw>
              </a:effectLst>
              <a:latin typeface="Arial"/>
              <a:ea typeface="Arial"/>
              <a:cs typeface="Arial"/>
              <a:sym typeface="Arial"/>
            </a:endParaRPr>
          </a:p>
          <a:p>
            <a:pPr marL="457200" indent="-457200">
              <a:buFont typeface="Arial" panose="020B0604020202020204" pitchFamily="34" charset="0"/>
              <a:buChar char="•"/>
            </a:pPr>
            <a:r>
              <a:rPr lang="en-GB" sz="1100" b="0" i="0" u="none" strike="noStrike" cap="none" dirty="0" smtClean="0">
                <a:solidFill>
                  <a:srgbClr val="000000"/>
                </a:solidFill>
                <a:effectLst>
                  <a:outerShdw blurRad="38100" dist="38100" dir="2700000" algn="tl">
                    <a:srgbClr val="000000">
                      <a:alpha val="43137"/>
                    </a:srgbClr>
                  </a:outerShdw>
                </a:effectLst>
                <a:latin typeface="Arial"/>
                <a:ea typeface="Arial"/>
                <a:cs typeface="Arial"/>
                <a:sym typeface="Arial"/>
              </a:rPr>
              <a:t>Individual contests  accuracy of data - restrict processing until accuracy has been verified</a:t>
            </a:r>
          </a:p>
          <a:p>
            <a:pPr marL="457200" indent="-457200">
              <a:buFont typeface="Arial" panose="020B0604020202020204" pitchFamily="34" charset="0"/>
              <a:buChar char="•"/>
            </a:pPr>
            <a:r>
              <a:rPr lang="en-GB" sz="1100" b="0" i="0" u="none" strike="noStrike" cap="none" dirty="0" smtClean="0">
                <a:solidFill>
                  <a:srgbClr val="000000"/>
                </a:solidFill>
                <a:effectLst>
                  <a:outerShdw blurRad="38100" dist="38100" dir="2700000" algn="tl">
                    <a:srgbClr val="000000">
                      <a:alpha val="43137"/>
                    </a:srgbClr>
                  </a:outerShdw>
                </a:effectLst>
                <a:latin typeface="Arial"/>
                <a:ea typeface="Arial"/>
                <a:cs typeface="Arial"/>
                <a:sym typeface="Arial"/>
              </a:rPr>
              <a:t>Individual objects to processing and consideration is being given to whether legitimate grounds override those of the individual</a:t>
            </a:r>
          </a:p>
          <a:p>
            <a:pPr marL="457200" indent="-457200">
              <a:buFont typeface="Arial" panose="020B0604020202020204" pitchFamily="34" charset="0"/>
              <a:buChar char="•"/>
            </a:pPr>
            <a:r>
              <a:rPr lang="en-GB" sz="1100" b="0" i="0" u="none" strike="noStrike" cap="none" dirty="0" smtClean="0">
                <a:solidFill>
                  <a:srgbClr val="000000"/>
                </a:solidFill>
                <a:effectLst>
                  <a:outerShdw blurRad="38100" dist="38100" dir="2700000" algn="tl">
                    <a:srgbClr val="000000">
                      <a:alpha val="43137"/>
                    </a:srgbClr>
                  </a:outerShdw>
                </a:effectLst>
                <a:latin typeface="Arial"/>
                <a:ea typeface="Arial"/>
                <a:cs typeface="Arial"/>
                <a:sym typeface="Arial"/>
              </a:rPr>
              <a:t>Processing is unlawful – the individual opposes erasure and requests restriction instead</a:t>
            </a:r>
          </a:p>
          <a:p>
            <a:pPr marL="457200" indent="-457200">
              <a:buFont typeface="Arial" panose="020B0604020202020204" pitchFamily="34" charset="0"/>
              <a:buChar char="•"/>
            </a:pPr>
            <a:r>
              <a:rPr lang="en-GB" sz="1100" b="0" i="0" u="none" strike="noStrike" cap="none" dirty="0" smtClean="0">
                <a:solidFill>
                  <a:srgbClr val="000000"/>
                </a:solidFill>
                <a:effectLst>
                  <a:outerShdw blurRad="38100" dist="38100" dir="2700000" algn="tl">
                    <a:srgbClr val="000000">
                      <a:alpha val="43137"/>
                    </a:srgbClr>
                  </a:outerShdw>
                </a:effectLst>
                <a:latin typeface="Arial"/>
                <a:ea typeface="Arial"/>
                <a:cs typeface="Arial"/>
                <a:sym typeface="Arial"/>
              </a:rPr>
              <a:t>Personal data no longer needed but individual requires it for a legal claim</a:t>
            </a:r>
          </a:p>
          <a:p>
            <a:pPr marL="0" indent="0">
              <a:buFont typeface="Arial" panose="020B0604020202020204" pitchFamily="34" charset="0"/>
              <a:buNone/>
            </a:pPr>
            <a:endParaRPr lang="en-GB" sz="1100" b="0" i="0" u="none" strike="noStrike" cap="none" dirty="0" smtClean="0">
              <a:solidFill>
                <a:srgbClr val="000000"/>
              </a:solidFill>
              <a:effectLst>
                <a:outerShdw blurRad="38100" dist="38100" dir="2700000" algn="tl">
                  <a:srgbClr val="000000">
                    <a:alpha val="43137"/>
                  </a:srgbClr>
                </a:outerShdw>
              </a:effectLst>
              <a:latin typeface="Arial"/>
              <a:ea typeface="Arial"/>
              <a:cs typeface="Arial"/>
              <a:sym typeface="Arial"/>
            </a:endParaRPr>
          </a:p>
          <a:p>
            <a:endParaRPr lang="en-US" dirty="0" smtClean="0"/>
          </a:p>
          <a:p>
            <a:pPr marL="0" indent="0">
              <a:buNone/>
            </a:pPr>
            <a:endParaRPr dirty="0"/>
          </a:p>
        </p:txBody>
      </p:sp>
    </p:spTree>
    <p:extLst>
      <p:ext uri="{BB962C8B-B14F-4D97-AF65-F5344CB8AC3E}">
        <p14:creationId xmlns:p14="http://schemas.microsoft.com/office/powerpoint/2010/main" val="21395000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947738"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715153"/>
            <a:ext cx="5486400" cy="4466987"/>
          </a:xfrm>
          <a:prstGeom prst="rect">
            <a:avLst/>
          </a:prstGeom>
        </p:spPr>
        <p:txBody>
          <a:bodyPr spcFirstLastPara="1" wrap="square" lIns="93147" tIns="93147" rIns="93147" bIns="93147" anchor="t" anchorCtr="0">
            <a:noAutofit/>
          </a:bodyPr>
          <a:lstStyle/>
          <a:p>
            <a:pPr marL="0" indent="0">
              <a:buNone/>
            </a:pPr>
            <a:endParaRPr/>
          </a:p>
        </p:txBody>
      </p:sp>
    </p:spTree>
    <p:extLst>
      <p:ext uri="{BB962C8B-B14F-4D97-AF65-F5344CB8AC3E}">
        <p14:creationId xmlns:p14="http://schemas.microsoft.com/office/powerpoint/2010/main" val="38262998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947738"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715153"/>
            <a:ext cx="5486400" cy="4466987"/>
          </a:xfrm>
          <a:prstGeom prst="rect">
            <a:avLst/>
          </a:prstGeom>
        </p:spPr>
        <p:txBody>
          <a:bodyPr spcFirstLastPara="1" wrap="square" lIns="93147" tIns="93147" rIns="93147" bIns="93147" anchor="t" anchorCtr="0">
            <a:noAutofit/>
          </a:bodyPr>
          <a:lstStyle/>
          <a:p>
            <a:pPr marL="0" indent="0">
              <a:buNone/>
            </a:pPr>
            <a:endParaRPr dirty="0"/>
          </a:p>
        </p:txBody>
      </p:sp>
    </p:spTree>
    <p:extLst>
      <p:ext uri="{BB962C8B-B14F-4D97-AF65-F5344CB8AC3E}">
        <p14:creationId xmlns:p14="http://schemas.microsoft.com/office/powerpoint/2010/main" val="24357433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947738"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715153"/>
            <a:ext cx="5486400" cy="4466987"/>
          </a:xfrm>
          <a:prstGeom prst="rect">
            <a:avLst/>
          </a:prstGeom>
        </p:spPr>
        <p:txBody>
          <a:bodyPr spcFirstLastPara="1" wrap="square" lIns="93147" tIns="93147" rIns="93147" bIns="93147" anchor="t" anchorCtr="0">
            <a:noAutofit/>
          </a:bodyPr>
          <a:lstStyle/>
          <a:p>
            <a:pPr marL="0" indent="0">
              <a:buNone/>
            </a:pPr>
            <a:endParaRPr dirty="0"/>
          </a:p>
        </p:txBody>
      </p:sp>
    </p:spTree>
    <p:extLst>
      <p:ext uri="{BB962C8B-B14F-4D97-AF65-F5344CB8AC3E}">
        <p14:creationId xmlns:p14="http://schemas.microsoft.com/office/powerpoint/2010/main" val="13291304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947738"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715153"/>
            <a:ext cx="5486400" cy="4466987"/>
          </a:xfrm>
          <a:prstGeom prst="rect">
            <a:avLst/>
          </a:prstGeom>
        </p:spPr>
        <p:txBody>
          <a:bodyPr spcFirstLastPara="1" wrap="square" lIns="93147" tIns="93147" rIns="93147" bIns="93147" anchor="t" anchorCtr="0">
            <a:noAutofit/>
          </a:bodyPr>
          <a:lstStyle/>
          <a:p>
            <a:pPr marL="0" indent="0">
              <a:buNone/>
            </a:pPr>
            <a:endParaRPr/>
          </a:p>
        </p:txBody>
      </p:sp>
    </p:spTree>
    <p:extLst>
      <p:ext uri="{BB962C8B-B14F-4D97-AF65-F5344CB8AC3E}">
        <p14:creationId xmlns:p14="http://schemas.microsoft.com/office/powerpoint/2010/main" val="38578055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947738"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715153"/>
            <a:ext cx="5486400" cy="4466987"/>
          </a:xfrm>
          <a:prstGeom prst="rect">
            <a:avLst/>
          </a:prstGeom>
        </p:spPr>
        <p:txBody>
          <a:bodyPr spcFirstLastPara="1" wrap="square" lIns="93147" tIns="93147" rIns="93147" bIns="93147" anchor="t" anchorCtr="0">
            <a:noAutofit/>
          </a:bodyPr>
          <a:lstStyle/>
          <a:p>
            <a:pPr marL="0" indent="0">
              <a:buNone/>
            </a:pPr>
            <a:endParaRPr dirty="0"/>
          </a:p>
        </p:txBody>
      </p:sp>
    </p:spTree>
    <p:extLst>
      <p:ext uri="{BB962C8B-B14F-4D97-AF65-F5344CB8AC3E}">
        <p14:creationId xmlns:p14="http://schemas.microsoft.com/office/powerpoint/2010/main" val="21483540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947738"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715153"/>
            <a:ext cx="5486400" cy="4466987"/>
          </a:xfrm>
          <a:prstGeom prst="rect">
            <a:avLst/>
          </a:prstGeom>
        </p:spPr>
        <p:txBody>
          <a:bodyPr spcFirstLastPara="1" wrap="square" lIns="93147" tIns="93147" rIns="93147" bIns="93147" anchor="t" anchorCtr="0">
            <a:noAutofit/>
          </a:bodyPr>
          <a:lstStyle/>
          <a:p>
            <a:pPr marL="0" indent="0">
              <a:buNone/>
            </a:pPr>
            <a:endParaRPr dirty="0"/>
          </a:p>
        </p:txBody>
      </p:sp>
    </p:spTree>
    <p:extLst>
      <p:ext uri="{BB962C8B-B14F-4D97-AF65-F5344CB8AC3E}">
        <p14:creationId xmlns:p14="http://schemas.microsoft.com/office/powerpoint/2010/main" val="92745513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947738"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715153"/>
            <a:ext cx="5486400" cy="4466987"/>
          </a:xfrm>
          <a:prstGeom prst="rect">
            <a:avLst/>
          </a:prstGeom>
        </p:spPr>
        <p:txBody>
          <a:bodyPr spcFirstLastPara="1" wrap="square" lIns="93147" tIns="93147" rIns="93147" bIns="93147" anchor="t" anchorCtr="0">
            <a:noAutofit/>
          </a:bodyPr>
          <a:lstStyle/>
          <a:p>
            <a:pPr marL="0" indent="0">
              <a:buNone/>
            </a:pPr>
            <a:endParaRPr dirty="0"/>
          </a:p>
        </p:txBody>
      </p:sp>
    </p:spTree>
    <p:extLst>
      <p:ext uri="{BB962C8B-B14F-4D97-AF65-F5344CB8AC3E}">
        <p14:creationId xmlns:p14="http://schemas.microsoft.com/office/powerpoint/2010/main" val="13404638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947738"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715153"/>
            <a:ext cx="5486400" cy="4466987"/>
          </a:xfrm>
          <a:prstGeom prst="rect">
            <a:avLst/>
          </a:prstGeom>
        </p:spPr>
        <p:txBody>
          <a:bodyPr spcFirstLastPara="1" wrap="square" lIns="93147" tIns="93147" rIns="93147" bIns="93147" anchor="t" anchorCtr="0">
            <a:noAutofit/>
          </a:bodyPr>
          <a:lstStyle/>
          <a:p>
            <a:pPr marL="0" indent="0">
              <a:buNone/>
            </a:pPr>
            <a:endParaRPr dirty="0"/>
          </a:p>
        </p:txBody>
      </p:sp>
    </p:spTree>
    <p:extLst>
      <p:ext uri="{BB962C8B-B14F-4D97-AF65-F5344CB8AC3E}">
        <p14:creationId xmlns:p14="http://schemas.microsoft.com/office/powerpoint/2010/main" val="365251735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947738"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715153"/>
            <a:ext cx="5486400" cy="4466987"/>
          </a:xfrm>
          <a:prstGeom prst="rect">
            <a:avLst/>
          </a:prstGeom>
        </p:spPr>
        <p:txBody>
          <a:bodyPr spcFirstLastPara="1" wrap="square" lIns="93147" tIns="93147" rIns="93147" bIns="93147" anchor="t" anchorCtr="0">
            <a:noAutofit/>
          </a:bodyPr>
          <a:lstStyle/>
          <a:p>
            <a:pPr marL="0" indent="0">
              <a:buNone/>
            </a:pPr>
            <a:endParaRPr dirty="0"/>
          </a:p>
        </p:txBody>
      </p:sp>
    </p:spTree>
    <p:extLst>
      <p:ext uri="{BB962C8B-B14F-4D97-AF65-F5344CB8AC3E}">
        <p14:creationId xmlns:p14="http://schemas.microsoft.com/office/powerpoint/2010/main" val="1443756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0143953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947738"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715153"/>
            <a:ext cx="5486400" cy="4466987"/>
          </a:xfrm>
          <a:prstGeom prst="rect">
            <a:avLst/>
          </a:prstGeom>
        </p:spPr>
        <p:txBody>
          <a:bodyPr spcFirstLastPara="1" wrap="square" lIns="93147" tIns="93147" rIns="93147" bIns="93147" anchor="t" anchorCtr="0">
            <a:noAutofit/>
          </a:bodyPr>
          <a:lstStyle/>
          <a:p>
            <a:pPr marL="0" indent="0">
              <a:buNone/>
            </a:pPr>
            <a:endParaRPr dirty="0"/>
          </a:p>
        </p:txBody>
      </p:sp>
    </p:spTree>
    <p:extLst>
      <p:ext uri="{BB962C8B-B14F-4D97-AF65-F5344CB8AC3E}">
        <p14:creationId xmlns:p14="http://schemas.microsoft.com/office/powerpoint/2010/main" val="253154617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947738"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715153"/>
            <a:ext cx="5486400" cy="4466987"/>
          </a:xfrm>
          <a:prstGeom prst="rect">
            <a:avLst/>
          </a:prstGeom>
        </p:spPr>
        <p:txBody>
          <a:bodyPr spcFirstLastPara="1" wrap="square" lIns="93147" tIns="93147" rIns="93147" bIns="93147" anchor="t" anchorCtr="0">
            <a:noAutofit/>
          </a:bodyPr>
          <a:lstStyle/>
          <a:p>
            <a:pPr marL="0" indent="0">
              <a:buNone/>
            </a:pPr>
            <a:endParaRPr dirty="0"/>
          </a:p>
        </p:txBody>
      </p:sp>
    </p:spTree>
    <p:extLst>
      <p:ext uri="{BB962C8B-B14F-4D97-AF65-F5344CB8AC3E}">
        <p14:creationId xmlns:p14="http://schemas.microsoft.com/office/powerpoint/2010/main" val="361411460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947738"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715153"/>
            <a:ext cx="5486400" cy="4466987"/>
          </a:xfrm>
          <a:prstGeom prst="rect">
            <a:avLst/>
          </a:prstGeom>
        </p:spPr>
        <p:txBody>
          <a:bodyPr spcFirstLastPara="1" wrap="square" lIns="93147" tIns="93147" rIns="93147" bIns="93147" anchor="t" anchorCtr="0">
            <a:noAutofit/>
          </a:bodyPr>
          <a:lstStyle/>
          <a:p>
            <a:pPr marL="0" indent="0">
              <a:buNone/>
            </a:pPr>
            <a:endParaRPr dirty="0"/>
          </a:p>
        </p:txBody>
      </p:sp>
    </p:spTree>
    <p:extLst>
      <p:ext uri="{BB962C8B-B14F-4D97-AF65-F5344CB8AC3E}">
        <p14:creationId xmlns:p14="http://schemas.microsoft.com/office/powerpoint/2010/main" val="185235074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947738"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715153"/>
            <a:ext cx="5486400" cy="4466987"/>
          </a:xfrm>
          <a:prstGeom prst="rect">
            <a:avLst/>
          </a:prstGeom>
        </p:spPr>
        <p:txBody>
          <a:bodyPr spcFirstLastPara="1" wrap="square" lIns="93147" tIns="93147" rIns="93147" bIns="93147" anchor="t" anchorCtr="0">
            <a:noAutofit/>
          </a:bodyPr>
          <a:lstStyle/>
          <a:p>
            <a:pPr marL="0" indent="0">
              <a:buNone/>
            </a:pPr>
            <a:endParaRPr dirty="0"/>
          </a:p>
        </p:txBody>
      </p:sp>
    </p:spTree>
    <p:extLst>
      <p:ext uri="{BB962C8B-B14F-4D97-AF65-F5344CB8AC3E}">
        <p14:creationId xmlns:p14="http://schemas.microsoft.com/office/powerpoint/2010/main" val="85585294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947738"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715153"/>
            <a:ext cx="5486400" cy="4466987"/>
          </a:xfrm>
          <a:prstGeom prst="rect">
            <a:avLst/>
          </a:prstGeom>
        </p:spPr>
        <p:txBody>
          <a:bodyPr spcFirstLastPara="1" wrap="square" lIns="93147" tIns="93147" rIns="93147" bIns="93147" anchor="t" anchorCtr="0">
            <a:noAutofit/>
          </a:bodyPr>
          <a:lstStyle/>
          <a:p>
            <a:pPr marL="0" indent="0">
              <a:buNone/>
            </a:pPr>
            <a:endParaRPr dirty="0"/>
          </a:p>
        </p:txBody>
      </p:sp>
    </p:spTree>
    <p:extLst>
      <p:ext uri="{BB962C8B-B14F-4D97-AF65-F5344CB8AC3E}">
        <p14:creationId xmlns:p14="http://schemas.microsoft.com/office/powerpoint/2010/main" val="280532941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947738"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715153"/>
            <a:ext cx="5486400" cy="4466987"/>
          </a:xfrm>
          <a:prstGeom prst="rect">
            <a:avLst/>
          </a:prstGeom>
        </p:spPr>
        <p:txBody>
          <a:bodyPr spcFirstLastPara="1" wrap="square" lIns="93147" tIns="93147" rIns="93147" bIns="93147" anchor="t" anchorCtr="0">
            <a:noAutofit/>
          </a:bodyPr>
          <a:lstStyle/>
          <a:p>
            <a:pPr marL="0" indent="0">
              <a:buNone/>
            </a:pPr>
            <a:endParaRPr dirty="0"/>
          </a:p>
        </p:txBody>
      </p:sp>
    </p:spTree>
    <p:extLst>
      <p:ext uri="{BB962C8B-B14F-4D97-AF65-F5344CB8AC3E}">
        <p14:creationId xmlns:p14="http://schemas.microsoft.com/office/powerpoint/2010/main" val="314995452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Shape 334"/>
          <p:cNvSpPr>
            <a:spLocks noGrp="1" noRot="1" noChangeAspect="1"/>
          </p:cNvSpPr>
          <p:nvPr>
            <p:ph type="sldImg" idx="2"/>
          </p:nvPr>
        </p:nvSpPr>
        <p:spPr>
          <a:xfrm>
            <a:off x="947738"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5" name="Shape 335"/>
          <p:cNvSpPr txBox="1">
            <a:spLocks noGrp="1"/>
          </p:cNvSpPr>
          <p:nvPr>
            <p:ph type="body" idx="1"/>
          </p:nvPr>
        </p:nvSpPr>
        <p:spPr>
          <a:xfrm>
            <a:off x="685800" y="4715153"/>
            <a:ext cx="5486400" cy="4466987"/>
          </a:xfrm>
          <a:prstGeom prst="rect">
            <a:avLst/>
          </a:prstGeom>
        </p:spPr>
        <p:txBody>
          <a:bodyPr spcFirstLastPara="1" wrap="square" lIns="93147" tIns="93147" rIns="93147" bIns="93147" anchor="t" anchorCtr="0">
            <a:noAutofit/>
          </a:bodyPr>
          <a:lstStyle/>
          <a:p>
            <a:pPr marL="0" indent="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54888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947738"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715153"/>
            <a:ext cx="5486400" cy="4466987"/>
          </a:xfrm>
          <a:prstGeom prst="rect">
            <a:avLst/>
          </a:prstGeom>
        </p:spPr>
        <p:txBody>
          <a:bodyPr spcFirstLastPara="1" wrap="square" lIns="93147" tIns="93147" rIns="93147" bIns="93147" anchor="t" anchorCtr="0">
            <a:noAutofit/>
          </a:bodyPr>
          <a:lstStyle/>
          <a:p>
            <a:pPr marL="0" indent="0">
              <a:buNone/>
            </a:pPr>
            <a:endParaRPr dirty="0"/>
          </a:p>
        </p:txBody>
      </p:sp>
    </p:spTree>
    <p:extLst>
      <p:ext uri="{BB962C8B-B14F-4D97-AF65-F5344CB8AC3E}">
        <p14:creationId xmlns:p14="http://schemas.microsoft.com/office/powerpoint/2010/main" val="1538639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51825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323457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947738"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715153"/>
            <a:ext cx="5486400" cy="4466987"/>
          </a:xfrm>
          <a:prstGeom prst="rect">
            <a:avLst/>
          </a:prstGeom>
        </p:spPr>
        <p:txBody>
          <a:bodyPr spcFirstLastPara="1" wrap="square" lIns="93147" tIns="93147" rIns="93147" bIns="93147" anchor="t" anchorCtr="0">
            <a:noAutofit/>
          </a:bodyPr>
          <a:lstStyle/>
          <a:p>
            <a:pPr marL="0" indent="0">
              <a:buNone/>
            </a:pPr>
            <a:endParaRPr/>
          </a:p>
        </p:txBody>
      </p:sp>
    </p:spTree>
    <p:extLst>
      <p:ext uri="{BB962C8B-B14F-4D97-AF65-F5344CB8AC3E}">
        <p14:creationId xmlns:p14="http://schemas.microsoft.com/office/powerpoint/2010/main" val="1456711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721425" y="3785246"/>
            <a:ext cx="5216700" cy="1546500"/>
          </a:xfrm>
          <a:prstGeom prst="rect">
            <a:avLst/>
          </a:prstGeom>
        </p:spPr>
        <p:txBody>
          <a:bodyPr spcFirstLastPara="1" wrap="square" lIns="91425" tIns="91425" rIns="91425" bIns="91425" anchor="t" anchorCtr="0"/>
          <a:lstStyle>
            <a:lvl1pPr lvl="0">
              <a:spcBef>
                <a:spcPts val="0"/>
              </a:spcBef>
              <a:spcAft>
                <a:spcPts val="0"/>
              </a:spcAft>
              <a:buClr>
                <a:srgbClr val="2185C5"/>
              </a:buClr>
              <a:buSzPts val="4800"/>
              <a:buNone/>
              <a:defRPr sz="4800">
                <a:solidFill>
                  <a:srgbClr val="2185C5"/>
                </a:solidFill>
              </a:defRPr>
            </a:lvl1pPr>
            <a:lvl2pPr lvl="1">
              <a:spcBef>
                <a:spcPts val="0"/>
              </a:spcBef>
              <a:spcAft>
                <a:spcPts val="0"/>
              </a:spcAft>
              <a:buClr>
                <a:srgbClr val="2185C5"/>
              </a:buClr>
              <a:buSzPts val="4800"/>
              <a:buNone/>
              <a:defRPr sz="4800">
                <a:solidFill>
                  <a:srgbClr val="2185C5"/>
                </a:solidFill>
              </a:defRPr>
            </a:lvl2pPr>
            <a:lvl3pPr lvl="2">
              <a:spcBef>
                <a:spcPts val="0"/>
              </a:spcBef>
              <a:spcAft>
                <a:spcPts val="0"/>
              </a:spcAft>
              <a:buClr>
                <a:srgbClr val="2185C5"/>
              </a:buClr>
              <a:buSzPts val="4800"/>
              <a:buNone/>
              <a:defRPr sz="4800">
                <a:solidFill>
                  <a:srgbClr val="2185C5"/>
                </a:solidFill>
              </a:defRPr>
            </a:lvl3pPr>
            <a:lvl4pPr lvl="3">
              <a:spcBef>
                <a:spcPts val="0"/>
              </a:spcBef>
              <a:spcAft>
                <a:spcPts val="0"/>
              </a:spcAft>
              <a:buClr>
                <a:srgbClr val="2185C5"/>
              </a:buClr>
              <a:buSzPts val="4800"/>
              <a:buNone/>
              <a:defRPr sz="4800">
                <a:solidFill>
                  <a:srgbClr val="2185C5"/>
                </a:solidFill>
              </a:defRPr>
            </a:lvl4pPr>
            <a:lvl5pPr lvl="4">
              <a:spcBef>
                <a:spcPts val="0"/>
              </a:spcBef>
              <a:spcAft>
                <a:spcPts val="0"/>
              </a:spcAft>
              <a:buClr>
                <a:srgbClr val="2185C5"/>
              </a:buClr>
              <a:buSzPts val="4800"/>
              <a:buNone/>
              <a:defRPr sz="4800">
                <a:solidFill>
                  <a:srgbClr val="2185C5"/>
                </a:solidFill>
              </a:defRPr>
            </a:lvl5pPr>
            <a:lvl6pPr lvl="5">
              <a:spcBef>
                <a:spcPts val="0"/>
              </a:spcBef>
              <a:spcAft>
                <a:spcPts val="0"/>
              </a:spcAft>
              <a:buClr>
                <a:srgbClr val="2185C5"/>
              </a:buClr>
              <a:buSzPts val="4800"/>
              <a:buNone/>
              <a:defRPr sz="4800">
                <a:solidFill>
                  <a:srgbClr val="2185C5"/>
                </a:solidFill>
              </a:defRPr>
            </a:lvl6pPr>
            <a:lvl7pPr lvl="6">
              <a:spcBef>
                <a:spcPts val="0"/>
              </a:spcBef>
              <a:spcAft>
                <a:spcPts val="0"/>
              </a:spcAft>
              <a:buClr>
                <a:srgbClr val="2185C5"/>
              </a:buClr>
              <a:buSzPts val="4800"/>
              <a:buNone/>
              <a:defRPr sz="4800">
                <a:solidFill>
                  <a:srgbClr val="2185C5"/>
                </a:solidFill>
              </a:defRPr>
            </a:lvl7pPr>
            <a:lvl8pPr lvl="7">
              <a:spcBef>
                <a:spcPts val="0"/>
              </a:spcBef>
              <a:spcAft>
                <a:spcPts val="0"/>
              </a:spcAft>
              <a:buClr>
                <a:srgbClr val="2185C5"/>
              </a:buClr>
              <a:buSzPts val="4800"/>
              <a:buNone/>
              <a:defRPr sz="4800">
                <a:solidFill>
                  <a:srgbClr val="2185C5"/>
                </a:solidFill>
              </a:defRPr>
            </a:lvl8pPr>
            <a:lvl9pPr lvl="8">
              <a:spcBef>
                <a:spcPts val="0"/>
              </a:spcBef>
              <a:spcAft>
                <a:spcPts val="0"/>
              </a:spcAft>
              <a:buClr>
                <a:srgbClr val="2185C5"/>
              </a:buClr>
              <a:buSzPts val="4800"/>
              <a:buNone/>
              <a:defRPr sz="4800">
                <a:solidFill>
                  <a:srgbClr val="2185C5"/>
                </a:solidFill>
              </a:defRPr>
            </a:lvl9pPr>
          </a:lstStyle>
          <a:p>
            <a:endParaRPr/>
          </a:p>
        </p:txBody>
      </p:sp>
      <p:sp>
        <p:nvSpPr>
          <p:cNvPr id="11" name="Shape 11"/>
          <p:cNvSpPr/>
          <p:nvPr/>
        </p:nvSpPr>
        <p:spPr>
          <a:xfrm>
            <a:off x="5938246" y="3377550"/>
            <a:ext cx="7218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12"/>
          <p:cNvSpPr/>
          <p:nvPr/>
        </p:nvSpPr>
        <p:spPr>
          <a:xfrm>
            <a:off x="6659861" y="3377550"/>
            <a:ext cx="7218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a:off x="-1" y="3377550"/>
            <a:ext cx="7218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14"/>
          <p:cNvSpPr/>
          <p:nvPr/>
        </p:nvSpPr>
        <p:spPr>
          <a:xfrm>
            <a:off x="721425" y="3377550"/>
            <a:ext cx="52167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893700" y="274650"/>
            <a:ext cx="6462600" cy="114300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41" name="Shape 41"/>
          <p:cNvSpPr txBox="1">
            <a:spLocks noGrp="1"/>
          </p:cNvSpPr>
          <p:nvPr>
            <p:ph type="body" idx="1"/>
          </p:nvPr>
        </p:nvSpPr>
        <p:spPr>
          <a:xfrm>
            <a:off x="893625" y="1600200"/>
            <a:ext cx="3136800" cy="49677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42" name="Shape 42"/>
          <p:cNvSpPr txBox="1">
            <a:spLocks noGrp="1"/>
          </p:cNvSpPr>
          <p:nvPr>
            <p:ph type="body" idx="2"/>
          </p:nvPr>
        </p:nvSpPr>
        <p:spPr>
          <a:xfrm>
            <a:off x="4219456" y="1600200"/>
            <a:ext cx="3136800" cy="49677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43" name="Shape 43"/>
          <p:cNvSpPr/>
          <p:nvPr/>
        </p:nvSpPr>
        <p:spPr>
          <a:xfrm>
            <a:off x="7356366" y="6755100"/>
            <a:ext cx="8937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 name="Shape 44"/>
          <p:cNvSpPr/>
          <p:nvPr/>
        </p:nvSpPr>
        <p:spPr>
          <a:xfrm>
            <a:off x="8250312" y="6755100"/>
            <a:ext cx="8937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 name="Shape 45"/>
          <p:cNvSpPr/>
          <p:nvPr/>
        </p:nvSpPr>
        <p:spPr>
          <a:xfrm>
            <a:off x="0" y="6755100"/>
            <a:ext cx="8937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 name="Shape 46"/>
          <p:cNvSpPr/>
          <p:nvPr/>
        </p:nvSpPr>
        <p:spPr>
          <a:xfrm>
            <a:off x="893710" y="6755100"/>
            <a:ext cx="64626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 name="Shape 47"/>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133515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893700" y="274650"/>
            <a:ext cx="6462600" cy="1143000"/>
          </a:xfrm>
          <a:prstGeom prst="rect">
            <a:avLst/>
          </a:prstGeom>
        </p:spPr>
        <p:txBody>
          <a:bodyPr spcFirstLastPara="1" wrap="square" lIns="91425" tIns="91425" rIns="91425" bIns="91425" anchor="b" anchorCtr="0"/>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50" name="Shape 50"/>
          <p:cNvSpPr txBox="1">
            <a:spLocks noGrp="1"/>
          </p:cNvSpPr>
          <p:nvPr>
            <p:ph type="body" idx="1"/>
          </p:nvPr>
        </p:nvSpPr>
        <p:spPr>
          <a:xfrm>
            <a:off x="893700" y="1600200"/>
            <a:ext cx="2371200" cy="4967700"/>
          </a:xfrm>
          <a:prstGeom prst="rect">
            <a:avLst/>
          </a:prstGeom>
        </p:spPr>
        <p:txBody>
          <a:bodyPr spcFirstLastPara="1" wrap="square" lIns="91425" tIns="91425" rIns="91425" bIns="91425" anchor="t" anchorCtr="0"/>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51" name="Shape 51"/>
          <p:cNvSpPr txBox="1">
            <a:spLocks noGrp="1"/>
          </p:cNvSpPr>
          <p:nvPr>
            <p:ph type="body" idx="2"/>
          </p:nvPr>
        </p:nvSpPr>
        <p:spPr>
          <a:xfrm>
            <a:off x="3386404" y="1600200"/>
            <a:ext cx="2371200" cy="4967700"/>
          </a:xfrm>
          <a:prstGeom prst="rect">
            <a:avLst/>
          </a:prstGeom>
        </p:spPr>
        <p:txBody>
          <a:bodyPr spcFirstLastPara="1" wrap="square" lIns="91425" tIns="91425" rIns="91425" bIns="91425" anchor="t" anchorCtr="0"/>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52" name="Shape 52"/>
          <p:cNvSpPr txBox="1">
            <a:spLocks noGrp="1"/>
          </p:cNvSpPr>
          <p:nvPr>
            <p:ph type="body" idx="3"/>
          </p:nvPr>
        </p:nvSpPr>
        <p:spPr>
          <a:xfrm>
            <a:off x="5879107" y="1600200"/>
            <a:ext cx="2371200" cy="4967700"/>
          </a:xfrm>
          <a:prstGeom prst="rect">
            <a:avLst/>
          </a:prstGeom>
        </p:spPr>
        <p:txBody>
          <a:bodyPr spcFirstLastPara="1" wrap="square" lIns="91425" tIns="91425" rIns="91425" bIns="91425" anchor="t" anchorCtr="0"/>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53" name="Shape 53"/>
          <p:cNvSpPr/>
          <p:nvPr/>
        </p:nvSpPr>
        <p:spPr>
          <a:xfrm>
            <a:off x="7356366" y="6755100"/>
            <a:ext cx="8937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 name="Shape 54"/>
          <p:cNvSpPr/>
          <p:nvPr/>
        </p:nvSpPr>
        <p:spPr>
          <a:xfrm>
            <a:off x="8250312" y="6755100"/>
            <a:ext cx="8937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 name="Shape 55"/>
          <p:cNvSpPr/>
          <p:nvPr/>
        </p:nvSpPr>
        <p:spPr>
          <a:xfrm>
            <a:off x="0" y="6755100"/>
            <a:ext cx="8937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 name="Shape 56"/>
          <p:cNvSpPr/>
          <p:nvPr/>
        </p:nvSpPr>
        <p:spPr>
          <a:xfrm>
            <a:off x="893710" y="6755100"/>
            <a:ext cx="64626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 name="Shape 57"/>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836292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893700" y="274650"/>
            <a:ext cx="6462600" cy="114300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60" name="Shape 60"/>
          <p:cNvSpPr/>
          <p:nvPr/>
        </p:nvSpPr>
        <p:spPr>
          <a:xfrm>
            <a:off x="7356366" y="6755100"/>
            <a:ext cx="8937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 name="Shape 61"/>
          <p:cNvSpPr/>
          <p:nvPr/>
        </p:nvSpPr>
        <p:spPr>
          <a:xfrm>
            <a:off x="8250312" y="6755100"/>
            <a:ext cx="8937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 name="Shape 62"/>
          <p:cNvSpPr/>
          <p:nvPr/>
        </p:nvSpPr>
        <p:spPr>
          <a:xfrm>
            <a:off x="0" y="6755100"/>
            <a:ext cx="8937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 name="Shape 63"/>
          <p:cNvSpPr/>
          <p:nvPr/>
        </p:nvSpPr>
        <p:spPr>
          <a:xfrm>
            <a:off x="893710" y="6755100"/>
            <a:ext cx="64626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 name="Shape 64"/>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4183326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893700" y="6199950"/>
            <a:ext cx="6462600" cy="467700"/>
          </a:xfrm>
          <a:prstGeom prst="rect">
            <a:avLst/>
          </a:prstGeom>
        </p:spPr>
        <p:txBody>
          <a:bodyPr spcFirstLastPara="1" wrap="square" lIns="91425" tIns="91425" rIns="91425" bIns="91425" anchor="b" anchorCtr="0"/>
          <a:lstStyle>
            <a:lvl1pPr marL="457200" lvl="0" indent="-228600">
              <a:spcBef>
                <a:spcPts val="360"/>
              </a:spcBef>
              <a:spcAft>
                <a:spcPts val="0"/>
              </a:spcAft>
              <a:buClr>
                <a:srgbClr val="2185C5"/>
              </a:buClr>
              <a:buSzPts val="1400"/>
              <a:buNone/>
              <a:defRPr sz="1400">
                <a:solidFill>
                  <a:srgbClr val="2185C5"/>
                </a:solidFill>
              </a:defRPr>
            </a:lvl1pPr>
          </a:lstStyle>
          <a:p>
            <a:endParaRPr/>
          </a:p>
        </p:txBody>
      </p:sp>
      <p:sp>
        <p:nvSpPr>
          <p:cNvPr id="67" name="Shape 67"/>
          <p:cNvSpPr/>
          <p:nvPr/>
        </p:nvSpPr>
        <p:spPr>
          <a:xfrm>
            <a:off x="7356366" y="6755100"/>
            <a:ext cx="8937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 name="Shape 68"/>
          <p:cNvSpPr/>
          <p:nvPr/>
        </p:nvSpPr>
        <p:spPr>
          <a:xfrm>
            <a:off x="8250312" y="6755100"/>
            <a:ext cx="8937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 name="Shape 69"/>
          <p:cNvSpPr/>
          <p:nvPr/>
        </p:nvSpPr>
        <p:spPr>
          <a:xfrm>
            <a:off x="0" y="6755100"/>
            <a:ext cx="8937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 name="Shape 70"/>
          <p:cNvSpPr/>
          <p:nvPr/>
        </p:nvSpPr>
        <p:spPr>
          <a:xfrm>
            <a:off x="893710" y="6755100"/>
            <a:ext cx="64626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 name="Shape 71"/>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lvl1pPr lvl="0">
              <a:buNone/>
              <a:defRPr>
                <a:solidFill>
                  <a:srgbClr val="2185C5"/>
                </a:solidFill>
              </a:defRPr>
            </a:lvl1pPr>
            <a:lvl2pPr lvl="1">
              <a:buNone/>
              <a:defRPr>
                <a:solidFill>
                  <a:srgbClr val="2185C5"/>
                </a:solidFill>
              </a:defRPr>
            </a:lvl2pPr>
            <a:lvl3pPr lvl="2">
              <a:buNone/>
              <a:defRPr>
                <a:solidFill>
                  <a:srgbClr val="2185C5"/>
                </a:solidFill>
              </a:defRPr>
            </a:lvl3pPr>
            <a:lvl4pPr lvl="3">
              <a:buNone/>
              <a:defRPr>
                <a:solidFill>
                  <a:srgbClr val="2185C5"/>
                </a:solidFill>
              </a:defRPr>
            </a:lvl4pPr>
            <a:lvl5pPr lvl="4">
              <a:buNone/>
              <a:defRPr>
                <a:solidFill>
                  <a:srgbClr val="2185C5"/>
                </a:solidFill>
              </a:defRPr>
            </a:lvl5pPr>
            <a:lvl6pPr lvl="5">
              <a:buNone/>
              <a:defRPr>
                <a:solidFill>
                  <a:srgbClr val="2185C5"/>
                </a:solidFill>
              </a:defRPr>
            </a:lvl6pPr>
            <a:lvl7pPr lvl="6">
              <a:buNone/>
              <a:defRPr>
                <a:solidFill>
                  <a:srgbClr val="2185C5"/>
                </a:solidFill>
              </a:defRPr>
            </a:lvl7pPr>
            <a:lvl8pPr lvl="7">
              <a:buNone/>
              <a:defRPr>
                <a:solidFill>
                  <a:srgbClr val="2185C5"/>
                </a:solidFill>
              </a:defRPr>
            </a:lvl8pPr>
            <a:lvl9pPr lvl="8">
              <a:buNone/>
              <a:defRPr>
                <a:solidFill>
                  <a:srgbClr val="2185C5"/>
                </a:solidFill>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39054617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2"/>
        <p:cNvGrpSpPr/>
        <p:nvPr/>
      </p:nvGrpSpPr>
      <p:grpSpPr>
        <a:xfrm>
          <a:off x="0" y="0"/>
          <a:ext cx="0" cy="0"/>
          <a:chOff x="0" y="0"/>
          <a:chExt cx="0" cy="0"/>
        </a:xfrm>
      </p:grpSpPr>
      <p:sp>
        <p:nvSpPr>
          <p:cNvPr id="73" name="Shape 73"/>
          <p:cNvSpPr/>
          <p:nvPr/>
        </p:nvSpPr>
        <p:spPr>
          <a:xfrm>
            <a:off x="7356366" y="6755100"/>
            <a:ext cx="8937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 name="Shape 74"/>
          <p:cNvSpPr/>
          <p:nvPr/>
        </p:nvSpPr>
        <p:spPr>
          <a:xfrm>
            <a:off x="8250312" y="6755100"/>
            <a:ext cx="8937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 name="Shape 75"/>
          <p:cNvSpPr/>
          <p:nvPr/>
        </p:nvSpPr>
        <p:spPr>
          <a:xfrm>
            <a:off x="0" y="6755100"/>
            <a:ext cx="8937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 name="Shape 76"/>
          <p:cNvSpPr/>
          <p:nvPr/>
        </p:nvSpPr>
        <p:spPr>
          <a:xfrm>
            <a:off x="893710" y="6755100"/>
            <a:ext cx="64626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 name="Shape 77"/>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3380661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5"/>
        <p:cNvGrpSpPr/>
        <p:nvPr/>
      </p:nvGrpSpPr>
      <p:grpSpPr>
        <a:xfrm>
          <a:off x="0" y="0"/>
          <a:ext cx="0" cy="0"/>
          <a:chOff x="0" y="0"/>
          <a:chExt cx="0" cy="0"/>
        </a:xfrm>
      </p:grpSpPr>
      <p:sp>
        <p:nvSpPr>
          <p:cNvPr id="16" name="Shape 16"/>
          <p:cNvSpPr/>
          <p:nvPr/>
        </p:nvSpPr>
        <p:spPr>
          <a:xfrm>
            <a:off x="0" y="0"/>
            <a:ext cx="9144000" cy="5323800"/>
          </a:xfrm>
          <a:prstGeom prst="rect">
            <a:avLst/>
          </a:prstGeom>
          <a:solidFill>
            <a:srgbClr val="2185C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17"/>
          <p:cNvSpPr txBox="1">
            <a:spLocks noGrp="1"/>
          </p:cNvSpPr>
          <p:nvPr>
            <p:ph type="ctrTitle"/>
          </p:nvPr>
        </p:nvSpPr>
        <p:spPr>
          <a:xfrm>
            <a:off x="685800" y="2111123"/>
            <a:ext cx="7772400" cy="1546500"/>
          </a:xfrm>
          <a:prstGeom prst="rect">
            <a:avLst/>
          </a:prstGeom>
        </p:spPr>
        <p:txBody>
          <a:bodyPr spcFirstLastPara="1" wrap="square" lIns="91425" tIns="91425" rIns="91425" bIns="91425" anchor="b" anchorCtr="0"/>
          <a:lstStyle>
            <a:lvl1pPr lvl="0" algn="ctr" rtl="0">
              <a:spcBef>
                <a:spcPts val="0"/>
              </a:spcBef>
              <a:spcAft>
                <a:spcPts val="0"/>
              </a:spcAft>
              <a:buClr>
                <a:srgbClr val="FFFFFF"/>
              </a:buClr>
              <a:buSzPts val="4800"/>
              <a:buNone/>
              <a:defRPr sz="4800">
                <a:solidFill>
                  <a:srgbClr val="FFFFFF"/>
                </a:solidFill>
              </a:defRPr>
            </a:lvl1pPr>
            <a:lvl2pPr lvl="1" algn="ctr" rtl="0">
              <a:spcBef>
                <a:spcPts val="0"/>
              </a:spcBef>
              <a:spcAft>
                <a:spcPts val="0"/>
              </a:spcAft>
              <a:buClr>
                <a:srgbClr val="FFFFFF"/>
              </a:buClr>
              <a:buSzPts val="4800"/>
              <a:buNone/>
              <a:defRPr sz="4800">
                <a:solidFill>
                  <a:srgbClr val="FFFFFF"/>
                </a:solidFill>
              </a:defRPr>
            </a:lvl2pPr>
            <a:lvl3pPr lvl="2" algn="ctr" rtl="0">
              <a:spcBef>
                <a:spcPts val="0"/>
              </a:spcBef>
              <a:spcAft>
                <a:spcPts val="0"/>
              </a:spcAft>
              <a:buClr>
                <a:srgbClr val="FFFFFF"/>
              </a:buClr>
              <a:buSzPts val="4800"/>
              <a:buNone/>
              <a:defRPr sz="4800">
                <a:solidFill>
                  <a:srgbClr val="FFFFFF"/>
                </a:solidFill>
              </a:defRPr>
            </a:lvl3pPr>
            <a:lvl4pPr lvl="3" algn="ctr" rtl="0">
              <a:spcBef>
                <a:spcPts val="0"/>
              </a:spcBef>
              <a:spcAft>
                <a:spcPts val="0"/>
              </a:spcAft>
              <a:buClr>
                <a:srgbClr val="FFFFFF"/>
              </a:buClr>
              <a:buSzPts val="4800"/>
              <a:buNone/>
              <a:defRPr sz="4800">
                <a:solidFill>
                  <a:srgbClr val="FFFFFF"/>
                </a:solidFill>
              </a:defRPr>
            </a:lvl4pPr>
            <a:lvl5pPr lvl="4" algn="ctr" rtl="0">
              <a:spcBef>
                <a:spcPts val="0"/>
              </a:spcBef>
              <a:spcAft>
                <a:spcPts val="0"/>
              </a:spcAft>
              <a:buClr>
                <a:srgbClr val="FFFFFF"/>
              </a:buClr>
              <a:buSzPts val="4800"/>
              <a:buNone/>
              <a:defRPr sz="4800">
                <a:solidFill>
                  <a:srgbClr val="FFFFFF"/>
                </a:solidFill>
              </a:defRPr>
            </a:lvl5pPr>
            <a:lvl6pPr lvl="5" algn="ctr" rtl="0">
              <a:spcBef>
                <a:spcPts val="0"/>
              </a:spcBef>
              <a:spcAft>
                <a:spcPts val="0"/>
              </a:spcAft>
              <a:buClr>
                <a:srgbClr val="FFFFFF"/>
              </a:buClr>
              <a:buSzPts val="4800"/>
              <a:buNone/>
              <a:defRPr sz="4800">
                <a:solidFill>
                  <a:srgbClr val="FFFFFF"/>
                </a:solidFill>
              </a:defRPr>
            </a:lvl6pPr>
            <a:lvl7pPr lvl="6" algn="ctr" rtl="0">
              <a:spcBef>
                <a:spcPts val="0"/>
              </a:spcBef>
              <a:spcAft>
                <a:spcPts val="0"/>
              </a:spcAft>
              <a:buClr>
                <a:srgbClr val="FFFFFF"/>
              </a:buClr>
              <a:buSzPts val="4800"/>
              <a:buNone/>
              <a:defRPr sz="4800">
                <a:solidFill>
                  <a:srgbClr val="FFFFFF"/>
                </a:solidFill>
              </a:defRPr>
            </a:lvl7pPr>
            <a:lvl8pPr lvl="7" algn="ctr" rtl="0">
              <a:spcBef>
                <a:spcPts val="0"/>
              </a:spcBef>
              <a:spcAft>
                <a:spcPts val="0"/>
              </a:spcAft>
              <a:buClr>
                <a:srgbClr val="FFFFFF"/>
              </a:buClr>
              <a:buSzPts val="4800"/>
              <a:buNone/>
              <a:defRPr sz="4800">
                <a:solidFill>
                  <a:srgbClr val="FFFFFF"/>
                </a:solidFill>
              </a:defRPr>
            </a:lvl8pPr>
            <a:lvl9pPr lvl="8" algn="ctr" rtl="0">
              <a:spcBef>
                <a:spcPts val="0"/>
              </a:spcBef>
              <a:spcAft>
                <a:spcPts val="0"/>
              </a:spcAft>
              <a:buClr>
                <a:srgbClr val="FFFFFF"/>
              </a:buClr>
              <a:buSzPts val="4800"/>
              <a:buNone/>
              <a:defRPr sz="4800">
                <a:solidFill>
                  <a:srgbClr val="FFFFFF"/>
                </a:solidFill>
              </a:defRPr>
            </a:lvl9pPr>
          </a:lstStyle>
          <a:p>
            <a:endParaRPr/>
          </a:p>
        </p:txBody>
      </p:sp>
      <p:sp>
        <p:nvSpPr>
          <p:cNvPr id="18" name="Shape 18"/>
          <p:cNvSpPr txBox="1">
            <a:spLocks noGrp="1"/>
          </p:cNvSpPr>
          <p:nvPr>
            <p:ph type="subTitle" idx="1"/>
          </p:nvPr>
        </p:nvSpPr>
        <p:spPr>
          <a:xfrm>
            <a:off x="685800" y="3786738"/>
            <a:ext cx="7772400" cy="1046400"/>
          </a:xfrm>
          <a:prstGeom prst="rect">
            <a:avLst/>
          </a:prstGeom>
        </p:spPr>
        <p:txBody>
          <a:bodyPr spcFirstLastPara="1" wrap="square" lIns="91425" tIns="91425" rIns="91425" bIns="91425" anchor="t" anchorCtr="0"/>
          <a:lstStyle>
            <a:lvl1pPr lvl="0" algn="ctr" rtl="0">
              <a:spcBef>
                <a:spcPts val="0"/>
              </a:spcBef>
              <a:spcAft>
                <a:spcPts val="0"/>
              </a:spcAft>
              <a:buClr>
                <a:srgbClr val="FFFFFF"/>
              </a:buClr>
              <a:buSzPts val="2400"/>
              <a:buNone/>
              <a:defRPr sz="2400" b="1">
                <a:solidFill>
                  <a:srgbClr val="FFFFFF"/>
                </a:solidFill>
              </a:defRPr>
            </a:lvl1pPr>
            <a:lvl2pPr lvl="1" algn="ctr" rtl="0">
              <a:spcBef>
                <a:spcPts val="0"/>
              </a:spcBef>
              <a:spcAft>
                <a:spcPts val="0"/>
              </a:spcAft>
              <a:buClr>
                <a:srgbClr val="FFFFFF"/>
              </a:buClr>
              <a:buSzPts val="2400"/>
              <a:buNone/>
              <a:defRPr b="1">
                <a:solidFill>
                  <a:srgbClr val="FFFFFF"/>
                </a:solidFill>
              </a:defRPr>
            </a:lvl2pPr>
            <a:lvl3pPr lvl="2" algn="ctr" rtl="0">
              <a:spcBef>
                <a:spcPts val="0"/>
              </a:spcBef>
              <a:spcAft>
                <a:spcPts val="0"/>
              </a:spcAft>
              <a:buClr>
                <a:srgbClr val="FFFFFF"/>
              </a:buClr>
              <a:buSzPts val="2400"/>
              <a:buNone/>
              <a:defRPr b="1">
                <a:solidFill>
                  <a:srgbClr val="FFFFFF"/>
                </a:solidFill>
              </a:defRPr>
            </a:lvl3pPr>
            <a:lvl4pPr lvl="3" algn="ctr" rtl="0">
              <a:spcBef>
                <a:spcPts val="0"/>
              </a:spcBef>
              <a:spcAft>
                <a:spcPts val="0"/>
              </a:spcAft>
              <a:buClr>
                <a:srgbClr val="FFFFFF"/>
              </a:buClr>
              <a:buSzPts val="2400"/>
              <a:buNone/>
              <a:defRPr sz="2400" b="1">
                <a:solidFill>
                  <a:srgbClr val="FFFFFF"/>
                </a:solidFill>
              </a:defRPr>
            </a:lvl4pPr>
            <a:lvl5pPr lvl="4" algn="ctr" rtl="0">
              <a:spcBef>
                <a:spcPts val="0"/>
              </a:spcBef>
              <a:spcAft>
                <a:spcPts val="0"/>
              </a:spcAft>
              <a:buClr>
                <a:srgbClr val="FFFFFF"/>
              </a:buClr>
              <a:buSzPts val="2400"/>
              <a:buNone/>
              <a:defRPr sz="2400" b="1">
                <a:solidFill>
                  <a:srgbClr val="FFFFFF"/>
                </a:solidFill>
              </a:defRPr>
            </a:lvl5pPr>
            <a:lvl6pPr lvl="5" algn="ctr" rtl="0">
              <a:spcBef>
                <a:spcPts val="0"/>
              </a:spcBef>
              <a:spcAft>
                <a:spcPts val="0"/>
              </a:spcAft>
              <a:buClr>
                <a:srgbClr val="FFFFFF"/>
              </a:buClr>
              <a:buSzPts val="2400"/>
              <a:buNone/>
              <a:defRPr sz="2400" b="1">
                <a:solidFill>
                  <a:srgbClr val="FFFFFF"/>
                </a:solidFill>
              </a:defRPr>
            </a:lvl6pPr>
            <a:lvl7pPr lvl="6" algn="ctr" rtl="0">
              <a:spcBef>
                <a:spcPts val="0"/>
              </a:spcBef>
              <a:spcAft>
                <a:spcPts val="0"/>
              </a:spcAft>
              <a:buClr>
                <a:srgbClr val="FFFFFF"/>
              </a:buClr>
              <a:buSzPts val="2400"/>
              <a:buNone/>
              <a:defRPr sz="2400" b="1">
                <a:solidFill>
                  <a:srgbClr val="FFFFFF"/>
                </a:solidFill>
              </a:defRPr>
            </a:lvl7pPr>
            <a:lvl8pPr lvl="7" algn="ctr" rtl="0">
              <a:spcBef>
                <a:spcPts val="0"/>
              </a:spcBef>
              <a:spcAft>
                <a:spcPts val="0"/>
              </a:spcAft>
              <a:buClr>
                <a:srgbClr val="FFFFFF"/>
              </a:buClr>
              <a:buSzPts val="2400"/>
              <a:buNone/>
              <a:defRPr sz="2400" b="1">
                <a:solidFill>
                  <a:srgbClr val="FFFFFF"/>
                </a:solidFill>
              </a:defRPr>
            </a:lvl8pPr>
            <a:lvl9pPr lvl="8" algn="ctr" rtl="0">
              <a:spcBef>
                <a:spcPts val="0"/>
              </a:spcBef>
              <a:spcAft>
                <a:spcPts val="0"/>
              </a:spcAft>
              <a:buClr>
                <a:srgbClr val="FFFFFF"/>
              </a:buClr>
              <a:buSzPts val="2400"/>
              <a:buNone/>
              <a:defRPr sz="2400" b="1">
                <a:solidFill>
                  <a:srgbClr val="FFFFFF"/>
                </a:solidFill>
              </a:defRPr>
            </a:lvl9pPr>
          </a:lstStyle>
          <a:p>
            <a:endParaRPr/>
          </a:p>
        </p:txBody>
      </p:sp>
      <p:sp>
        <p:nvSpPr>
          <p:cNvPr id="19" name="Shape 19"/>
          <p:cNvSpPr/>
          <p:nvPr/>
        </p:nvSpPr>
        <p:spPr>
          <a:xfrm>
            <a:off x="3047704" y="5323800"/>
            <a:ext cx="30477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Shape 20"/>
          <p:cNvSpPr/>
          <p:nvPr/>
        </p:nvSpPr>
        <p:spPr>
          <a:xfrm>
            <a:off x="6096271" y="5323800"/>
            <a:ext cx="30477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 name="Shape 21"/>
          <p:cNvSpPr/>
          <p:nvPr/>
        </p:nvSpPr>
        <p:spPr>
          <a:xfrm>
            <a:off x="1" y="5323800"/>
            <a:ext cx="30477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Shape 22"/>
          <p:cNvSpPr txBox="1">
            <a:spLocks noGrp="1"/>
          </p:cNvSpPr>
          <p:nvPr>
            <p:ph type="sldNum" idx="12"/>
          </p:nvPr>
        </p:nvSpPr>
        <p:spPr>
          <a:xfrm>
            <a:off x="-125" y="6440375"/>
            <a:ext cx="9144000" cy="417900"/>
          </a:xfrm>
          <a:prstGeom prst="rect">
            <a:avLst/>
          </a:prstGeom>
        </p:spPr>
        <p:txBody>
          <a:bodyPr spcFirstLastPara="1" wrap="square" lIns="91425" tIns="91425" rIns="91425" bIns="91425" anchor="t" anchorCtr="0">
            <a:noAutofit/>
          </a:bodyPr>
          <a:lstStyle>
            <a:lvl1pPr lvl="0" algn="ctr">
              <a:buNone/>
              <a:defRPr/>
            </a:lvl1pPr>
            <a:lvl2pPr lvl="1" algn="ctr">
              <a:buNone/>
              <a:defRPr/>
            </a:lvl2pPr>
            <a:lvl3pPr lvl="2" algn="ctr">
              <a:buNone/>
              <a:defRPr/>
            </a:lvl3pPr>
            <a:lvl4pPr lvl="3" algn="ctr">
              <a:buNone/>
              <a:defRPr/>
            </a:lvl4pPr>
            <a:lvl5pPr lvl="4" algn="ctr">
              <a:buNone/>
              <a:defRPr/>
            </a:lvl5pPr>
            <a:lvl6pPr lvl="5" algn="ctr">
              <a:buNone/>
              <a:defRPr/>
            </a:lvl6pPr>
            <a:lvl7pPr lvl="6" algn="ctr">
              <a:buNone/>
              <a:defRPr/>
            </a:lvl7pPr>
            <a:lvl8pPr lvl="7" algn="ctr">
              <a:buNone/>
              <a:defRPr/>
            </a:lvl8pPr>
            <a:lvl9pPr lvl="8" algn="ctr">
              <a:buNone/>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776155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893700" y="274650"/>
            <a:ext cx="6462600" cy="114300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3" name="Shape 33"/>
          <p:cNvSpPr txBox="1">
            <a:spLocks noGrp="1"/>
          </p:cNvSpPr>
          <p:nvPr>
            <p:ph type="body" idx="1"/>
          </p:nvPr>
        </p:nvSpPr>
        <p:spPr>
          <a:xfrm>
            <a:off x="893700" y="1831450"/>
            <a:ext cx="6462600" cy="4736400"/>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34" name="Shape 34"/>
          <p:cNvSpPr/>
          <p:nvPr/>
        </p:nvSpPr>
        <p:spPr>
          <a:xfrm>
            <a:off x="7356366" y="6755100"/>
            <a:ext cx="8937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 name="Shape 35"/>
          <p:cNvSpPr/>
          <p:nvPr/>
        </p:nvSpPr>
        <p:spPr>
          <a:xfrm>
            <a:off x="8250312" y="6755100"/>
            <a:ext cx="8937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 name="Shape 36"/>
          <p:cNvSpPr/>
          <p:nvPr/>
        </p:nvSpPr>
        <p:spPr>
          <a:xfrm>
            <a:off x="0" y="6755100"/>
            <a:ext cx="8937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p:nvPr/>
        </p:nvSpPr>
        <p:spPr>
          <a:xfrm>
            <a:off x="893710" y="6755100"/>
            <a:ext cx="64626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 name="Shape 38"/>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893700" y="274650"/>
            <a:ext cx="6462600" cy="114300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41" name="Shape 41"/>
          <p:cNvSpPr txBox="1">
            <a:spLocks noGrp="1"/>
          </p:cNvSpPr>
          <p:nvPr>
            <p:ph type="body" idx="1"/>
          </p:nvPr>
        </p:nvSpPr>
        <p:spPr>
          <a:xfrm>
            <a:off x="893625" y="1600200"/>
            <a:ext cx="3136800" cy="49677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42" name="Shape 42"/>
          <p:cNvSpPr txBox="1">
            <a:spLocks noGrp="1"/>
          </p:cNvSpPr>
          <p:nvPr>
            <p:ph type="body" idx="2"/>
          </p:nvPr>
        </p:nvSpPr>
        <p:spPr>
          <a:xfrm>
            <a:off x="4219456" y="1600200"/>
            <a:ext cx="3136800" cy="49677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43" name="Shape 43"/>
          <p:cNvSpPr/>
          <p:nvPr/>
        </p:nvSpPr>
        <p:spPr>
          <a:xfrm>
            <a:off x="7356366" y="6755100"/>
            <a:ext cx="8937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 name="Shape 44"/>
          <p:cNvSpPr/>
          <p:nvPr/>
        </p:nvSpPr>
        <p:spPr>
          <a:xfrm>
            <a:off x="8250312" y="6755100"/>
            <a:ext cx="8937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 name="Shape 45"/>
          <p:cNvSpPr/>
          <p:nvPr/>
        </p:nvSpPr>
        <p:spPr>
          <a:xfrm>
            <a:off x="0" y="6755100"/>
            <a:ext cx="8937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 name="Shape 46"/>
          <p:cNvSpPr/>
          <p:nvPr/>
        </p:nvSpPr>
        <p:spPr>
          <a:xfrm>
            <a:off x="893710" y="6755100"/>
            <a:ext cx="64626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 name="Shape 47"/>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893700" y="274650"/>
            <a:ext cx="6462600" cy="1143000"/>
          </a:xfrm>
          <a:prstGeom prst="rect">
            <a:avLst/>
          </a:prstGeom>
        </p:spPr>
        <p:txBody>
          <a:bodyPr spcFirstLastPara="1" wrap="square" lIns="91425" tIns="91425" rIns="91425" bIns="91425" anchor="b" anchorCtr="0"/>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50" name="Shape 50"/>
          <p:cNvSpPr txBox="1">
            <a:spLocks noGrp="1"/>
          </p:cNvSpPr>
          <p:nvPr>
            <p:ph type="body" idx="1"/>
          </p:nvPr>
        </p:nvSpPr>
        <p:spPr>
          <a:xfrm>
            <a:off x="893700" y="1600200"/>
            <a:ext cx="2371200" cy="4967700"/>
          </a:xfrm>
          <a:prstGeom prst="rect">
            <a:avLst/>
          </a:prstGeom>
        </p:spPr>
        <p:txBody>
          <a:bodyPr spcFirstLastPara="1" wrap="square" lIns="91425" tIns="91425" rIns="91425" bIns="91425" anchor="t" anchorCtr="0"/>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51" name="Shape 51"/>
          <p:cNvSpPr txBox="1">
            <a:spLocks noGrp="1"/>
          </p:cNvSpPr>
          <p:nvPr>
            <p:ph type="body" idx="2"/>
          </p:nvPr>
        </p:nvSpPr>
        <p:spPr>
          <a:xfrm>
            <a:off x="3386404" y="1600200"/>
            <a:ext cx="2371200" cy="4967700"/>
          </a:xfrm>
          <a:prstGeom prst="rect">
            <a:avLst/>
          </a:prstGeom>
        </p:spPr>
        <p:txBody>
          <a:bodyPr spcFirstLastPara="1" wrap="square" lIns="91425" tIns="91425" rIns="91425" bIns="91425" anchor="t" anchorCtr="0"/>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52" name="Shape 52"/>
          <p:cNvSpPr txBox="1">
            <a:spLocks noGrp="1"/>
          </p:cNvSpPr>
          <p:nvPr>
            <p:ph type="body" idx="3"/>
          </p:nvPr>
        </p:nvSpPr>
        <p:spPr>
          <a:xfrm>
            <a:off x="5879107" y="1600200"/>
            <a:ext cx="2371200" cy="4967700"/>
          </a:xfrm>
          <a:prstGeom prst="rect">
            <a:avLst/>
          </a:prstGeom>
        </p:spPr>
        <p:txBody>
          <a:bodyPr spcFirstLastPara="1" wrap="square" lIns="91425" tIns="91425" rIns="91425" bIns="91425" anchor="t" anchorCtr="0"/>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53" name="Shape 53"/>
          <p:cNvSpPr/>
          <p:nvPr/>
        </p:nvSpPr>
        <p:spPr>
          <a:xfrm>
            <a:off x="7356366" y="6755100"/>
            <a:ext cx="8937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 name="Shape 54"/>
          <p:cNvSpPr/>
          <p:nvPr/>
        </p:nvSpPr>
        <p:spPr>
          <a:xfrm>
            <a:off x="8250312" y="6755100"/>
            <a:ext cx="8937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 name="Shape 55"/>
          <p:cNvSpPr/>
          <p:nvPr/>
        </p:nvSpPr>
        <p:spPr>
          <a:xfrm>
            <a:off x="0" y="6755100"/>
            <a:ext cx="8937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 name="Shape 56"/>
          <p:cNvSpPr/>
          <p:nvPr/>
        </p:nvSpPr>
        <p:spPr>
          <a:xfrm>
            <a:off x="893710" y="6755100"/>
            <a:ext cx="64626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 name="Shape 57"/>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color background">
  <p:cSld name="BLANK_1">
    <p:bg>
      <p:bgPr>
        <a:solidFill>
          <a:srgbClr val="2185C5"/>
        </a:solidFill>
        <a:effectLst/>
      </p:bgPr>
    </p:bg>
    <p:spTree>
      <p:nvGrpSpPr>
        <p:cNvPr id="1" name="Shape 78"/>
        <p:cNvGrpSpPr/>
        <p:nvPr/>
      </p:nvGrpSpPr>
      <p:grpSpPr>
        <a:xfrm>
          <a:off x="0" y="0"/>
          <a:ext cx="0" cy="0"/>
          <a:chOff x="0" y="0"/>
          <a:chExt cx="0" cy="0"/>
        </a:xfrm>
      </p:grpSpPr>
      <p:sp>
        <p:nvSpPr>
          <p:cNvPr id="79" name="Shape 79"/>
          <p:cNvSpPr/>
          <p:nvPr/>
        </p:nvSpPr>
        <p:spPr>
          <a:xfrm>
            <a:off x="7356366" y="6755100"/>
            <a:ext cx="8937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 name="Shape 80"/>
          <p:cNvSpPr/>
          <p:nvPr/>
        </p:nvSpPr>
        <p:spPr>
          <a:xfrm>
            <a:off x="8250312" y="6755100"/>
            <a:ext cx="8937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 name="Shape 81"/>
          <p:cNvSpPr/>
          <p:nvPr/>
        </p:nvSpPr>
        <p:spPr>
          <a:xfrm>
            <a:off x="0" y="6755100"/>
            <a:ext cx="893700" cy="102900"/>
          </a:xfrm>
          <a:prstGeom prst="rect">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 name="Shape 82"/>
          <p:cNvSpPr/>
          <p:nvPr/>
        </p:nvSpPr>
        <p:spPr>
          <a:xfrm>
            <a:off x="893710" y="6755100"/>
            <a:ext cx="64626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 name="Shape 83"/>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5"/>
        <p:cNvGrpSpPr/>
        <p:nvPr/>
      </p:nvGrpSpPr>
      <p:grpSpPr>
        <a:xfrm>
          <a:off x="0" y="0"/>
          <a:ext cx="0" cy="0"/>
          <a:chOff x="0" y="0"/>
          <a:chExt cx="0" cy="0"/>
        </a:xfrm>
      </p:grpSpPr>
      <p:sp>
        <p:nvSpPr>
          <p:cNvPr id="16" name="Shape 16"/>
          <p:cNvSpPr/>
          <p:nvPr/>
        </p:nvSpPr>
        <p:spPr>
          <a:xfrm>
            <a:off x="0" y="0"/>
            <a:ext cx="9144000" cy="5323800"/>
          </a:xfrm>
          <a:prstGeom prst="rect">
            <a:avLst/>
          </a:prstGeom>
          <a:solidFill>
            <a:srgbClr val="2185C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17"/>
          <p:cNvSpPr txBox="1">
            <a:spLocks noGrp="1"/>
          </p:cNvSpPr>
          <p:nvPr>
            <p:ph type="ctrTitle"/>
          </p:nvPr>
        </p:nvSpPr>
        <p:spPr>
          <a:xfrm>
            <a:off x="685800" y="2111123"/>
            <a:ext cx="7772400" cy="1546500"/>
          </a:xfrm>
          <a:prstGeom prst="rect">
            <a:avLst/>
          </a:prstGeom>
        </p:spPr>
        <p:txBody>
          <a:bodyPr spcFirstLastPara="1" wrap="square" lIns="91425" tIns="91425" rIns="91425" bIns="91425" anchor="b" anchorCtr="0"/>
          <a:lstStyle>
            <a:lvl1pPr lvl="0" algn="ctr" rtl="0">
              <a:spcBef>
                <a:spcPts val="0"/>
              </a:spcBef>
              <a:spcAft>
                <a:spcPts val="0"/>
              </a:spcAft>
              <a:buClr>
                <a:srgbClr val="FFFFFF"/>
              </a:buClr>
              <a:buSzPts val="4800"/>
              <a:buNone/>
              <a:defRPr sz="4800">
                <a:solidFill>
                  <a:srgbClr val="FFFFFF"/>
                </a:solidFill>
              </a:defRPr>
            </a:lvl1pPr>
            <a:lvl2pPr lvl="1" algn="ctr" rtl="0">
              <a:spcBef>
                <a:spcPts val="0"/>
              </a:spcBef>
              <a:spcAft>
                <a:spcPts val="0"/>
              </a:spcAft>
              <a:buClr>
                <a:srgbClr val="FFFFFF"/>
              </a:buClr>
              <a:buSzPts val="4800"/>
              <a:buNone/>
              <a:defRPr sz="4800">
                <a:solidFill>
                  <a:srgbClr val="FFFFFF"/>
                </a:solidFill>
              </a:defRPr>
            </a:lvl2pPr>
            <a:lvl3pPr lvl="2" algn="ctr" rtl="0">
              <a:spcBef>
                <a:spcPts val="0"/>
              </a:spcBef>
              <a:spcAft>
                <a:spcPts val="0"/>
              </a:spcAft>
              <a:buClr>
                <a:srgbClr val="FFFFFF"/>
              </a:buClr>
              <a:buSzPts val="4800"/>
              <a:buNone/>
              <a:defRPr sz="4800">
                <a:solidFill>
                  <a:srgbClr val="FFFFFF"/>
                </a:solidFill>
              </a:defRPr>
            </a:lvl3pPr>
            <a:lvl4pPr lvl="3" algn="ctr" rtl="0">
              <a:spcBef>
                <a:spcPts val="0"/>
              </a:spcBef>
              <a:spcAft>
                <a:spcPts val="0"/>
              </a:spcAft>
              <a:buClr>
                <a:srgbClr val="FFFFFF"/>
              </a:buClr>
              <a:buSzPts val="4800"/>
              <a:buNone/>
              <a:defRPr sz="4800">
                <a:solidFill>
                  <a:srgbClr val="FFFFFF"/>
                </a:solidFill>
              </a:defRPr>
            </a:lvl4pPr>
            <a:lvl5pPr lvl="4" algn="ctr" rtl="0">
              <a:spcBef>
                <a:spcPts val="0"/>
              </a:spcBef>
              <a:spcAft>
                <a:spcPts val="0"/>
              </a:spcAft>
              <a:buClr>
                <a:srgbClr val="FFFFFF"/>
              </a:buClr>
              <a:buSzPts val="4800"/>
              <a:buNone/>
              <a:defRPr sz="4800">
                <a:solidFill>
                  <a:srgbClr val="FFFFFF"/>
                </a:solidFill>
              </a:defRPr>
            </a:lvl5pPr>
            <a:lvl6pPr lvl="5" algn="ctr" rtl="0">
              <a:spcBef>
                <a:spcPts val="0"/>
              </a:spcBef>
              <a:spcAft>
                <a:spcPts val="0"/>
              </a:spcAft>
              <a:buClr>
                <a:srgbClr val="FFFFFF"/>
              </a:buClr>
              <a:buSzPts val="4800"/>
              <a:buNone/>
              <a:defRPr sz="4800">
                <a:solidFill>
                  <a:srgbClr val="FFFFFF"/>
                </a:solidFill>
              </a:defRPr>
            </a:lvl6pPr>
            <a:lvl7pPr lvl="6" algn="ctr" rtl="0">
              <a:spcBef>
                <a:spcPts val="0"/>
              </a:spcBef>
              <a:spcAft>
                <a:spcPts val="0"/>
              </a:spcAft>
              <a:buClr>
                <a:srgbClr val="FFFFFF"/>
              </a:buClr>
              <a:buSzPts val="4800"/>
              <a:buNone/>
              <a:defRPr sz="4800">
                <a:solidFill>
                  <a:srgbClr val="FFFFFF"/>
                </a:solidFill>
              </a:defRPr>
            </a:lvl7pPr>
            <a:lvl8pPr lvl="7" algn="ctr" rtl="0">
              <a:spcBef>
                <a:spcPts val="0"/>
              </a:spcBef>
              <a:spcAft>
                <a:spcPts val="0"/>
              </a:spcAft>
              <a:buClr>
                <a:srgbClr val="FFFFFF"/>
              </a:buClr>
              <a:buSzPts val="4800"/>
              <a:buNone/>
              <a:defRPr sz="4800">
                <a:solidFill>
                  <a:srgbClr val="FFFFFF"/>
                </a:solidFill>
              </a:defRPr>
            </a:lvl8pPr>
            <a:lvl9pPr lvl="8" algn="ctr" rtl="0">
              <a:spcBef>
                <a:spcPts val="0"/>
              </a:spcBef>
              <a:spcAft>
                <a:spcPts val="0"/>
              </a:spcAft>
              <a:buClr>
                <a:srgbClr val="FFFFFF"/>
              </a:buClr>
              <a:buSzPts val="4800"/>
              <a:buNone/>
              <a:defRPr sz="4800">
                <a:solidFill>
                  <a:srgbClr val="FFFFFF"/>
                </a:solidFill>
              </a:defRPr>
            </a:lvl9pPr>
          </a:lstStyle>
          <a:p>
            <a:endParaRPr/>
          </a:p>
        </p:txBody>
      </p:sp>
      <p:sp>
        <p:nvSpPr>
          <p:cNvPr id="18" name="Shape 18"/>
          <p:cNvSpPr txBox="1">
            <a:spLocks noGrp="1"/>
          </p:cNvSpPr>
          <p:nvPr>
            <p:ph type="subTitle" idx="1"/>
          </p:nvPr>
        </p:nvSpPr>
        <p:spPr>
          <a:xfrm>
            <a:off x="685800" y="3786738"/>
            <a:ext cx="7772400" cy="1046400"/>
          </a:xfrm>
          <a:prstGeom prst="rect">
            <a:avLst/>
          </a:prstGeom>
        </p:spPr>
        <p:txBody>
          <a:bodyPr spcFirstLastPara="1" wrap="square" lIns="91425" tIns="91425" rIns="91425" bIns="91425" anchor="t" anchorCtr="0"/>
          <a:lstStyle>
            <a:lvl1pPr lvl="0" algn="ctr" rtl="0">
              <a:spcBef>
                <a:spcPts val="0"/>
              </a:spcBef>
              <a:spcAft>
                <a:spcPts val="0"/>
              </a:spcAft>
              <a:buClr>
                <a:srgbClr val="FFFFFF"/>
              </a:buClr>
              <a:buSzPts val="2400"/>
              <a:buNone/>
              <a:defRPr sz="2400" b="1">
                <a:solidFill>
                  <a:srgbClr val="FFFFFF"/>
                </a:solidFill>
              </a:defRPr>
            </a:lvl1pPr>
            <a:lvl2pPr lvl="1" algn="ctr" rtl="0">
              <a:spcBef>
                <a:spcPts val="0"/>
              </a:spcBef>
              <a:spcAft>
                <a:spcPts val="0"/>
              </a:spcAft>
              <a:buClr>
                <a:srgbClr val="FFFFFF"/>
              </a:buClr>
              <a:buSzPts val="2400"/>
              <a:buNone/>
              <a:defRPr b="1">
                <a:solidFill>
                  <a:srgbClr val="FFFFFF"/>
                </a:solidFill>
              </a:defRPr>
            </a:lvl2pPr>
            <a:lvl3pPr lvl="2" algn="ctr" rtl="0">
              <a:spcBef>
                <a:spcPts val="0"/>
              </a:spcBef>
              <a:spcAft>
                <a:spcPts val="0"/>
              </a:spcAft>
              <a:buClr>
                <a:srgbClr val="FFFFFF"/>
              </a:buClr>
              <a:buSzPts val="2400"/>
              <a:buNone/>
              <a:defRPr b="1">
                <a:solidFill>
                  <a:srgbClr val="FFFFFF"/>
                </a:solidFill>
              </a:defRPr>
            </a:lvl3pPr>
            <a:lvl4pPr lvl="3" algn="ctr" rtl="0">
              <a:spcBef>
                <a:spcPts val="0"/>
              </a:spcBef>
              <a:spcAft>
                <a:spcPts val="0"/>
              </a:spcAft>
              <a:buClr>
                <a:srgbClr val="FFFFFF"/>
              </a:buClr>
              <a:buSzPts val="2400"/>
              <a:buNone/>
              <a:defRPr sz="2400" b="1">
                <a:solidFill>
                  <a:srgbClr val="FFFFFF"/>
                </a:solidFill>
              </a:defRPr>
            </a:lvl4pPr>
            <a:lvl5pPr lvl="4" algn="ctr" rtl="0">
              <a:spcBef>
                <a:spcPts val="0"/>
              </a:spcBef>
              <a:spcAft>
                <a:spcPts val="0"/>
              </a:spcAft>
              <a:buClr>
                <a:srgbClr val="FFFFFF"/>
              </a:buClr>
              <a:buSzPts val="2400"/>
              <a:buNone/>
              <a:defRPr sz="2400" b="1">
                <a:solidFill>
                  <a:srgbClr val="FFFFFF"/>
                </a:solidFill>
              </a:defRPr>
            </a:lvl5pPr>
            <a:lvl6pPr lvl="5" algn="ctr" rtl="0">
              <a:spcBef>
                <a:spcPts val="0"/>
              </a:spcBef>
              <a:spcAft>
                <a:spcPts val="0"/>
              </a:spcAft>
              <a:buClr>
                <a:srgbClr val="FFFFFF"/>
              </a:buClr>
              <a:buSzPts val="2400"/>
              <a:buNone/>
              <a:defRPr sz="2400" b="1">
                <a:solidFill>
                  <a:srgbClr val="FFFFFF"/>
                </a:solidFill>
              </a:defRPr>
            </a:lvl6pPr>
            <a:lvl7pPr lvl="6" algn="ctr" rtl="0">
              <a:spcBef>
                <a:spcPts val="0"/>
              </a:spcBef>
              <a:spcAft>
                <a:spcPts val="0"/>
              </a:spcAft>
              <a:buClr>
                <a:srgbClr val="FFFFFF"/>
              </a:buClr>
              <a:buSzPts val="2400"/>
              <a:buNone/>
              <a:defRPr sz="2400" b="1">
                <a:solidFill>
                  <a:srgbClr val="FFFFFF"/>
                </a:solidFill>
              </a:defRPr>
            </a:lvl7pPr>
            <a:lvl8pPr lvl="7" algn="ctr" rtl="0">
              <a:spcBef>
                <a:spcPts val="0"/>
              </a:spcBef>
              <a:spcAft>
                <a:spcPts val="0"/>
              </a:spcAft>
              <a:buClr>
                <a:srgbClr val="FFFFFF"/>
              </a:buClr>
              <a:buSzPts val="2400"/>
              <a:buNone/>
              <a:defRPr sz="2400" b="1">
                <a:solidFill>
                  <a:srgbClr val="FFFFFF"/>
                </a:solidFill>
              </a:defRPr>
            </a:lvl8pPr>
            <a:lvl9pPr lvl="8" algn="ctr" rtl="0">
              <a:spcBef>
                <a:spcPts val="0"/>
              </a:spcBef>
              <a:spcAft>
                <a:spcPts val="0"/>
              </a:spcAft>
              <a:buClr>
                <a:srgbClr val="FFFFFF"/>
              </a:buClr>
              <a:buSzPts val="2400"/>
              <a:buNone/>
              <a:defRPr sz="2400" b="1">
                <a:solidFill>
                  <a:srgbClr val="FFFFFF"/>
                </a:solidFill>
              </a:defRPr>
            </a:lvl9pPr>
          </a:lstStyle>
          <a:p>
            <a:endParaRPr/>
          </a:p>
        </p:txBody>
      </p:sp>
      <p:sp>
        <p:nvSpPr>
          <p:cNvPr id="19" name="Shape 19"/>
          <p:cNvSpPr/>
          <p:nvPr/>
        </p:nvSpPr>
        <p:spPr>
          <a:xfrm>
            <a:off x="3047704" y="5323800"/>
            <a:ext cx="30477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Shape 20"/>
          <p:cNvSpPr/>
          <p:nvPr/>
        </p:nvSpPr>
        <p:spPr>
          <a:xfrm>
            <a:off x="6096271" y="5323800"/>
            <a:ext cx="30477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 name="Shape 21"/>
          <p:cNvSpPr/>
          <p:nvPr/>
        </p:nvSpPr>
        <p:spPr>
          <a:xfrm>
            <a:off x="1" y="5323800"/>
            <a:ext cx="30477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Shape 22"/>
          <p:cNvSpPr txBox="1">
            <a:spLocks noGrp="1"/>
          </p:cNvSpPr>
          <p:nvPr>
            <p:ph type="sldNum" idx="12"/>
          </p:nvPr>
        </p:nvSpPr>
        <p:spPr>
          <a:xfrm>
            <a:off x="-125" y="6440375"/>
            <a:ext cx="9144000" cy="417900"/>
          </a:xfrm>
          <a:prstGeom prst="rect">
            <a:avLst/>
          </a:prstGeom>
        </p:spPr>
        <p:txBody>
          <a:bodyPr spcFirstLastPara="1" wrap="square" lIns="91425" tIns="91425" rIns="91425" bIns="91425" anchor="t" anchorCtr="0">
            <a:noAutofit/>
          </a:bodyPr>
          <a:lstStyle>
            <a:lvl1pPr lvl="0" algn="ctr">
              <a:buNone/>
              <a:defRPr/>
            </a:lvl1pPr>
            <a:lvl2pPr lvl="1" algn="ctr">
              <a:buNone/>
              <a:defRPr/>
            </a:lvl2pPr>
            <a:lvl3pPr lvl="2" algn="ctr">
              <a:buNone/>
              <a:defRPr/>
            </a:lvl3pPr>
            <a:lvl4pPr lvl="3" algn="ctr">
              <a:buNone/>
              <a:defRPr/>
            </a:lvl4pPr>
            <a:lvl5pPr lvl="4" algn="ctr">
              <a:buNone/>
              <a:defRPr/>
            </a:lvl5pPr>
            <a:lvl6pPr lvl="5" algn="ctr">
              <a:buNone/>
              <a:defRPr/>
            </a:lvl6pPr>
            <a:lvl7pPr lvl="6" algn="ctr">
              <a:buNone/>
              <a:defRPr/>
            </a:lvl7pPr>
            <a:lvl8pPr lvl="7" algn="ctr">
              <a:buNone/>
              <a:defRPr/>
            </a:lvl8pPr>
            <a:lvl9pPr lvl="8" algn="ctr">
              <a:buNone/>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460697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721425" y="3785246"/>
            <a:ext cx="5216700" cy="1546500"/>
          </a:xfrm>
          <a:prstGeom prst="rect">
            <a:avLst/>
          </a:prstGeom>
        </p:spPr>
        <p:txBody>
          <a:bodyPr spcFirstLastPara="1" wrap="square" lIns="91425" tIns="91425" rIns="91425" bIns="91425" anchor="t" anchorCtr="0"/>
          <a:lstStyle>
            <a:lvl1pPr lvl="0">
              <a:spcBef>
                <a:spcPts val="0"/>
              </a:spcBef>
              <a:spcAft>
                <a:spcPts val="0"/>
              </a:spcAft>
              <a:buClr>
                <a:srgbClr val="2185C5"/>
              </a:buClr>
              <a:buSzPts val="4800"/>
              <a:buNone/>
              <a:defRPr sz="4800">
                <a:solidFill>
                  <a:srgbClr val="2185C5"/>
                </a:solidFill>
              </a:defRPr>
            </a:lvl1pPr>
            <a:lvl2pPr lvl="1">
              <a:spcBef>
                <a:spcPts val="0"/>
              </a:spcBef>
              <a:spcAft>
                <a:spcPts val="0"/>
              </a:spcAft>
              <a:buClr>
                <a:srgbClr val="2185C5"/>
              </a:buClr>
              <a:buSzPts val="4800"/>
              <a:buNone/>
              <a:defRPr sz="4800">
                <a:solidFill>
                  <a:srgbClr val="2185C5"/>
                </a:solidFill>
              </a:defRPr>
            </a:lvl2pPr>
            <a:lvl3pPr lvl="2">
              <a:spcBef>
                <a:spcPts val="0"/>
              </a:spcBef>
              <a:spcAft>
                <a:spcPts val="0"/>
              </a:spcAft>
              <a:buClr>
                <a:srgbClr val="2185C5"/>
              </a:buClr>
              <a:buSzPts val="4800"/>
              <a:buNone/>
              <a:defRPr sz="4800">
                <a:solidFill>
                  <a:srgbClr val="2185C5"/>
                </a:solidFill>
              </a:defRPr>
            </a:lvl3pPr>
            <a:lvl4pPr lvl="3">
              <a:spcBef>
                <a:spcPts val="0"/>
              </a:spcBef>
              <a:spcAft>
                <a:spcPts val="0"/>
              </a:spcAft>
              <a:buClr>
                <a:srgbClr val="2185C5"/>
              </a:buClr>
              <a:buSzPts val="4800"/>
              <a:buNone/>
              <a:defRPr sz="4800">
                <a:solidFill>
                  <a:srgbClr val="2185C5"/>
                </a:solidFill>
              </a:defRPr>
            </a:lvl4pPr>
            <a:lvl5pPr lvl="4">
              <a:spcBef>
                <a:spcPts val="0"/>
              </a:spcBef>
              <a:spcAft>
                <a:spcPts val="0"/>
              </a:spcAft>
              <a:buClr>
                <a:srgbClr val="2185C5"/>
              </a:buClr>
              <a:buSzPts val="4800"/>
              <a:buNone/>
              <a:defRPr sz="4800">
                <a:solidFill>
                  <a:srgbClr val="2185C5"/>
                </a:solidFill>
              </a:defRPr>
            </a:lvl5pPr>
            <a:lvl6pPr lvl="5">
              <a:spcBef>
                <a:spcPts val="0"/>
              </a:spcBef>
              <a:spcAft>
                <a:spcPts val="0"/>
              </a:spcAft>
              <a:buClr>
                <a:srgbClr val="2185C5"/>
              </a:buClr>
              <a:buSzPts val="4800"/>
              <a:buNone/>
              <a:defRPr sz="4800">
                <a:solidFill>
                  <a:srgbClr val="2185C5"/>
                </a:solidFill>
              </a:defRPr>
            </a:lvl6pPr>
            <a:lvl7pPr lvl="6">
              <a:spcBef>
                <a:spcPts val="0"/>
              </a:spcBef>
              <a:spcAft>
                <a:spcPts val="0"/>
              </a:spcAft>
              <a:buClr>
                <a:srgbClr val="2185C5"/>
              </a:buClr>
              <a:buSzPts val="4800"/>
              <a:buNone/>
              <a:defRPr sz="4800">
                <a:solidFill>
                  <a:srgbClr val="2185C5"/>
                </a:solidFill>
              </a:defRPr>
            </a:lvl7pPr>
            <a:lvl8pPr lvl="7">
              <a:spcBef>
                <a:spcPts val="0"/>
              </a:spcBef>
              <a:spcAft>
                <a:spcPts val="0"/>
              </a:spcAft>
              <a:buClr>
                <a:srgbClr val="2185C5"/>
              </a:buClr>
              <a:buSzPts val="4800"/>
              <a:buNone/>
              <a:defRPr sz="4800">
                <a:solidFill>
                  <a:srgbClr val="2185C5"/>
                </a:solidFill>
              </a:defRPr>
            </a:lvl8pPr>
            <a:lvl9pPr lvl="8">
              <a:spcBef>
                <a:spcPts val="0"/>
              </a:spcBef>
              <a:spcAft>
                <a:spcPts val="0"/>
              </a:spcAft>
              <a:buClr>
                <a:srgbClr val="2185C5"/>
              </a:buClr>
              <a:buSzPts val="4800"/>
              <a:buNone/>
              <a:defRPr sz="4800">
                <a:solidFill>
                  <a:srgbClr val="2185C5"/>
                </a:solidFill>
              </a:defRPr>
            </a:lvl9pPr>
          </a:lstStyle>
          <a:p>
            <a:endParaRPr/>
          </a:p>
        </p:txBody>
      </p:sp>
      <p:sp>
        <p:nvSpPr>
          <p:cNvPr id="11" name="Shape 11"/>
          <p:cNvSpPr/>
          <p:nvPr/>
        </p:nvSpPr>
        <p:spPr>
          <a:xfrm>
            <a:off x="5938246" y="3377550"/>
            <a:ext cx="7218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12"/>
          <p:cNvSpPr/>
          <p:nvPr/>
        </p:nvSpPr>
        <p:spPr>
          <a:xfrm>
            <a:off x="6659861" y="3377550"/>
            <a:ext cx="7218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a:off x="-1" y="3377550"/>
            <a:ext cx="7218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14"/>
          <p:cNvSpPr/>
          <p:nvPr/>
        </p:nvSpPr>
        <p:spPr>
          <a:xfrm>
            <a:off x="721425" y="3377550"/>
            <a:ext cx="52167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05642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23"/>
        <p:cNvGrpSpPr/>
        <p:nvPr/>
      </p:nvGrpSpPr>
      <p:grpSpPr>
        <a:xfrm>
          <a:off x="0" y="0"/>
          <a:ext cx="0" cy="0"/>
          <a:chOff x="0" y="0"/>
          <a:chExt cx="0" cy="0"/>
        </a:xfrm>
      </p:grpSpPr>
      <p:sp>
        <p:nvSpPr>
          <p:cNvPr id="24" name="Shape 24"/>
          <p:cNvSpPr txBox="1">
            <a:spLocks noGrp="1"/>
          </p:cNvSpPr>
          <p:nvPr>
            <p:ph type="body" idx="1"/>
          </p:nvPr>
        </p:nvSpPr>
        <p:spPr>
          <a:xfrm>
            <a:off x="1710425" y="2882400"/>
            <a:ext cx="5723700" cy="1093200"/>
          </a:xfrm>
          <a:prstGeom prst="rect">
            <a:avLst/>
          </a:prstGeom>
        </p:spPr>
        <p:txBody>
          <a:bodyPr spcFirstLastPara="1" wrap="square" lIns="91425" tIns="91425" rIns="91425" bIns="91425" anchor="t" anchorCtr="0"/>
          <a:lstStyle>
            <a:lvl1pPr marL="457200" lvl="0" indent="-419100" algn="ctr" rtl="0">
              <a:spcBef>
                <a:spcPts val="600"/>
              </a:spcBef>
              <a:spcAft>
                <a:spcPts val="0"/>
              </a:spcAft>
              <a:buSzPts val="3000"/>
              <a:buChar char="▷"/>
              <a:defRPr i="1"/>
            </a:lvl1pPr>
            <a:lvl2pPr marL="914400" lvl="1" indent="-381000" algn="ctr" rtl="0">
              <a:spcBef>
                <a:spcPts val="0"/>
              </a:spcBef>
              <a:spcAft>
                <a:spcPts val="0"/>
              </a:spcAft>
              <a:buSzPts val="2400"/>
              <a:buChar char="○"/>
              <a:defRPr i="1"/>
            </a:lvl2pPr>
            <a:lvl3pPr marL="1371600" lvl="2" indent="-381000" algn="ctr" rtl="0">
              <a:spcBef>
                <a:spcPts val="0"/>
              </a:spcBef>
              <a:spcAft>
                <a:spcPts val="0"/>
              </a:spcAft>
              <a:buSzPts val="2400"/>
              <a:buChar char="■"/>
              <a:defRPr i="1"/>
            </a:lvl3pPr>
            <a:lvl4pPr marL="1828800" lvl="3" indent="-342900" algn="ctr" rtl="0">
              <a:spcBef>
                <a:spcPts val="0"/>
              </a:spcBef>
              <a:spcAft>
                <a:spcPts val="0"/>
              </a:spcAft>
              <a:buSzPts val="1800"/>
              <a:buChar char="●"/>
              <a:defRPr i="1"/>
            </a:lvl4pPr>
            <a:lvl5pPr marL="2286000" lvl="4" indent="-342900" algn="ctr" rtl="0">
              <a:spcBef>
                <a:spcPts val="0"/>
              </a:spcBef>
              <a:spcAft>
                <a:spcPts val="0"/>
              </a:spcAft>
              <a:buSzPts val="1800"/>
              <a:buChar char="○"/>
              <a:defRPr i="1"/>
            </a:lvl5pPr>
            <a:lvl6pPr marL="2743200" lvl="5" indent="-342900" algn="ctr" rtl="0">
              <a:spcBef>
                <a:spcPts val="0"/>
              </a:spcBef>
              <a:spcAft>
                <a:spcPts val="0"/>
              </a:spcAft>
              <a:buSzPts val="1800"/>
              <a:buChar char="■"/>
              <a:defRPr i="1"/>
            </a:lvl6pPr>
            <a:lvl7pPr marL="3200400" lvl="6" indent="-342900" algn="ctr" rtl="0">
              <a:spcBef>
                <a:spcPts val="0"/>
              </a:spcBef>
              <a:spcAft>
                <a:spcPts val="0"/>
              </a:spcAft>
              <a:buSzPts val="1800"/>
              <a:buChar char="●"/>
              <a:defRPr i="1"/>
            </a:lvl7pPr>
            <a:lvl8pPr marL="3657600" lvl="7" indent="-342900" algn="ctr" rtl="0">
              <a:spcBef>
                <a:spcPts val="0"/>
              </a:spcBef>
              <a:spcAft>
                <a:spcPts val="0"/>
              </a:spcAft>
              <a:buSzPts val="1800"/>
              <a:buChar char="○"/>
              <a:defRPr i="1"/>
            </a:lvl8pPr>
            <a:lvl9pPr marL="4114800" lvl="8" indent="-342900" algn="ctr">
              <a:spcBef>
                <a:spcPts val="0"/>
              </a:spcBef>
              <a:spcAft>
                <a:spcPts val="0"/>
              </a:spcAft>
              <a:buSzPts val="1800"/>
              <a:buChar char="■"/>
              <a:defRPr i="1"/>
            </a:lvl9pPr>
          </a:lstStyle>
          <a:p>
            <a:endParaRPr/>
          </a:p>
        </p:txBody>
      </p:sp>
      <p:sp>
        <p:nvSpPr>
          <p:cNvPr id="25" name="Shape 25"/>
          <p:cNvSpPr txBox="1"/>
          <p:nvPr/>
        </p:nvSpPr>
        <p:spPr>
          <a:xfrm>
            <a:off x="3593400" y="1575225"/>
            <a:ext cx="1957200" cy="8715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sz="9600" b="1">
                <a:solidFill>
                  <a:srgbClr val="97ABBC"/>
                </a:solidFill>
              </a:rPr>
              <a:t>“</a:t>
            </a:r>
            <a:endParaRPr sz="9600" b="1">
              <a:solidFill>
                <a:srgbClr val="97ABBC"/>
              </a:solidFill>
            </a:endParaRPr>
          </a:p>
        </p:txBody>
      </p:sp>
      <p:sp>
        <p:nvSpPr>
          <p:cNvPr id="26" name="Shape 26"/>
          <p:cNvSpPr/>
          <p:nvPr/>
        </p:nvSpPr>
        <p:spPr>
          <a:xfrm>
            <a:off x="5723283" y="2132900"/>
            <a:ext cx="17103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 name="Shape 27"/>
          <p:cNvSpPr/>
          <p:nvPr/>
        </p:nvSpPr>
        <p:spPr>
          <a:xfrm>
            <a:off x="7434177" y="2132900"/>
            <a:ext cx="17103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 name="Shape 28"/>
          <p:cNvSpPr/>
          <p:nvPr/>
        </p:nvSpPr>
        <p:spPr>
          <a:xfrm>
            <a:off x="0" y="2132900"/>
            <a:ext cx="17103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 name="Shape 29"/>
          <p:cNvSpPr/>
          <p:nvPr/>
        </p:nvSpPr>
        <p:spPr>
          <a:xfrm>
            <a:off x="1710425" y="2132900"/>
            <a:ext cx="17103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 name="Shape 30"/>
          <p:cNvSpPr txBox="1">
            <a:spLocks noGrp="1"/>
          </p:cNvSpPr>
          <p:nvPr>
            <p:ph type="sldNum" idx="12"/>
          </p:nvPr>
        </p:nvSpPr>
        <p:spPr>
          <a:xfrm>
            <a:off x="-125" y="6440375"/>
            <a:ext cx="9144000" cy="417900"/>
          </a:xfrm>
          <a:prstGeom prst="rect">
            <a:avLst/>
          </a:prstGeom>
        </p:spPr>
        <p:txBody>
          <a:bodyPr spcFirstLastPara="1" wrap="square" lIns="91425" tIns="91425" rIns="91425" bIns="91425" anchor="t" anchorCtr="0">
            <a:noAutofit/>
          </a:bodyPr>
          <a:lstStyle>
            <a:lvl1pPr lvl="0" algn="ctr">
              <a:buNone/>
              <a:defRPr/>
            </a:lvl1pPr>
            <a:lvl2pPr lvl="1" algn="ctr">
              <a:buNone/>
              <a:defRPr/>
            </a:lvl2pPr>
            <a:lvl3pPr lvl="2" algn="ctr">
              <a:buNone/>
              <a:defRPr/>
            </a:lvl3pPr>
            <a:lvl4pPr lvl="3" algn="ctr">
              <a:buNone/>
              <a:defRPr/>
            </a:lvl4pPr>
            <a:lvl5pPr lvl="4" algn="ctr">
              <a:buNone/>
              <a:defRPr/>
            </a:lvl5pPr>
            <a:lvl6pPr lvl="5" algn="ctr">
              <a:buNone/>
              <a:defRPr/>
            </a:lvl6pPr>
            <a:lvl7pPr lvl="6" algn="ctr">
              <a:buNone/>
              <a:defRPr/>
            </a:lvl7pPr>
            <a:lvl8pPr lvl="7" algn="ctr">
              <a:buNone/>
              <a:defRPr/>
            </a:lvl8pPr>
            <a:lvl9pPr lvl="8" algn="ctr">
              <a:buNone/>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824143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893700" y="274650"/>
            <a:ext cx="6462600" cy="114300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3" name="Shape 33"/>
          <p:cNvSpPr txBox="1">
            <a:spLocks noGrp="1"/>
          </p:cNvSpPr>
          <p:nvPr>
            <p:ph type="body" idx="1"/>
          </p:nvPr>
        </p:nvSpPr>
        <p:spPr>
          <a:xfrm>
            <a:off x="893700" y="1831450"/>
            <a:ext cx="6462600" cy="4736400"/>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34" name="Shape 34"/>
          <p:cNvSpPr/>
          <p:nvPr/>
        </p:nvSpPr>
        <p:spPr>
          <a:xfrm>
            <a:off x="7356366" y="6755100"/>
            <a:ext cx="8937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 name="Shape 35"/>
          <p:cNvSpPr/>
          <p:nvPr/>
        </p:nvSpPr>
        <p:spPr>
          <a:xfrm>
            <a:off x="8250312" y="6755100"/>
            <a:ext cx="8937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 name="Shape 36"/>
          <p:cNvSpPr/>
          <p:nvPr/>
        </p:nvSpPr>
        <p:spPr>
          <a:xfrm>
            <a:off x="0" y="6755100"/>
            <a:ext cx="8937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p:nvPr/>
        </p:nvSpPr>
        <p:spPr>
          <a:xfrm>
            <a:off x="893710" y="6755100"/>
            <a:ext cx="64626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 name="Shape 38"/>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4798617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10" Type="http://schemas.openxmlformats.org/officeDocument/2006/relationships/theme" Target="../theme/theme2.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93700" y="274650"/>
            <a:ext cx="6462600" cy="1143000"/>
          </a:xfrm>
          <a:prstGeom prst="rect">
            <a:avLst/>
          </a:prstGeom>
          <a:noFill/>
          <a:ln>
            <a:noFill/>
          </a:ln>
        </p:spPr>
        <p:txBody>
          <a:bodyPr spcFirstLastPara="1" wrap="square" lIns="91425" tIns="91425" rIns="91425" bIns="91425" anchor="b" anchorCtr="0"/>
          <a:lstStyle>
            <a:lvl1pPr lvl="0">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1pPr>
            <a:lvl2pPr lvl="1">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2pPr>
            <a:lvl3pPr lvl="2">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3pPr>
            <a:lvl4pPr lvl="3">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4pPr>
            <a:lvl5pPr lvl="4">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5pPr>
            <a:lvl6pPr lvl="5">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6pPr>
            <a:lvl7pPr lvl="6">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7pPr>
            <a:lvl8pPr lvl="7">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8pPr>
            <a:lvl9pPr lvl="8">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9pPr>
          </a:lstStyle>
          <a:p>
            <a:endParaRPr/>
          </a:p>
        </p:txBody>
      </p:sp>
      <p:sp>
        <p:nvSpPr>
          <p:cNvPr id="7" name="Shape 7"/>
          <p:cNvSpPr txBox="1">
            <a:spLocks noGrp="1"/>
          </p:cNvSpPr>
          <p:nvPr>
            <p:ph type="body" idx="1"/>
          </p:nvPr>
        </p:nvSpPr>
        <p:spPr>
          <a:xfrm>
            <a:off x="893700" y="1831450"/>
            <a:ext cx="6462600" cy="4736400"/>
          </a:xfrm>
          <a:prstGeom prst="rect">
            <a:avLst/>
          </a:prstGeom>
          <a:noFill/>
          <a:ln>
            <a:noFill/>
          </a:ln>
        </p:spPr>
        <p:txBody>
          <a:bodyPr spcFirstLastPara="1" wrap="square" lIns="91425" tIns="91425" rIns="91425" bIns="91425" anchor="t" anchorCtr="0"/>
          <a:lstStyle>
            <a:lvl1pPr marL="457200" lvl="0" indent="-419100">
              <a:spcBef>
                <a:spcPts val="600"/>
              </a:spcBef>
              <a:spcAft>
                <a:spcPts val="0"/>
              </a:spcAft>
              <a:buClr>
                <a:srgbClr val="677480"/>
              </a:buClr>
              <a:buSzPts val="3000"/>
              <a:buFont typeface="Lato"/>
              <a:buChar char="▷"/>
              <a:defRPr sz="3000">
                <a:solidFill>
                  <a:srgbClr val="677480"/>
                </a:solidFill>
                <a:latin typeface="Lato"/>
                <a:ea typeface="Lato"/>
                <a:cs typeface="Lato"/>
                <a:sym typeface="Lato"/>
              </a:defRPr>
            </a:lvl1pPr>
            <a:lvl2pPr marL="914400" lvl="1" indent="-381000">
              <a:spcBef>
                <a:spcPts val="0"/>
              </a:spcBef>
              <a:spcAft>
                <a:spcPts val="0"/>
              </a:spcAft>
              <a:buClr>
                <a:srgbClr val="677480"/>
              </a:buClr>
              <a:buSzPts val="2400"/>
              <a:buFont typeface="Lato"/>
              <a:buChar char="○"/>
              <a:defRPr sz="2400">
                <a:solidFill>
                  <a:srgbClr val="677480"/>
                </a:solidFill>
                <a:latin typeface="Lato"/>
                <a:ea typeface="Lato"/>
                <a:cs typeface="Lato"/>
                <a:sym typeface="Lato"/>
              </a:defRPr>
            </a:lvl2pPr>
            <a:lvl3pPr marL="1371600" lvl="2" indent="-381000">
              <a:spcBef>
                <a:spcPts val="0"/>
              </a:spcBef>
              <a:spcAft>
                <a:spcPts val="0"/>
              </a:spcAft>
              <a:buClr>
                <a:srgbClr val="677480"/>
              </a:buClr>
              <a:buSzPts val="2400"/>
              <a:buFont typeface="Lato"/>
              <a:buChar char="■"/>
              <a:defRPr sz="2400">
                <a:solidFill>
                  <a:srgbClr val="677480"/>
                </a:solidFill>
                <a:latin typeface="Lato"/>
                <a:ea typeface="Lato"/>
                <a:cs typeface="Lato"/>
                <a:sym typeface="Lato"/>
              </a:defRPr>
            </a:lvl3pPr>
            <a:lvl4pPr marL="1828800" lvl="3"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4pPr>
            <a:lvl5pPr marL="2286000" lvl="4"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5pPr>
            <a:lvl6pPr marL="2743200" lvl="5"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6pPr>
            <a:lvl7pPr marL="3200400" lvl="6"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7pPr>
            <a:lvl8pPr marL="3657600" lvl="7"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8pPr>
            <a:lvl9pPr marL="4114800" lvl="8"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9pPr>
          </a:lstStyle>
          <a:p>
            <a:endParaRPr/>
          </a:p>
        </p:txBody>
      </p:sp>
      <p:sp>
        <p:nvSpPr>
          <p:cNvPr id="8" name="Shape 8"/>
          <p:cNvSpPr txBox="1">
            <a:spLocks noGrp="1"/>
          </p:cNvSpPr>
          <p:nvPr>
            <p:ph type="sldNum" idx="12"/>
          </p:nvPr>
        </p:nvSpPr>
        <p:spPr>
          <a:xfrm>
            <a:off x="8480575" y="6364177"/>
            <a:ext cx="548700" cy="417900"/>
          </a:xfrm>
          <a:prstGeom prst="rect">
            <a:avLst/>
          </a:prstGeom>
          <a:noFill/>
          <a:ln>
            <a:noFill/>
          </a:ln>
        </p:spPr>
        <p:txBody>
          <a:bodyPr spcFirstLastPara="1" wrap="square" lIns="91425" tIns="91425" rIns="91425" bIns="91425" anchor="t" anchorCtr="0">
            <a:noAutofit/>
          </a:bodyPr>
          <a:lstStyle>
            <a:lvl1pPr lvl="0" algn="r">
              <a:buNone/>
              <a:defRPr sz="1300">
                <a:solidFill>
                  <a:srgbClr val="97ABBC"/>
                </a:solidFill>
                <a:latin typeface="Lato"/>
                <a:ea typeface="Lato"/>
                <a:cs typeface="Lato"/>
                <a:sym typeface="Lato"/>
              </a:defRPr>
            </a:lvl1pPr>
            <a:lvl2pPr lvl="1" algn="r">
              <a:buNone/>
              <a:defRPr sz="1300">
                <a:solidFill>
                  <a:srgbClr val="97ABBC"/>
                </a:solidFill>
                <a:latin typeface="Lato"/>
                <a:ea typeface="Lato"/>
                <a:cs typeface="Lato"/>
                <a:sym typeface="Lato"/>
              </a:defRPr>
            </a:lvl2pPr>
            <a:lvl3pPr lvl="2" algn="r">
              <a:buNone/>
              <a:defRPr sz="1300">
                <a:solidFill>
                  <a:srgbClr val="97ABBC"/>
                </a:solidFill>
                <a:latin typeface="Lato"/>
                <a:ea typeface="Lato"/>
                <a:cs typeface="Lato"/>
                <a:sym typeface="Lato"/>
              </a:defRPr>
            </a:lvl3pPr>
            <a:lvl4pPr lvl="3" algn="r">
              <a:buNone/>
              <a:defRPr sz="1300">
                <a:solidFill>
                  <a:srgbClr val="97ABBC"/>
                </a:solidFill>
                <a:latin typeface="Lato"/>
                <a:ea typeface="Lato"/>
                <a:cs typeface="Lato"/>
                <a:sym typeface="Lato"/>
              </a:defRPr>
            </a:lvl4pPr>
            <a:lvl5pPr lvl="4" algn="r">
              <a:buNone/>
              <a:defRPr sz="1300">
                <a:solidFill>
                  <a:srgbClr val="97ABBC"/>
                </a:solidFill>
                <a:latin typeface="Lato"/>
                <a:ea typeface="Lato"/>
                <a:cs typeface="Lato"/>
                <a:sym typeface="Lato"/>
              </a:defRPr>
            </a:lvl5pPr>
            <a:lvl6pPr lvl="5" algn="r">
              <a:buNone/>
              <a:defRPr sz="1300">
                <a:solidFill>
                  <a:srgbClr val="97ABBC"/>
                </a:solidFill>
                <a:latin typeface="Lato"/>
                <a:ea typeface="Lato"/>
                <a:cs typeface="Lato"/>
                <a:sym typeface="Lato"/>
              </a:defRPr>
            </a:lvl6pPr>
            <a:lvl7pPr lvl="6" algn="r">
              <a:buNone/>
              <a:defRPr sz="1300">
                <a:solidFill>
                  <a:srgbClr val="97ABBC"/>
                </a:solidFill>
                <a:latin typeface="Lato"/>
                <a:ea typeface="Lato"/>
                <a:cs typeface="Lato"/>
                <a:sym typeface="Lato"/>
              </a:defRPr>
            </a:lvl7pPr>
            <a:lvl8pPr lvl="7" algn="r">
              <a:buNone/>
              <a:defRPr sz="1300">
                <a:solidFill>
                  <a:srgbClr val="97ABBC"/>
                </a:solidFill>
                <a:latin typeface="Lato"/>
                <a:ea typeface="Lato"/>
                <a:cs typeface="Lato"/>
                <a:sym typeface="Lato"/>
              </a:defRPr>
            </a:lvl8pPr>
            <a:lvl9pPr lvl="8" algn="r">
              <a:buNone/>
              <a:defRPr sz="1300">
                <a:solidFill>
                  <a:srgbClr val="97ABBC"/>
                </a:solidFill>
                <a:latin typeface="Lato"/>
                <a:ea typeface="Lato"/>
                <a:cs typeface="Lato"/>
                <a:sym typeface="Lat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7" r:id="rId5"/>
    <p:sldLayoutId id="2147483670" r:id="rId6"/>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93700" y="274650"/>
            <a:ext cx="6462600" cy="1143000"/>
          </a:xfrm>
          <a:prstGeom prst="rect">
            <a:avLst/>
          </a:prstGeom>
          <a:noFill/>
          <a:ln>
            <a:noFill/>
          </a:ln>
        </p:spPr>
        <p:txBody>
          <a:bodyPr spcFirstLastPara="1" wrap="square" lIns="91425" tIns="91425" rIns="91425" bIns="91425" anchor="b" anchorCtr="0"/>
          <a:lstStyle>
            <a:lvl1pPr lvl="0">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1pPr>
            <a:lvl2pPr lvl="1">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2pPr>
            <a:lvl3pPr lvl="2">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3pPr>
            <a:lvl4pPr lvl="3">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4pPr>
            <a:lvl5pPr lvl="4">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5pPr>
            <a:lvl6pPr lvl="5">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6pPr>
            <a:lvl7pPr lvl="6">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7pPr>
            <a:lvl8pPr lvl="7">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8pPr>
            <a:lvl9pPr lvl="8">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9pPr>
          </a:lstStyle>
          <a:p>
            <a:endParaRPr/>
          </a:p>
        </p:txBody>
      </p:sp>
      <p:sp>
        <p:nvSpPr>
          <p:cNvPr id="7" name="Shape 7"/>
          <p:cNvSpPr txBox="1">
            <a:spLocks noGrp="1"/>
          </p:cNvSpPr>
          <p:nvPr>
            <p:ph type="body" idx="1"/>
          </p:nvPr>
        </p:nvSpPr>
        <p:spPr>
          <a:xfrm>
            <a:off x="893700" y="1831450"/>
            <a:ext cx="6462600" cy="4736400"/>
          </a:xfrm>
          <a:prstGeom prst="rect">
            <a:avLst/>
          </a:prstGeom>
          <a:noFill/>
          <a:ln>
            <a:noFill/>
          </a:ln>
        </p:spPr>
        <p:txBody>
          <a:bodyPr spcFirstLastPara="1" wrap="square" lIns="91425" tIns="91425" rIns="91425" bIns="91425" anchor="t" anchorCtr="0"/>
          <a:lstStyle>
            <a:lvl1pPr marL="457200" lvl="0" indent="-419100">
              <a:spcBef>
                <a:spcPts val="600"/>
              </a:spcBef>
              <a:spcAft>
                <a:spcPts val="0"/>
              </a:spcAft>
              <a:buClr>
                <a:srgbClr val="677480"/>
              </a:buClr>
              <a:buSzPts val="3000"/>
              <a:buFont typeface="Lato"/>
              <a:buChar char="▷"/>
              <a:defRPr sz="3000">
                <a:solidFill>
                  <a:srgbClr val="677480"/>
                </a:solidFill>
                <a:latin typeface="Lato"/>
                <a:ea typeface="Lato"/>
                <a:cs typeface="Lato"/>
                <a:sym typeface="Lato"/>
              </a:defRPr>
            </a:lvl1pPr>
            <a:lvl2pPr marL="914400" lvl="1" indent="-381000">
              <a:spcBef>
                <a:spcPts val="0"/>
              </a:spcBef>
              <a:spcAft>
                <a:spcPts val="0"/>
              </a:spcAft>
              <a:buClr>
                <a:srgbClr val="677480"/>
              </a:buClr>
              <a:buSzPts val="2400"/>
              <a:buFont typeface="Lato"/>
              <a:buChar char="○"/>
              <a:defRPr sz="2400">
                <a:solidFill>
                  <a:srgbClr val="677480"/>
                </a:solidFill>
                <a:latin typeface="Lato"/>
                <a:ea typeface="Lato"/>
                <a:cs typeface="Lato"/>
                <a:sym typeface="Lato"/>
              </a:defRPr>
            </a:lvl2pPr>
            <a:lvl3pPr marL="1371600" lvl="2" indent="-381000">
              <a:spcBef>
                <a:spcPts val="0"/>
              </a:spcBef>
              <a:spcAft>
                <a:spcPts val="0"/>
              </a:spcAft>
              <a:buClr>
                <a:srgbClr val="677480"/>
              </a:buClr>
              <a:buSzPts val="2400"/>
              <a:buFont typeface="Lato"/>
              <a:buChar char="■"/>
              <a:defRPr sz="2400">
                <a:solidFill>
                  <a:srgbClr val="677480"/>
                </a:solidFill>
                <a:latin typeface="Lato"/>
                <a:ea typeface="Lato"/>
                <a:cs typeface="Lato"/>
                <a:sym typeface="Lato"/>
              </a:defRPr>
            </a:lvl3pPr>
            <a:lvl4pPr marL="1828800" lvl="3"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4pPr>
            <a:lvl5pPr marL="2286000" lvl="4"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5pPr>
            <a:lvl6pPr marL="2743200" lvl="5"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6pPr>
            <a:lvl7pPr marL="3200400" lvl="6"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7pPr>
            <a:lvl8pPr marL="3657600" lvl="7"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8pPr>
            <a:lvl9pPr marL="4114800" lvl="8"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9pPr>
          </a:lstStyle>
          <a:p>
            <a:endParaRPr/>
          </a:p>
        </p:txBody>
      </p:sp>
      <p:sp>
        <p:nvSpPr>
          <p:cNvPr id="8" name="Shape 8"/>
          <p:cNvSpPr txBox="1">
            <a:spLocks noGrp="1"/>
          </p:cNvSpPr>
          <p:nvPr>
            <p:ph type="sldNum" idx="12"/>
          </p:nvPr>
        </p:nvSpPr>
        <p:spPr>
          <a:xfrm>
            <a:off x="8480575" y="6364177"/>
            <a:ext cx="548700" cy="417900"/>
          </a:xfrm>
          <a:prstGeom prst="rect">
            <a:avLst/>
          </a:prstGeom>
          <a:noFill/>
          <a:ln>
            <a:noFill/>
          </a:ln>
        </p:spPr>
        <p:txBody>
          <a:bodyPr spcFirstLastPara="1" wrap="square" lIns="91425" tIns="91425" rIns="91425" bIns="91425" anchor="t" anchorCtr="0">
            <a:noAutofit/>
          </a:bodyPr>
          <a:lstStyle>
            <a:lvl1pPr lvl="0" algn="r">
              <a:buNone/>
              <a:defRPr sz="1300">
                <a:solidFill>
                  <a:srgbClr val="97ABBC"/>
                </a:solidFill>
                <a:latin typeface="Lato"/>
                <a:ea typeface="Lato"/>
                <a:cs typeface="Lato"/>
                <a:sym typeface="Lato"/>
              </a:defRPr>
            </a:lvl1pPr>
            <a:lvl2pPr lvl="1" algn="r">
              <a:buNone/>
              <a:defRPr sz="1300">
                <a:solidFill>
                  <a:srgbClr val="97ABBC"/>
                </a:solidFill>
                <a:latin typeface="Lato"/>
                <a:ea typeface="Lato"/>
                <a:cs typeface="Lato"/>
                <a:sym typeface="Lato"/>
              </a:defRPr>
            </a:lvl2pPr>
            <a:lvl3pPr lvl="2" algn="r">
              <a:buNone/>
              <a:defRPr sz="1300">
                <a:solidFill>
                  <a:srgbClr val="97ABBC"/>
                </a:solidFill>
                <a:latin typeface="Lato"/>
                <a:ea typeface="Lato"/>
                <a:cs typeface="Lato"/>
                <a:sym typeface="Lato"/>
              </a:defRPr>
            </a:lvl3pPr>
            <a:lvl4pPr lvl="3" algn="r">
              <a:buNone/>
              <a:defRPr sz="1300">
                <a:solidFill>
                  <a:srgbClr val="97ABBC"/>
                </a:solidFill>
                <a:latin typeface="Lato"/>
                <a:ea typeface="Lato"/>
                <a:cs typeface="Lato"/>
                <a:sym typeface="Lato"/>
              </a:defRPr>
            </a:lvl4pPr>
            <a:lvl5pPr lvl="4" algn="r">
              <a:buNone/>
              <a:defRPr sz="1300">
                <a:solidFill>
                  <a:srgbClr val="97ABBC"/>
                </a:solidFill>
                <a:latin typeface="Lato"/>
                <a:ea typeface="Lato"/>
                <a:cs typeface="Lato"/>
                <a:sym typeface="Lato"/>
              </a:defRPr>
            </a:lvl5pPr>
            <a:lvl6pPr lvl="5" algn="r">
              <a:buNone/>
              <a:defRPr sz="1300">
                <a:solidFill>
                  <a:srgbClr val="97ABBC"/>
                </a:solidFill>
                <a:latin typeface="Lato"/>
                <a:ea typeface="Lato"/>
                <a:cs typeface="Lato"/>
                <a:sym typeface="Lato"/>
              </a:defRPr>
            </a:lvl6pPr>
            <a:lvl7pPr lvl="6" algn="r">
              <a:buNone/>
              <a:defRPr sz="1300">
                <a:solidFill>
                  <a:srgbClr val="97ABBC"/>
                </a:solidFill>
                <a:latin typeface="Lato"/>
                <a:ea typeface="Lato"/>
                <a:cs typeface="Lato"/>
                <a:sym typeface="Lato"/>
              </a:defRPr>
            </a:lvl7pPr>
            <a:lvl8pPr lvl="7" algn="r">
              <a:buNone/>
              <a:defRPr sz="1300">
                <a:solidFill>
                  <a:srgbClr val="97ABBC"/>
                </a:solidFill>
                <a:latin typeface="Lato"/>
                <a:ea typeface="Lato"/>
                <a:cs typeface="Lato"/>
                <a:sym typeface="Lato"/>
              </a:defRPr>
            </a:lvl8pPr>
            <a:lvl9pPr lvl="8" algn="r">
              <a:buNone/>
              <a:defRPr sz="1300">
                <a:solidFill>
                  <a:srgbClr val="97ABBC"/>
                </a:solidFill>
                <a:latin typeface="Lato"/>
                <a:ea typeface="Lato"/>
                <a:cs typeface="Lato"/>
                <a:sym typeface="Lato"/>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753203236"/>
      </p:ext>
    </p:extLst>
  </p:cSld>
  <p:clrMap bg1="lt1" tx1="dk1" bg2="dk2" tx2="lt2" accent1="accent1" accent2="accent2" accent3="accent3" accent4="accent4" accent5="accent5" accent6="accent6" hlink="hlink" folHlink="folHlink"/>
  <p:sldLayoutIdLst>
    <p:sldLayoutId id="2147483660" r:id="rId1"/>
    <p:sldLayoutId id="2147483662" r:id="rId2"/>
    <p:sldLayoutId id="2147483663" r:id="rId3"/>
    <p:sldLayoutId id="2147483664" r:id="rId4"/>
    <p:sldLayoutId id="2147483665" r:id="rId5"/>
    <p:sldLayoutId id="2147483666" r:id="rId6"/>
    <p:sldLayoutId id="2147483667" r:id="rId7"/>
    <p:sldLayoutId id="2147483668" r:id="rId8"/>
    <p:sldLayoutId id="2147483671" r:id="rId9"/>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9.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9.xml"/><Relationship Id="rId1" Type="http://schemas.openxmlformats.org/officeDocument/2006/relationships/slideLayout" Target="../slideLayouts/slideLayout9.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0.xml"/><Relationship Id="rId1" Type="http://schemas.openxmlformats.org/officeDocument/2006/relationships/slideLayout" Target="../slideLayouts/slideLayout9.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8.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ctrTitle"/>
          </p:nvPr>
        </p:nvSpPr>
        <p:spPr>
          <a:xfrm>
            <a:off x="124691" y="375984"/>
            <a:ext cx="7038109" cy="2369127"/>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dirty="0" smtClean="0"/>
              <a:t>Workshop </a:t>
            </a:r>
            <a:br>
              <a:rPr lang="en" dirty="0" smtClean="0"/>
            </a:br>
            <a:r>
              <a:rPr lang="en" dirty="0" smtClean="0"/>
              <a:t>on</a:t>
            </a:r>
            <a:br>
              <a:rPr lang="en" dirty="0" smtClean="0"/>
            </a:br>
            <a:r>
              <a:rPr lang="en" dirty="0" smtClean="0"/>
              <a:t>DATA PROTECTION</a:t>
            </a:r>
            <a:br>
              <a:rPr lang="en" dirty="0" smtClean="0"/>
            </a:br>
            <a:endParaRPr dirty="0"/>
          </a:p>
        </p:txBody>
      </p:sp>
      <p:sp>
        <p:nvSpPr>
          <p:cNvPr id="3" name="Shape 88"/>
          <p:cNvSpPr txBox="1">
            <a:spLocks/>
          </p:cNvSpPr>
          <p:nvPr/>
        </p:nvSpPr>
        <p:spPr>
          <a:xfrm>
            <a:off x="124691" y="4752110"/>
            <a:ext cx="5724566" cy="175029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1pPr>
            <a:lvl2pPr marR="0" lvl="1"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2pPr>
            <a:lvl3pPr marR="0" lvl="2"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3pPr>
            <a:lvl4pPr marR="0" lvl="3"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4pPr>
            <a:lvl5pPr marR="0" lvl="4"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5pPr>
            <a:lvl6pPr marR="0" lvl="5"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6pPr>
            <a:lvl7pPr marR="0" lvl="6"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7pPr>
            <a:lvl8pPr marR="0" lvl="7"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8pPr>
            <a:lvl9pPr marR="0" lvl="8"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9pPr>
          </a:lstStyle>
          <a:p>
            <a:r>
              <a:rPr lang="en-US" sz="1800" dirty="0"/>
              <a:t>Presented By:</a:t>
            </a:r>
          </a:p>
          <a:p>
            <a:r>
              <a:rPr lang="en-US" sz="1800" dirty="0" smtClean="0"/>
              <a:t>Mrs. D. Madhub</a:t>
            </a:r>
            <a:endParaRPr lang="en-US" sz="1800" dirty="0"/>
          </a:p>
          <a:p>
            <a:r>
              <a:rPr lang="en-US" sz="1800" dirty="0"/>
              <a:t>Data Protection </a:t>
            </a:r>
            <a:r>
              <a:rPr lang="en-US" sz="1800" dirty="0" smtClean="0"/>
              <a:t>Commissioner</a:t>
            </a:r>
            <a:endParaRPr lang="en-US" sz="1800" dirty="0"/>
          </a:p>
          <a:p>
            <a:r>
              <a:rPr lang="en-US" sz="1800" dirty="0" smtClean="0"/>
              <a:t>15 May 2019</a:t>
            </a:r>
            <a:endParaRPr lang="en-US" sz="1800" dirty="0"/>
          </a:p>
        </p:txBody>
      </p:sp>
      <p:sp>
        <p:nvSpPr>
          <p:cNvPr id="4" name="Shape 88"/>
          <p:cNvSpPr txBox="1">
            <a:spLocks/>
          </p:cNvSpPr>
          <p:nvPr/>
        </p:nvSpPr>
        <p:spPr>
          <a:xfrm>
            <a:off x="404172" y="3540553"/>
            <a:ext cx="6913418" cy="98367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1pPr>
            <a:lvl2pPr marR="0" lvl="1"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2pPr>
            <a:lvl3pPr marR="0" lvl="2"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3pPr>
            <a:lvl4pPr marR="0" lvl="3"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4pPr>
            <a:lvl5pPr marR="0" lvl="4"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5pPr>
            <a:lvl6pPr marR="0" lvl="5"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6pPr>
            <a:lvl7pPr marR="0" lvl="6"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7pPr>
            <a:lvl8pPr marR="0" lvl="7"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8pPr>
            <a:lvl9pPr marR="0" lvl="8"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9pPr>
          </a:lstStyle>
          <a:p>
            <a:pPr algn="ctr"/>
            <a:r>
              <a:rPr lang="en-US" sz="2400" dirty="0" smtClean="0"/>
              <a:t>Mauritius Police Force</a:t>
            </a:r>
            <a:endParaRPr lang="en-US" sz="2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0400" y="26409"/>
            <a:ext cx="2133600" cy="1000125"/>
          </a:xfrm>
          <a:prstGeom prst="rect">
            <a:avLst/>
          </a:prstGeom>
        </p:spPr>
      </p:pic>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700" y="579647"/>
            <a:ext cx="7829386" cy="1220123"/>
          </a:xfrm>
        </p:spPr>
        <p:txBody>
          <a:bodyPr/>
          <a:lstStyle/>
          <a:p>
            <a:r>
              <a:rPr lang="en-US" sz="4800" dirty="0" smtClean="0">
                <a:solidFill>
                  <a:srgbClr val="2185C5"/>
                </a:solidFill>
              </a:rPr>
              <a:t>Functions and Powers of the DPC</a:t>
            </a:r>
            <a:endParaRPr lang="en-US" sz="4800" dirty="0">
              <a:solidFill>
                <a:srgbClr val="2185C5"/>
              </a:solidFill>
            </a:endParaRPr>
          </a:p>
        </p:txBody>
      </p:sp>
      <p:sp>
        <p:nvSpPr>
          <p:cNvPr id="3" name="Text Placeholder 2"/>
          <p:cNvSpPr>
            <a:spLocks noGrp="1"/>
          </p:cNvSpPr>
          <p:nvPr>
            <p:ph type="body" idx="1"/>
          </p:nvPr>
        </p:nvSpPr>
        <p:spPr>
          <a:xfrm>
            <a:off x="893700" y="1627777"/>
            <a:ext cx="7128082" cy="4736400"/>
          </a:xfrm>
        </p:spPr>
        <p:txBody>
          <a:bodyPr/>
          <a:lstStyle/>
          <a:p>
            <a:pPr marL="38100" indent="0" algn="just">
              <a:buNone/>
            </a:pPr>
            <a:r>
              <a:rPr lang="en-US" sz="2800" dirty="0">
                <a:solidFill>
                  <a:srgbClr val="000000"/>
                </a:solidFill>
                <a:latin typeface="+mn-lt"/>
              </a:rPr>
              <a:t>The </a:t>
            </a:r>
            <a:r>
              <a:rPr lang="en-US" sz="2800" dirty="0" smtClean="0">
                <a:solidFill>
                  <a:srgbClr val="000000"/>
                </a:solidFill>
                <a:latin typeface="+mn-lt"/>
              </a:rPr>
              <a:t>DPC is </a:t>
            </a:r>
            <a:r>
              <a:rPr lang="en-US" sz="2800" dirty="0">
                <a:solidFill>
                  <a:srgbClr val="000000"/>
                </a:solidFill>
                <a:latin typeface="+mn-lt"/>
              </a:rPr>
              <a:t>responsible for ensuring that people's rights are respected, and that the persons who keep personal information on computer or in manual format meet their responsibilities. </a:t>
            </a:r>
            <a:endParaRPr lang="en-US" sz="2800" dirty="0" smtClean="0">
              <a:solidFill>
                <a:srgbClr val="000000"/>
              </a:solidFill>
              <a:latin typeface="+mn-lt"/>
            </a:endParaRPr>
          </a:p>
          <a:p>
            <a:pPr marL="38100" indent="0" algn="just">
              <a:buNone/>
            </a:pPr>
            <a:endParaRPr lang="en-US" sz="2800" dirty="0">
              <a:solidFill>
                <a:srgbClr val="000000"/>
              </a:solidFill>
              <a:latin typeface="+mn-lt"/>
            </a:endParaRPr>
          </a:p>
          <a:p>
            <a:pPr marL="38100" indent="0" algn="just">
              <a:buNone/>
            </a:pPr>
            <a:r>
              <a:rPr lang="en-US" sz="2800" dirty="0" smtClean="0">
                <a:solidFill>
                  <a:srgbClr val="000000"/>
                </a:solidFill>
                <a:latin typeface="+mn-lt"/>
              </a:rPr>
              <a:t>To </a:t>
            </a:r>
            <a:r>
              <a:rPr lang="en-US" sz="2800" dirty="0">
                <a:solidFill>
                  <a:srgbClr val="000000"/>
                </a:solidFill>
                <a:latin typeface="+mn-lt"/>
              </a:rPr>
              <a:t>assist the </a:t>
            </a:r>
            <a:r>
              <a:rPr lang="en-US" sz="2800" dirty="0" smtClean="0">
                <a:solidFill>
                  <a:srgbClr val="000000"/>
                </a:solidFill>
                <a:latin typeface="+mn-lt"/>
              </a:rPr>
              <a:t>DPC </a:t>
            </a:r>
            <a:r>
              <a:rPr lang="en-US" sz="2800" dirty="0">
                <a:solidFill>
                  <a:srgbClr val="000000"/>
                </a:solidFill>
                <a:latin typeface="+mn-lt"/>
              </a:rPr>
              <a:t>in exercising these functions, </a:t>
            </a:r>
            <a:r>
              <a:rPr lang="en-US" sz="2800" dirty="0" smtClean="0">
                <a:solidFill>
                  <a:srgbClr val="000000"/>
                </a:solidFill>
                <a:latin typeface="+mn-lt"/>
              </a:rPr>
              <a:t>she is </a:t>
            </a:r>
            <a:r>
              <a:rPr lang="en-US" sz="2800" dirty="0">
                <a:solidFill>
                  <a:srgbClr val="000000"/>
                </a:solidFill>
                <a:latin typeface="+mn-lt"/>
              </a:rPr>
              <a:t>assigned certain important powers under the </a:t>
            </a:r>
            <a:r>
              <a:rPr lang="en-US" sz="2800" dirty="0" smtClean="0">
                <a:solidFill>
                  <a:srgbClr val="000000"/>
                </a:solidFill>
                <a:latin typeface="+mn-lt"/>
              </a:rPr>
              <a:t>DPA.</a:t>
            </a:r>
            <a:endParaRPr lang="en-US" sz="2800" dirty="0">
              <a:solidFill>
                <a:srgbClr val="000000"/>
              </a:solidFill>
              <a:latin typeface="+mn-lt"/>
            </a:endParaRPr>
          </a:p>
        </p:txBody>
      </p:sp>
      <p:sp>
        <p:nvSpPr>
          <p:cNvPr id="4" name="Slide Number Placeholder 3"/>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10</a:t>
            </a:fld>
            <a:endParaRPr lang="en"/>
          </a:p>
        </p:txBody>
      </p:sp>
    </p:spTree>
    <p:extLst>
      <p:ext uri="{BB962C8B-B14F-4D97-AF65-F5344CB8AC3E}">
        <p14:creationId xmlns:p14="http://schemas.microsoft.com/office/powerpoint/2010/main" val="192369523"/>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452" y="0"/>
            <a:ext cx="7377464" cy="1207786"/>
          </a:xfrm>
        </p:spPr>
        <p:txBody>
          <a:bodyPr/>
          <a:lstStyle/>
          <a:p>
            <a:r>
              <a:rPr lang="en-US" sz="4800" dirty="0" smtClean="0">
                <a:solidFill>
                  <a:srgbClr val="2185C5"/>
                </a:solidFill>
              </a:rPr>
              <a:t>Functions of the DPC(s5)</a:t>
            </a:r>
            <a:endParaRPr lang="en-US" sz="4800" dirty="0">
              <a:solidFill>
                <a:srgbClr val="2185C5"/>
              </a:solidFill>
            </a:endParaRPr>
          </a:p>
        </p:txBody>
      </p:sp>
      <p:sp>
        <p:nvSpPr>
          <p:cNvPr id="4" name="Slide Number Placeholder 3"/>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11</a:t>
            </a:fld>
            <a:endParaRPr lang="en"/>
          </a:p>
        </p:txBody>
      </p:sp>
      <p:graphicFrame>
        <p:nvGraphicFramePr>
          <p:cNvPr id="6" name="Diagram 5"/>
          <p:cNvGraphicFramePr/>
          <p:nvPr>
            <p:extLst/>
          </p:nvPr>
        </p:nvGraphicFramePr>
        <p:xfrm>
          <a:off x="893700" y="1505718"/>
          <a:ext cx="7474445" cy="48584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30101705"/>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12</a:t>
            </a:fld>
            <a:endParaRPr lang="en"/>
          </a:p>
        </p:txBody>
      </p:sp>
      <p:sp>
        <p:nvSpPr>
          <p:cNvPr id="5" name="Rectangle 4"/>
          <p:cNvSpPr/>
          <p:nvPr/>
        </p:nvSpPr>
        <p:spPr>
          <a:xfrm>
            <a:off x="470469" y="987069"/>
            <a:ext cx="7408131" cy="4524315"/>
          </a:xfrm>
          <a:prstGeom prst="rect">
            <a:avLst/>
          </a:prstGeom>
        </p:spPr>
        <p:txBody>
          <a:bodyPr wrap="square">
            <a:spAutoFit/>
          </a:bodyPr>
          <a:lstStyle/>
          <a:p>
            <a:pPr algn="just">
              <a:defRPr/>
            </a:pPr>
            <a:r>
              <a:rPr lang="en-GB" altLang="en-US" sz="2400" dirty="0">
                <a:solidFill>
                  <a:schemeClr val="tx1"/>
                </a:solidFill>
              </a:rPr>
              <a:t>Any data subject has the right to lodge a complaint</a:t>
            </a:r>
            <a:r>
              <a:rPr lang="en-US" altLang="en-US" sz="2400" dirty="0">
                <a:solidFill>
                  <a:schemeClr val="tx1"/>
                </a:solidFill>
              </a:rPr>
              <a:t> if he thinks that a person or organisation is not meeting their data protection obligations, and the </a:t>
            </a:r>
            <a:r>
              <a:rPr lang="en-US" altLang="en-US" sz="2400" dirty="0" smtClean="0">
                <a:solidFill>
                  <a:schemeClr val="tx1"/>
                </a:solidFill>
              </a:rPr>
              <a:t>DPC </a:t>
            </a:r>
            <a:r>
              <a:rPr lang="en-US" altLang="en-US" sz="2400" dirty="0">
                <a:solidFill>
                  <a:schemeClr val="tx1"/>
                </a:solidFill>
              </a:rPr>
              <a:t>has the legal power to enquire or delegate an authorised officer to look </a:t>
            </a:r>
            <a:r>
              <a:rPr lang="en-US" altLang="en-US" sz="2400" dirty="0" smtClean="0">
                <a:solidFill>
                  <a:schemeClr val="tx1"/>
                </a:solidFill>
              </a:rPr>
              <a:t>into </a:t>
            </a:r>
            <a:r>
              <a:rPr lang="en-US" altLang="en-US" sz="2400" dirty="0">
                <a:solidFill>
                  <a:schemeClr val="tx1"/>
                </a:solidFill>
              </a:rPr>
              <a:t>the matter. </a:t>
            </a:r>
            <a:r>
              <a:rPr lang="en-US" altLang="en-US" sz="2400" dirty="0" smtClean="0">
                <a:solidFill>
                  <a:schemeClr val="tx1"/>
                </a:solidFill>
              </a:rPr>
              <a:t>The DPC </a:t>
            </a:r>
            <a:r>
              <a:rPr lang="en-US" altLang="en-US" sz="2400" dirty="0">
                <a:solidFill>
                  <a:schemeClr val="tx1"/>
                </a:solidFill>
              </a:rPr>
              <a:t>may decide not to investigate a complaint if </a:t>
            </a:r>
            <a:r>
              <a:rPr lang="en-US" altLang="en-US" sz="2400" dirty="0" smtClean="0">
                <a:solidFill>
                  <a:schemeClr val="tx1"/>
                </a:solidFill>
              </a:rPr>
              <a:t>she thinks </a:t>
            </a:r>
            <a:r>
              <a:rPr lang="en-US" sz="2400" dirty="0" smtClean="0">
                <a:solidFill>
                  <a:schemeClr val="tx1"/>
                </a:solidFill>
              </a:rPr>
              <a:t>the </a:t>
            </a:r>
            <a:r>
              <a:rPr lang="en-US" sz="2400" dirty="0">
                <a:solidFill>
                  <a:schemeClr val="tx1"/>
                </a:solidFill>
              </a:rPr>
              <a:t>complaint is frivolous or </a:t>
            </a:r>
            <a:r>
              <a:rPr lang="en-US" sz="2400" dirty="0" smtClean="0">
                <a:solidFill>
                  <a:schemeClr val="tx1"/>
                </a:solidFill>
              </a:rPr>
              <a:t>vexatious.</a:t>
            </a:r>
          </a:p>
          <a:p>
            <a:pPr algn="just">
              <a:defRPr/>
            </a:pPr>
            <a:endParaRPr lang="en-US" sz="2400" dirty="0">
              <a:solidFill>
                <a:schemeClr val="tx1"/>
              </a:solidFill>
            </a:endParaRPr>
          </a:p>
          <a:p>
            <a:pPr algn="just">
              <a:defRPr/>
            </a:pPr>
            <a:r>
              <a:rPr lang="en-US" sz="2400" dirty="0" smtClean="0">
                <a:solidFill>
                  <a:schemeClr val="tx1"/>
                </a:solidFill>
              </a:rPr>
              <a:t>Following receipt of a complaint, this office initiates an enquiry, in the course of which concerned parties may be required to </a:t>
            </a:r>
            <a:r>
              <a:rPr lang="en-US" sz="2400" dirty="0">
                <a:solidFill>
                  <a:schemeClr val="tx1"/>
                </a:solidFill>
              </a:rPr>
              <a:t>attend </a:t>
            </a:r>
            <a:r>
              <a:rPr lang="en-US" sz="2400" dirty="0" smtClean="0">
                <a:solidFill>
                  <a:schemeClr val="tx1"/>
                </a:solidFill>
              </a:rPr>
              <a:t>hearings </a:t>
            </a:r>
            <a:r>
              <a:rPr lang="en-US" sz="2400" dirty="0">
                <a:solidFill>
                  <a:schemeClr val="tx1"/>
                </a:solidFill>
              </a:rPr>
              <a:t>or to produce a document or other </a:t>
            </a:r>
            <a:r>
              <a:rPr lang="en-US" sz="2400" dirty="0" smtClean="0">
                <a:solidFill>
                  <a:schemeClr val="tx1"/>
                </a:solidFill>
              </a:rPr>
              <a:t>material. </a:t>
            </a:r>
            <a:endParaRPr lang="en-GB" sz="2400" dirty="0">
              <a:solidFill>
                <a:schemeClr val="tx1"/>
              </a:solidFill>
            </a:endParaRPr>
          </a:p>
        </p:txBody>
      </p:sp>
      <p:sp>
        <p:nvSpPr>
          <p:cNvPr id="6" name="Title 1"/>
          <p:cNvSpPr txBox="1">
            <a:spLocks/>
          </p:cNvSpPr>
          <p:nvPr/>
        </p:nvSpPr>
        <p:spPr>
          <a:xfrm>
            <a:off x="470469" y="0"/>
            <a:ext cx="9022811" cy="1207786"/>
          </a:xfrm>
          <a:prstGeom prst="rect">
            <a:avLst/>
          </a:prstGeom>
          <a:noFill/>
          <a:ln>
            <a:noFill/>
          </a:ln>
        </p:spPr>
        <p:txBody>
          <a:bodyPr spcFirstLastPara="1" wrap="square" lIns="91425" tIns="91425" rIns="91425" bIns="91425" anchor="b"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97ABBC"/>
              </a:buClr>
              <a:buSzPts val="3600"/>
              <a:buFont typeface="Raleway"/>
              <a:buNone/>
              <a:defRPr sz="3600" b="0" i="0" u="none" strike="noStrike" cap="none">
                <a:solidFill>
                  <a:srgbClr val="97ABBC"/>
                </a:solidFill>
                <a:latin typeface="Raleway"/>
                <a:ea typeface="Raleway"/>
                <a:cs typeface="Raleway"/>
                <a:sym typeface="Raleway"/>
              </a:defRPr>
            </a:lvl1pPr>
            <a:lvl2pPr marR="0" lvl="1" algn="l" rtl="0">
              <a:lnSpc>
                <a:spcPct val="100000"/>
              </a:lnSpc>
              <a:spcBef>
                <a:spcPts val="0"/>
              </a:spcBef>
              <a:spcAft>
                <a:spcPts val="0"/>
              </a:spcAft>
              <a:buClr>
                <a:srgbClr val="97ABBC"/>
              </a:buClr>
              <a:buSzPts val="3600"/>
              <a:buFont typeface="Raleway"/>
              <a:buNone/>
              <a:defRPr sz="3600" b="0" i="0" u="none" strike="noStrike" cap="none">
                <a:solidFill>
                  <a:srgbClr val="97ABBC"/>
                </a:solidFill>
                <a:latin typeface="Raleway"/>
                <a:ea typeface="Raleway"/>
                <a:cs typeface="Raleway"/>
                <a:sym typeface="Raleway"/>
              </a:defRPr>
            </a:lvl2pPr>
            <a:lvl3pPr marR="0" lvl="2" algn="l" rtl="0">
              <a:lnSpc>
                <a:spcPct val="100000"/>
              </a:lnSpc>
              <a:spcBef>
                <a:spcPts val="0"/>
              </a:spcBef>
              <a:spcAft>
                <a:spcPts val="0"/>
              </a:spcAft>
              <a:buClr>
                <a:srgbClr val="97ABBC"/>
              </a:buClr>
              <a:buSzPts val="3600"/>
              <a:buFont typeface="Raleway"/>
              <a:buNone/>
              <a:defRPr sz="3600" b="0" i="0" u="none" strike="noStrike" cap="none">
                <a:solidFill>
                  <a:srgbClr val="97ABBC"/>
                </a:solidFill>
                <a:latin typeface="Raleway"/>
                <a:ea typeface="Raleway"/>
                <a:cs typeface="Raleway"/>
                <a:sym typeface="Raleway"/>
              </a:defRPr>
            </a:lvl3pPr>
            <a:lvl4pPr marR="0" lvl="3" algn="l" rtl="0">
              <a:lnSpc>
                <a:spcPct val="100000"/>
              </a:lnSpc>
              <a:spcBef>
                <a:spcPts val="0"/>
              </a:spcBef>
              <a:spcAft>
                <a:spcPts val="0"/>
              </a:spcAft>
              <a:buClr>
                <a:srgbClr val="97ABBC"/>
              </a:buClr>
              <a:buSzPts val="3600"/>
              <a:buFont typeface="Raleway"/>
              <a:buNone/>
              <a:defRPr sz="3600" b="0" i="0" u="none" strike="noStrike" cap="none">
                <a:solidFill>
                  <a:srgbClr val="97ABBC"/>
                </a:solidFill>
                <a:latin typeface="Raleway"/>
                <a:ea typeface="Raleway"/>
                <a:cs typeface="Raleway"/>
                <a:sym typeface="Raleway"/>
              </a:defRPr>
            </a:lvl4pPr>
            <a:lvl5pPr marR="0" lvl="4" algn="l" rtl="0">
              <a:lnSpc>
                <a:spcPct val="100000"/>
              </a:lnSpc>
              <a:spcBef>
                <a:spcPts val="0"/>
              </a:spcBef>
              <a:spcAft>
                <a:spcPts val="0"/>
              </a:spcAft>
              <a:buClr>
                <a:srgbClr val="97ABBC"/>
              </a:buClr>
              <a:buSzPts val="3600"/>
              <a:buFont typeface="Raleway"/>
              <a:buNone/>
              <a:defRPr sz="3600" b="0" i="0" u="none" strike="noStrike" cap="none">
                <a:solidFill>
                  <a:srgbClr val="97ABBC"/>
                </a:solidFill>
                <a:latin typeface="Raleway"/>
                <a:ea typeface="Raleway"/>
                <a:cs typeface="Raleway"/>
                <a:sym typeface="Raleway"/>
              </a:defRPr>
            </a:lvl5pPr>
            <a:lvl6pPr marR="0" lvl="5" algn="l" rtl="0">
              <a:lnSpc>
                <a:spcPct val="100000"/>
              </a:lnSpc>
              <a:spcBef>
                <a:spcPts val="0"/>
              </a:spcBef>
              <a:spcAft>
                <a:spcPts val="0"/>
              </a:spcAft>
              <a:buClr>
                <a:srgbClr val="97ABBC"/>
              </a:buClr>
              <a:buSzPts val="3600"/>
              <a:buFont typeface="Raleway"/>
              <a:buNone/>
              <a:defRPr sz="3600" b="0" i="0" u="none" strike="noStrike" cap="none">
                <a:solidFill>
                  <a:srgbClr val="97ABBC"/>
                </a:solidFill>
                <a:latin typeface="Raleway"/>
                <a:ea typeface="Raleway"/>
                <a:cs typeface="Raleway"/>
                <a:sym typeface="Raleway"/>
              </a:defRPr>
            </a:lvl6pPr>
            <a:lvl7pPr marR="0" lvl="6" algn="l" rtl="0">
              <a:lnSpc>
                <a:spcPct val="100000"/>
              </a:lnSpc>
              <a:spcBef>
                <a:spcPts val="0"/>
              </a:spcBef>
              <a:spcAft>
                <a:spcPts val="0"/>
              </a:spcAft>
              <a:buClr>
                <a:srgbClr val="97ABBC"/>
              </a:buClr>
              <a:buSzPts val="3600"/>
              <a:buFont typeface="Raleway"/>
              <a:buNone/>
              <a:defRPr sz="3600" b="0" i="0" u="none" strike="noStrike" cap="none">
                <a:solidFill>
                  <a:srgbClr val="97ABBC"/>
                </a:solidFill>
                <a:latin typeface="Raleway"/>
                <a:ea typeface="Raleway"/>
                <a:cs typeface="Raleway"/>
                <a:sym typeface="Raleway"/>
              </a:defRPr>
            </a:lvl7pPr>
            <a:lvl8pPr marR="0" lvl="7" algn="l" rtl="0">
              <a:lnSpc>
                <a:spcPct val="100000"/>
              </a:lnSpc>
              <a:spcBef>
                <a:spcPts val="0"/>
              </a:spcBef>
              <a:spcAft>
                <a:spcPts val="0"/>
              </a:spcAft>
              <a:buClr>
                <a:srgbClr val="97ABBC"/>
              </a:buClr>
              <a:buSzPts val="3600"/>
              <a:buFont typeface="Raleway"/>
              <a:buNone/>
              <a:defRPr sz="3600" b="0" i="0" u="none" strike="noStrike" cap="none">
                <a:solidFill>
                  <a:srgbClr val="97ABBC"/>
                </a:solidFill>
                <a:latin typeface="Raleway"/>
                <a:ea typeface="Raleway"/>
                <a:cs typeface="Raleway"/>
                <a:sym typeface="Raleway"/>
              </a:defRPr>
            </a:lvl8pPr>
            <a:lvl9pPr marR="0" lvl="8" algn="l" rtl="0">
              <a:lnSpc>
                <a:spcPct val="100000"/>
              </a:lnSpc>
              <a:spcBef>
                <a:spcPts val="0"/>
              </a:spcBef>
              <a:spcAft>
                <a:spcPts val="0"/>
              </a:spcAft>
              <a:buClr>
                <a:srgbClr val="97ABBC"/>
              </a:buClr>
              <a:buSzPts val="3600"/>
              <a:buFont typeface="Raleway"/>
              <a:buNone/>
              <a:defRPr sz="3600" b="0" i="0" u="none" strike="noStrike" cap="none">
                <a:solidFill>
                  <a:srgbClr val="97ABBC"/>
                </a:solidFill>
                <a:latin typeface="Raleway"/>
                <a:ea typeface="Raleway"/>
                <a:cs typeface="Raleway"/>
                <a:sym typeface="Raleway"/>
              </a:defRPr>
            </a:lvl9pPr>
          </a:lstStyle>
          <a:p>
            <a:r>
              <a:rPr lang="en-US" sz="4800" dirty="0" smtClean="0">
                <a:solidFill>
                  <a:srgbClr val="2185C5"/>
                </a:solidFill>
              </a:rPr>
              <a:t>Investigation of complaints(s6)</a:t>
            </a:r>
            <a:endParaRPr lang="en-US" sz="4800" dirty="0">
              <a:solidFill>
                <a:srgbClr val="2185C5"/>
              </a:solidFill>
            </a:endParaRPr>
          </a:p>
        </p:txBody>
      </p:sp>
    </p:spTree>
    <p:extLst>
      <p:ext uri="{BB962C8B-B14F-4D97-AF65-F5344CB8AC3E}">
        <p14:creationId xmlns:p14="http://schemas.microsoft.com/office/powerpoint/2010/main" val="3268853854"/>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13</a:t>
            </a:fld>
            <a:endParaRPr lang="en"/>
          </a:p>
        </p:txBody>
      </p:sp>
      <p:sp>
        <p:nvSpPr>
          <p:cNvPr id="5" name="Rectangle 4"/>
          <p:cNvSpPr/>
          <p:nvPr/>
        </p:nvSpPr>
        <p:spPr>
          <a:xfrm>
            <a:off x="1072443" y="1207786"/>
            <a:ext cx="7408131" cy="461665"/>
          </a:xfrm>
          <a:prstGeom prst="rect">
            <a:avLst/>
          </a:prstGeom>
        </p:spPr>
        <p:txBody>
          <a:bodyPr wrap="square">
            <a:spAutoFit/>
          </a:bodyPr>
          <a:lstStyle/>
          <a:p>
            <a:pPr algn="just">
              <a:defRPr/>
            </a:pPr>
            <a:r>
              <a:rPr lang="en-US" altLang="en-US" sz="2400" dirty="0">
                <a:solidFill>
                  <a:schemeClr val="tx1"/>
                </a:solidFill>
              </a:rPr>
              <a:t>An investigation can result in either :</a:t>
            </a:r>
          </a:p>
        </p:txBody>
      </p:sp>
      <p:graphicFrame>
        <p:nvGraphicFramePr>
          <p:cNvPr id="6" name="Diagram 5"/>
          <p:cNvGraphicFramePr/>
          <p:nvPr>
            <p:extLst/>
          </p:nvPr>
        </p:nvGraphicFramePr>
        <p:xfrm>
          <a:off x="838200" y="1752600"/>
          <a:ext cx="75438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le 1"/>
          <p:cNvSpPr txBox="1">
            <a:spLocks/>
          </p:cNvSpPr>
          <p:nvPr/>
        </p:nvSpPr>
        <p:spPr>
          <a:xfrm>
            <a:off x="470469" y="0"/>
            <a:ext cx="9022811" cy="1207786"/>
          </a:xfrm>
          <a:prstGeom prst="rect">
            <a:avLst/>
          </a:prstGeom>
          <a:noFill/>
          <a:ln>
            <a:noFill/>
          </a:ln>
        </p:spPr>
        <p:txBody>
          <a:bodyPr spcFirstLastPara="1" wrap="square" lIns="91425" tIns="91425" rIns="91425" bIns="91425" anchor="b"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97ABBC"/>
              </a:buClr>
              <a:buSzPts val="3600"/>
              <a:buFont typeface="Raleway"/>
              <a:buNone/>
              <a:defRPr sz="3600" b="0" i="0" u="none" strike="noStrike" cap="none">
                <a:solidFill>
                  <a:srgbClr val="97ABBC"/>
                </a:solidFill>
                <a:latin typeface="Raleway"/>
                <a:ea typeface="Raleway"/>
                <a:cs typeface="Raleway"/>
                <a:sym typeface="Raleway"/>
              </a:defRPr>
            </a:lvl1pPr>
            <a:lvl2pPr marR="0" lvl="1" algn="l" rtl="0">
              <a:lnSpc>
                <a:spcPct val="100000"/>
              </a:lnSpc>
              <a:spcBef>
                <a:spcPts val="0"/>
              </a:spcBef>
              <a:spcAft>
                <a:spcPts val="0"/>
              </a:spcAft>
              <a:buClr>
                <a:srgbClr val="97ABBC"/>
              </a:buClr>
              <a:buSzPts val="3600"/>
              <a:buFont typeface="Raleway"/>
              <a:buNone/>
              <a:defRPr sz="3600" b="0" i="0" u="none" strike="noStrike" cap="none">
                <a:solidFill>
                  <a:srgbClr val="97ABBC"/>
                </a:solidFill>
                <a:latin typeface="Raleway"/>
                <a:ea typeface="Raleway"/>
                <a:cs typeface="Raleway"/>
                <a:sym typeface="Raleway"/>
              </a:defRPr>
            </a:lvl2pPr>
            <a:lvl3pPr marR="0" lvl="2" algn="l" rtl="0">
              <a:lnSpc>
                <a:spcPct val="100000"/>
              </a:lnSpc>
              <a:spcBef>
                <a:spcPts val="0"/>
              </a:spcBef>
              <a:spcAft>
                <a:spcPts val="0"/>
              </a:spcAft>
              <a:buClr>
                <a:srgbClr val="97ABBC"/>
              </a:buClr>
              <a:buSzPts val="3600"/>
              <a:buFont typeface="Raleway"/>
              <a:buNone/>
              <a:defRPr sz="3600" b="0" i="0" u="none" strike="noStrike" cap="none">
                <a:solidFill>
                  <a:srgbClr val="97ABBC"/>
                </a:solidFill>
                <a:latin typeface="Raleway"/>
                <a:ea typeface="Raleway"/>
                <a:cs typeface="Raleway"/>
                <a:sym typeface="Raleway"/>
              </a:defRPr>
            </a:lvl3pPr>
            <a:lvl4pPr marR="0" lvl="3" algn="l" rtl="0">
              <a:lnSpc>
                <a:spcPct val="100000"/>
              </a:lnSpc>
              <a:spcBef>
                <a:spcPts val="0"/>
              </a:spcBef>
              <a:spcAft>
                <a:spcPts val="0"/>
              </a:spcAft>
              <a:buClr>
                <a:srgbClr val="97ABBC"/>
              </a:buClr>
              <a:buSzPts val="3600"/>
              <a:buFont typeface="Raleway"/>
              <a:buNone/>
              <a:defRPr sz="3600" b="0" i="0" u="none" strike="noStrike" cap="none">
                <a:solidFill>
                  <a:srgbClr val="97ABBC"/>
                </a:solidFill>
                <a:latin typeface="Raleway"/>
                <a:ea typeface="Raleway"/>
                <a:cs typeface="Raleway"/>
                <a:sym typeface="Raleway"/>
              </a:defRPr>
            </a:lvl4pPr>
            <a:lvl5pPr marR="0" lvl="4" algn="l" rtl="0">
              <a:lnSpc>
                <a:spcPct val="100000"/>
              </a:lnSpc>
              <a:spcBef>
                <a:spcPts val="0"/>
              </a:spcBef>
              <a:spcAft>
                <a:spcPts val="0"/>
              </a:spcAft>
              <a:buClr>
                <a:srgbClr val="97ABBC"/>
              </a:buClr>
              <a:buSzPts val="3600"/>
              <a:buFont typeface="Raleway"/>
              <a:buNone/>
              <a:defRPr sz="3600" b="0" i="0" u="none" strike="noStrike" cap="none">
                <a:solidFill>
                  <a:srgbClr val="97ABBC"/>
                </a:solidFill>
                <a:latin typeface="Raleway"/>
                <a:ea typeface="Raleway"/>
                <a:cs typeface="Raleway"/>
                <a:sym typeface="Raleway"/>
              </a:defRPr>
            </a:lvl5pPr>
            <a:lvl6pPr marR="0" lvl="5" algn="l" rtl="0">
              <a:lnSpc>
                <a:spcPct val="100000"/>
              </a:lnSpc>
              <a:spcBef>
                <a:spcPts val="0"/>
              </a:spcBef>
              <a:spcAft>
                <a:spcPts val="0"/>
              </a:spcAft>
              <a:buClr>
                <a:srgbClr val="97ABBC"/>
              </a:buClr>
              <a:buSzPts val="3600"/>
              <a:buFont typeface="Raleway"/>
              <a:buNone/>
              <a:defRPr sz="3600" b="0" i="0" u="none" strike="noStrike" cap="none">
                <a:solidFill>
                  <a:srgbClr val="97ABBC"/>
                </a:solidFill>
                <a:latin typeface="Raleway"/>
                <a:ea typeface="Raleway"/>
                <a:cs typeface="Raleway"/>
                <a:sym typeface="Raleway"/>
              </a:defRPr>
            </a:lvl6pPr>
            <a:lvl7pPr marR="0" lvl="6" algn="l" rtl="0">
              <a:lnSpc>
                <a:spcPct val="100000"/>
              </a:lnSpc>
              <a:spcBef>
                <a:spcPts val="0"/>
              </a:spcBef>
              <a:spcAft>
                <a:spcPts val="0"/>
              </a:spcAft>
              <a:buClr>
                <a:srgbClr val="97ABBC"/>
              </a:buClr>
              <a:buSzPts val="3600"/>
              <a:buFont typeface="Raleway"/>
              <a:buNone/>
              <a:defRPr sz="3600" b="0" i="0" u="none" strike="noStrike" cap="none">
                <a:solidFill>
                  <a:srgbClr val="97ABBC"/>
                </a:solidFill>
                <a:latin typeface="Raleway"/>
                <a:ea typeface="Raleway"/>
                <a:cs typeface="Raleway"/>
                <a:sym typeface="Raleway"/>
              </a:defRPr>
            </a:lvl7pPr>
            <a:lvl8pPr marR="0" lvl="7" algn="l" rtl="0">
              <a:lnSpc>
                <a:spcPct val="100000"/>
              </a:lnSpc>
              <a:spcBef>
                <a:spcPts val="0"/>
              </a:spcBef>
              <a:spcAft>
                <a:spcPts val="0"/>
              </a:spcAft>
              <a:buClr>
                <a:srgbClr val="97ABBC"/>
              </a:buClr>
              <a:buSzPts val="3600"/>
              <a:buFont typeface="Raleway"/>
              <a:buNone/>
              <a:defRPr sz="3600" b="0" i="0" u="none" strike="noStrike" cap="none">
                <a:solidFill>
                  <a:srgbClr val="97ABBC"/>
                </a:solidFill>
                <a:latin typeface="Raleway"/>
                <a:ea typeface="Raleway"/>
                <a:cs typeface="Raleway"/>
                <a:sym typeface="Raleway"/>
              </a:defRPr>
            </a:lvl8pPr>
            <a:lvl9pPr marR="0" lvl="8" algn="l" rtl="0">
              <a:lnSpc>
                <a:spcPct val="100000"/>
              </a:lnSpc>
              <a:spcBef>
                <a:spcPts val="0"/>
              </a:spcBef>
              <a:spcAft>
                <a:spcPts val="0"/>
              </a:spcAft>
              <a:buClr>
                <a:srgbClr val="97ABBC"/>
              </a:buClr>
              <a:buSzPts val="3600"/>
              <a:buFont typeface="Raleway"/>
              <a:buNone/>
              <a:defRPr sz="3600" b="0" i="0" u="none" strike="noStrike" cap="none">
                <a:solidFill>
                  <a:srgbClr val="97ABBC"/>
                </a:solidFill>
                <a:latin typeface="Raleway"/>
                <a:ea typeface="Raleway"/>
                <a:cs typeface="Raleway"/>
                <a:sym typeface="Raleway"/>
              </a:defRPr>
            </a:lvl9pPr>
          </a:lstStyle>
          <a:p>
            <a:r>
              <a:rPr lang="en-US" sz="4800" dirty="0" smtClean="0">
                <a:solidFill>
                  <a:srgbClr val="2185C5"/>
                </a:solidFill>
              </a:rPr>
              <a:t>Investigation of complaints(s6)</a:t>
            </a:r>
            <a:endParaRPr lang="en-US" sz="4800" dirty="0">
              <a:solidFill>
                <a:srgbClr val="2185C5"/>
              </a:solidFill>
            </a:endParaRPr>
          </a:p>
        </p:txBody>
      </p:sp>
    </p:spTree>
    <p:extLst>
      <p:ext uri="{BB962C8B-B14F-4D97-AF65-F5344CB8AC3E}">
        <p14:creationId xmlns:p14="http://schemas.microsoft.com/office/powerpoint/2010/main" val="1186572844"/>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14</a:t>
            </a:fld>
            <a:endParaRPr lang="en"/>
          </a:p>
        </p:txBody>
      </p:sp>
      <p:sp>
        <p:nvSpPr>
          <p:cNvPr id="5" name="Rectangle 4"/>
          <p:cNvSpPr/>
          <p:nvPr/>
        </p:nvSpPr>
        <p:spPr>
          <a:xfrm>
            <a:off x="470469" y="1207786"/>
            <a:ext cx="7408131" cy="4339650"/>
          </a:xfrm>
          <a:prstGeom prst="rect">
            <a:avLst/>
          </a:prstGeom>
        </p:spPr>
        <p:txBody>
          <a:bodyPr wrap="square">
            <a:spAutoFit/>
          </a:bodyPr>
          <a:lstStyle/>
          <a:p>
            <a:pPr algn="just">
              <a:defRPr/>
            </a:pPr>
            <a:r>
              <a:rPr lang="en-US" altLang="en-US" sz="2400" dirty="0">
                <a:solidFill>
                  <a:schemeClr val="tx1"/>
                </a:solidFill>
              </a:rPr>
              <a:t>Is the Decision of the Commissioner appealable? </a:t>
            </a:r>
            <a:endParaRPr lang="en-US" altLang="en-US" sz="2400" dirty="0" smtClean="0">
              <a:solidFill>
                <a:schemeClr val="tx1"/>
              </a:solidFill>
            </a:endParaRPr>
          </a:p>
          <a:p>
            <a:pPr algn="just">
              <a:defRPr/>
            </a:pPr>
            <a:endParaRPr lang="en-GB" altLang="en-US" sz="2400" dirty="0">
              <a:solidFill>
                <a:schemeClr val="tx1"/>
              </a:solidFill>
            </a:endParaRPr>
          </a:p>
          <a:p>
            <a:pPr algn="just">
              <a:defRPr/>
            </a:pPr>
            <a:r>
              <a:rPr lang="en-US" altLang="en-US" sz="2400" dirty="0">
                <a:solidFill>
                  <a:schemeClr val="tx1"/>
                </a:solidFill>
              </a:rPr>
              <a:t>Yes, it is appealable at the ICT Appeal Tribunal set up under section 35 of the Information and Communication Technologies Act. </a:t>
            </a:r>
            <a:endParaRPr lang="en-US" altLang="en-US" sz="2400" dirty="0" smtClean="0">
              <a:solidFill>
                <a:schemeClr val="tx1"/>
              </a:solidFill>
            </a:endParaRPr>
          </a:p>
          <a:p>
            <a:pPr algn="just">
              <a:defRPr/>
            </a:pPr>
            <a:endParaRPr lang="en-GB" altLang="en-US" sz="2400" dirty="0">
              <a:solidFill>
                <a:schemeClr val="tx1"/>
              </a:solidFill>
            </a:endParaRPr>
          </a:p>
          <a:p>
            <a:pPr algn="just">
              <a:defRPr/>
            </a:pPr>
            <a:r>
              <a:rPr lang="en-US" altLang="en-US" sz="2400" dirty="0">
                <a:solidFill>
                  <a:schemeClr val="tx1"/>
                </a:solidFill>
              </a:rPr>
              <a:t>Any person who feels aggrieved by the </a:t>
            </a:r>
            <a:r>
              <a:rPr lang="en-US" altLang="en-US" sz="2400" dirty="0" smtClean="0">
                <a:solidFill>
                  <a:schemeClr val="tx1"/>
                </a:solidFill>
              </a:rPr>
              <a:t>DPC's </a:t>
            </a:r>
            <a:r>
              <a:rPr lang="en-US" altLang="en-US" sz="2400" dirty="0">
                <a:solidFill>
                  <a:schemeClr val="tx1"/>
                </a:solidFill>
              </a:rPr>
              <a:t>decision has a right of appeal to the ICT Appeal Tribunal. He has to do so within 21 days from the date when the decision is made known to him.</a:t>
            </a:r>
            <a:endParaRPr lang="en-GB" altLang="en-US" sz="2400" dirty="0">
              <a:solidFill>
                <a:schemeClr val="tx1"/>
              </a:solidFill>
            </a:endParaRPr>
          </a:p>
          <a:p>
            <a:pPr algn="just">
              <a:defRPr/>
            </a:pPr>
            <a:endParaRPr lang="en-US" altLang="en-US" sz="1800" b="1" dirty="0">
              <a:solidFill>
                <a:schemeClr val="tx1"/>
              </a:solidFill>
            </a:endParaRPr>
          </a:p>
          <a:p>
            <a:pPr algn="just">
              <a:defRPr/>
            </a:pPr>
            <a:endParaRPr lang="en-US" altLang="en-US" sz="1800" b="1" dirty="0">
              <a:solidFill>
                <a:schemeClr val="tx1"/>
              </a:solidFill>
            </a:endParaRPr>
          </a:p>
        </p:txBody>
      </p:sp>
      <p:sp>
        <p:nvSpPr>
          <p:cNvPr id="8" name="Title 1"/>
          <p:cNvSpPr txBox="1">
            <a:spLocks/>
          </p:cNvSpPr>
          <p:nvPr/>
        </p:nvSpPr>
        <p:spPr>
          <a:xfrm>
            <a:off x="470469" y="0"/>
            <a:ext cx="9022811" cy="1207786"/>
          </a:xfrm>
          <a:prstGeom prst="rect">
            <a:avLst/>
          </a:prstGeom>
          <a:noFill/>
          <a:ln>
            <a:noFill/>
          </a:ln>
        </p:spPr>
        <p:txBody>
          <a:bodyPr spcFirstLastPara="1" wrap="square" lIns="91425" tIns="91425" rIns="91425" bIns="91425" anchor="b"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97ABBC"/>
              </a:buClr>
              <a:buSzPts val="3600"/>
              <a:buFont typeface="Raleway"/>
              <a:buNone/>
              <a:defRPr sz="3600" b="0" i="0" u="none" strike="noStrike" cap="none">
                <a:solidFill>
                  <a:srgbClr val="97ABBC"/>
                </a:solidFill>
                <a:latin typeface="Raleway"/>
                <a:ea typeface="Raleway"/>
                <a:cs typeface="Raleway"/>
                <a:sym typeface="Raleway"/>
              </a:defRPr>
            </a:lvl1pPr>
            <a:lvl2pPr marR="0" lvl="1" algn="l" rtl="0">
              <a:lnSpc>
                <a:spcPct val="100000"/>
              </a:lnSpc>
              <a:spcBef>
                <a:spcPts val="0"/>
              </a:spcBef>
              <a:spcAft>
                <a:spcPts val="0"/>
              </a:spcAft>
              <a:buClr>
                <a:srgbClr val="97ABBC"/>
              </a:buClr>
              <a:buSzPts val="3600"/>
              <a:buFont typeface="Raleway"/>
              <a:buNone/>
              <a:defRPr sz="3600" b="0" i="0" u="none" strike="noStrike" cap="none">
                <a:solidFill>
                  <a:srgbClr val="97ABBC"/>
                </a:solidFill>
                <a:latin typeface="Raleway"/>
                <a:ea typeface="Raleway"/>
                <a:cs typeface="Raleway"/>
                <a:sym typeface="Raleway"/>
              </a:defRPr>
            </a:lvl2pPr>
            <a:lvl3pPr marR="0" lvl="2" algn="l" rtl="0">
              <a:lnSpc>
                <a:spcPct val="100000"/>
              </a:lnSpc>
              <a:spcBef>
                <a:spcPts val="0"/>
              </a:spcBef>
              <a:spcAft>
                <a:spcPts val="0"/>
              </a:spcAft>
              <a:buClr>
                <a:srgbClr val="97ABBC"/>
              </a:buClr>
              <a:buSzPts val="3600"/>
              <a:buFont typeface="Raleway"/>
              <a:buNone/>
              <a:defRPr sz="3600" b="0" i="0" u="none" strike="noStrike" cap="none">
                <a:solidFill>
                  <a:srgbClr val="97ABBC"/>
                </a:solidFill>
                <a:latin typeface="Raleway"/>
                <a:ea typeface="Raleway"/>
                <a:cs typeface="Raleway"/>
                <a:sym typeface="Raleway"/>
              </a:defRPr>
            </a:lvl3pPr>
            <a:lvl4pPr marR="0" lvl="3" algn="l" rtl="0">
              <a:lnSpc>
                <a:spcPct val="100000"/>
              </a:lnSpc>
              <a:spcBef>
                <a:spcPts val="0"/>
              </a:spcBef>
              <a:spcAft>
                <a:spcPts val="0"/>
              </a:spcAft>
              <a:buClr>
                <a:srgbClr val="97ABBC"/>
              </a:buClr>
              <a:buSzPts val="3600"/>
              <a:buFont typeface="Raleway"/>
              <a:buNone/>
              <a:defRPr sz="3600" b="0" i="0" u="none" strike="noStrike" cap="none">
                <a:solidFill>
                  <a:srgbClr val="97ABBC"/>
                </a:solidFill>
                <a:latin typeface="Raleway"/>
                <a:ea typeface="Raleway"/>
                <a:cs typeface="Raleway"/>
                <a:sym typeface="Raleway"/>
              </a:defRPr>
            </a:lvl4pPr>
            <a:lvl5pPr marR="0" lvl="4" algn="l" rtl="0">
              <a:lnSpc>
                <a:spcPct val="100000"/>
              </a:lnSpc>
              <a:spcBef>
                <a:spcPts val="0"/>
              </a:spcBef>
              <a:spcAft>
                <a:spcPts val="0"/>
              </a:spcAft>
              <a:buClr>
                <a:srgbClr val="97ABBC"/>
              </a:buClr>
              <a:buSzPts val="3600"/>
              <a:buFont typeface="Raleway"/>
              <a:buNone/>
              <a:defRPr sz="3600" b="0" i="0" u="none" strike="noStrike" cap="none">
                <a:solidFill>
                  <a:srgbClr val="97ABBC"/>
                </a:solidFill>
                <a:latin typeface="Raleway"/>
                <a:ea typeface="Raleway"/>
                <a:cs typeface="Raleway"/>
                <a:sym typeface="Raleway"/>
              </a:defRPr>
            </a:lvl5pPr>
            <a:lvl6pPr marR="0" lvl="5" algn="l" rtl="0">
              <a:lnSpc>
                <a:spcPct val="100000"/>
              </a:lnSpc>
              <a:spcBef>
                <a:spcPts val="0"/>
              </a:spcBef>
              <a:spcAft>
                <a:spcPts val="0"/>
              </a:spcAft>
              <a:buClr>
                <a:srgbClr val="97ABBC"/>
              </a:buClr>
              <a:buSzPts val="3600"/>
              <a:buFont typeface="Raleway"/>
              <a:buNone/>
              <a:defRPr sz="3600" b="0" i="0" u="none" strike="noStrike" cap="none">
                <a:solidFill>
                  <a:srgbClr val="97ABBC"/>
                </a:solidFill>
                <a:latin typeface="Raleway"/>
                <a:ea typeface="Raleway"/>
                <a:cs typeface="Raleway"/>
                <a:sym typeface="Raleway"/>
              </a:defRPr>
            </a:lvl6pPr>
            <a:lvl7pPr marR="0" lvl="6" algn="l" rtl="0">
              <a:lnSpc>
                <a:spcPct val="100000"/>
              </a:lnSpc>
              <a:spcBef>
                <a:spcPts val="0"/>
              </a:spcBef>
              <a:spcAft>
                <a:spcPts val="0"/>
              </a:spcAft>
              <a:buClr>
                <a:srgbClr val="97ABBC"/>
              </a:buClr>
              <a:buSzPts val="3600"/>
              <a:buFont typeface="Raleway"/>
              <a:buNone/>
              <a:defRPr sz="3600" b="0" i="0" u="none" strike="noStrike" cap="none">
                <a:solidFill>
                  <a:srgbClr val="97ABBC"/>
                </a:solidFill>
                <a:latin typeface="Raleway"/>
                <a:ea typeface="Raleway"/>
                <a:cs typeface="Raleway"/>
                <a:sym typeface="Raleway"/>
              </a:defRPr>
            </a:lvl7pPr>
            <a:lvl8pPr marR="0" lvl="7" algn="l" rtl="0">
              <a:lnSpc>
                <a:spcPct val="100000"/>
              </a:lnSpc>
              <a:spcBef>
                <a:spcPts val="0"/>
              </a:spcBef>
              <a:spcAft>
                <a:spcPts val="0"/>
              </a:spcAft>
              <a:buClr>
                <a:srgbClr val="97ABBC"/>
              </a:buClr>
              <a:buSzPts val="3600"/>
              <a:buFont typeface="Raleway"/>
              <a:buNone/>
              <a:defRPr sz="3600" b="0" i="0" u="none" strike="noStrike" cap="none">
                <a:solidFill>
                  <a:srgbClr val="97ABBC"/>
                </a:solidFill>
                <a:latin typeface="Raleway"/>
                <a:ea typeface="Raleway"/>
                <a:cs typeface="Raleway"/>
                <a:sym typeface="Raleway"/>
              </a:defRPr>
            </a:lvl8pPr>
            <a:lvl9pPr marR="0" lvl="8" algn="l" rtl="0">
              <a:lnSpc>
                <a:spcPct val="100000"/>
              </a:lnSpc>
              <a:spcBef>
                <a:spcPts val="0"/>
              </a:spcBef>
              <a:spcAft>
                <a:spcPts val="0"/>
              </a:spcAft>
              <a:buClr>
                <a:srgbClr val="97ABBC"/>
              </a:buClr>
              <a:buSzPts val="3600"/>
              <a:buFont typeface="Raleway"/>
              <a:buNone/>
              <a:defRPr sz="3600" b="0" i="0" u="none" strike="noStrike" cap="none">
                <a:solidFill>
                  <a:srgbClr val="97ABBC"/>
                </a:solidFill>
                <a:latin typeface="Raleway"/>
                <a:ea typeface="Raleway"/>
                <a:cs typeface="Raleway"/>
                <a:sym typeface="Raleway"/>
              </a:defRPr>
            </a:lvl9pPr>
          </a:lstStyle>
          <a:p>
            <a:r>
              <a:rPr lang="en-US" sz="4800" dirty="0" smtClean="0">
                <a:solidFill>
                  <a:srgbClr val="2185C5"/>
                </a:solidFill>
              </a:rPr>
              <a:t>Investigation of complaints(s6)</a:t>
            </a:r>
            <a:endParaRPr lang="en-US" sz="4800" dirty="0">
              <a:solidFill>
                <a:srgbClr val="2185C5"/>
              </a:solidFill>
            </a:endParaRPr>
          </a:p>
        </p:txBody>
      </p:sp>
    </p:spTree>
    <p:extLst>
      <p:ext uri="{BB962C8B-B14F-4D97-AF65-F5344CB8AC3E}">
        <p14:creationId xmlns:p14="http://schemas.microsoft.com/office/powerpoint/2010/main" val="4102176831"/>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836" y="346841"/>
            <a:ext cx="7870738" cy="1207786"/>
          </a:xfrm>
        </p:spPr>
        <p:txBody>
          <a:bodyPr/>
          <a:lstStyle/>
          <a:p>
            <a:r>
              <a:rPr lang="en-US" sz="4800" dirty="0">
                <a:solidFill>
                  <a:srgbClr val="2185C5"/>
                </a:solidFill>
              </a:rPr>
              <a:t>Power to require </a:t>
            </a:r>
            <a:r>
              <a:rPr lang="en-US" sz="4800" dirty="0" smtClean="0">
                <a:solidFill>
                  <a:srgbClr val="2185C5"/>
                </a:solidFill>
              </a:rPr>
              <a:t>information (s7)</a:t>
            </a:r>
            <a:endParaRPr lang="en-US" sz="4800" dirty="0">
              <a:solidFill>
                <a:srgbClr val="2185C5"/>
              </a:solidFill>
            </a:endParaRPr>
          </a:p>
        </p:txBody>
      </p:sp>
      <p:sp>
        <p:nvSpPr>
          <p:cNvPr id="4" name="Slide Number Placeholder 3"/>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15</a:t>
            </a:fld>
            <a:endParaRPr lang="en"/>
          </a:p>
        </p:txBody>
      </p:sp>
      <p:sp>
        <p:nvSpPr>
          <p:cNvPr id="5" name="Rectangle 4"/>
          <p:cNvSpPr/>
          <p:nvPr/>
        </p:nvSpPr>
        <p:spPr>
          <a:xfrm>
            <a:off x="841139" y="1554627"/>
            <a:ext cx="7408131" cy="4062651"/>
          </a:xfrm>
          <a:prstGeom prst="rect">
            <a:avLst/>
          </a:prstGeom>
        </p:spPr>
        <p:txBody>
          <a:bodyPr wrap="square">
            <a:spAutoFit/>
          </a:bodyPr>
          <a:lstStyle/>
          <a:p>
            <a:pPr algn="just">
              <a:defRPr/>
            </a:pPr>
            <a:r>
              <a:rPr lang="en-US" altLang="en-US" sz="2400" dirty="0" smtClean="0">
                <a:solidFill>
                  <a:schemeClr val="tx1"/>
                </a:solidFill>
              </a:rPr>
              <a:t>The DPC may </a:t>
            </a:r>
            <a:r>
              <a:rPr lang="en-US" altLang="en-US" sz="2400" dirty="0">
                <a:solidFill>
                  <a:schemeClr val="tx1"/>
                </a:solidFill>
              </a:rPr>
              <a:t>require any person to provide him with whatever information </a:t>
            </a:r>
            <a:r>
              <a:rPr lang="en-US" altLang="en-US" sz="2400" dirty="0" smtClean="0">
                <a:solidFill>
                  <a:schemeClr val="tx1"/>
                </a:solidFill>
              </a:rPr>
              <a:t>he needs </a:t>
            </a:r>
            <a:r>
              <a:rPr lang="en-US" altLang="en-US" sz="2400" dirty="0">
                <a:solidFill>
                  <a:schemeClr val="tx1"/>
                </a:solidFill>
              </a:rPr>
              <a:t>to carry out his </a:t>
            </a:r>
            <a:r>
              <a:rPr lang="en-US" altLang="en-US" sz="2400" dirty="0" smtClean="0">
                <a:solidFill>
                  <a:schemeClr val="tx1"/>
                </a:solidFill>
              </a:rPr>
              <a:t>functions or exercise his powers by </a:t>
            </a:r>
            <a:r>
              <a:rPr lang="en-US" altLang="en-US" sz="2400" dirty="0">
                <a:solidFill>
                  <a:schemeClr val="tx1"/>
                </a:solidFill>
              </a:rPr>
              <a:t>providing a written </a:t>
            </a:r>
            <a:r>
              <a:rPr lang="en-US" altLang="en-US" sz="2400" dirty="0" smtClean="0">
                <a:solidFill>
                  <a:schemeClr val="tx1"/>
                </a:solidFill>
              </a:rPr>
              <a:t>notice to </a:t>
            </a:r>
            <a:r>
              <a:rPr lang="en-US" altLang="en-US" sz="2400" dirty="0">
                <a:solidFill>
                  <a:schemeClr val="tx1"/>
                </a:solidFill>
              </a:rPr>
              <a:t>the person</a:t>
            </a:r>
            <a:r>
              <a:rPr lang="en-US" altLang="en-US" sz="2400" dirty="0" smtClean="0">
                <a:solidFill>
                  <a:schemeClr val="tx1"/>
                </a:solidFill>
              </a:rPr>
              <a:t>.</a:t>
            </a:r>
          </a:p>
          <a:p>
            <a:pPr algn="just">
              <a:defRPr/>
            </a:pPr>
            <a:endParaRPr lang="en-GB" altLang="en-US" sz="2400" b="1" dirty="0">
              <a:solidFill>
                <a:schemeClr val="tx1"/>
              </a:solidFill>
            </a:endParaRPr>
          </a:p>
          <a:p>
            <a:pPr algn="just">
              <a:defRPr/>
            </a:pPr>
            <a:r>
              <a:rPr lang="en-US" altLang="en-US" sz="2400" dirty="0">
                <a:solidFill>
                  <a:schemeClr val="tx1"/>
                </a:solidFill>
              </a:rPr>
              <a:t>Failure to comply with </a:t>
            </a:r>
            <a:r>
              <a:rPr lang="en-US" altLang="en-US" sz="2400" dirty="0" smtClean="0">
                <a:solidFill>
                  <a:schemeClr val="tx1"/>
                </a:solidFill>
              </a:rPr>
              <a:t>such a notice </a:t>
            </a:r>
            <a:r>
              <a:rPr lang="en-US" altLang="en-US" sz="2400" dirty="0">
                <a:solidFill>
                  <a:schemeClr val="tx1"/>
                </a:solidFill>
              </a:rPr>
              <a:t>without reasonable excuse </a:t>
            </a:r>
            <a:r>
              <a:rPr lang="en-US" altLang="en-US" sz="2400" dirty="0" smtClean="0">
                <a:solidFill>
                  <a:schemeClr val="tx1"/>
                </a:solidFill>
              </a:rPr>
              <a:t>or knowingly </a:t>
            </a:r>
            <a:r>
              <a:rPr lang="en-US" altLang="en-US" sz="2400" dirty="0">
                <a:solidFill>
                  <a:schemeClr val="tx1"/>
                </a:solidFill>
              </a:rPr>
              <a:t>to provide false information, or information that is </a:t>
            </a:r>
            <a:r>
              <a:rPr lang="en-US" altLang="en-US" sz="2400" dirty="0" smtClean="0">
                <a:solidFill>
                  <a:schemeClr val="tx1"/>
                </a:solidFill>
              </a:rPr>
              <a:t>misleading in a material respect, in </a:t>
            </a:r>
            <a:r>
              <a:rPr lang="en-US" altLang="en-US" sz="2400" dirty="0">
                <a:solidFill>
                  <a:schemeClr val="tx1"/>
                </a:solidFill>
              </a:rPr>
              <a:t>response to </a:t>
            </a:r>
            <a:r>
              <a:rPr lang="en-US" altLang="en-US" sz="2400" dirty="0" smtClean="0">
                <a:solidFill>
                  <a:schemeClr val="tx1"/>
                </a:solidFill>
              </a:rPr>
              <a:t>the notice </a:t>
            </a:r>
            <a:r>
              <a:rPr lang="en-US" altLang="en-US" sz="2400" dirty="0">
                <a:solidFill>
                  <a:schemeClr val="tx1"/>
                </a:solidFill>
              </a:rPr>
              <a:t>is an offence.</a:t>
            </a:r>
            <a:endParaRPr lang="en-US" altLang="en-US" sz="2400" dirty="0" smtClean="0">
              <a:solidFill>
                <a:schemeClr val="tx1"/>
              </a:solidFill>
            </a:endParaRPr>
          </a:p>
          <a:p>
            <a:pPr algn="just">
              <a:defRPr/>
            </a:pPr>
            <a:endParaRPr lang="en-US" altLang="en-US" sz="1800" b="1" dirty="0">
              <a:solidFill>
                <a:schemeClr val="tx1"/>
              </a:solidFill>
            </a:endParaRPr>
          </a:p>
        </p:txBody>
      </p:sp>
    </p:spTree>
    <p:extLst>
      <p:ext uri="{BB962C8B-B14F-4D97-AF65-F5344CB8AC3E}">
        <p14:creationId xmlns:p14="http://schemas.microsoft.com/office/powerpoint/2010/main" val="1253883399"/>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700" y="0"/>
            <a:ext cx="7870738" cy="1207786"/>
          </a:xfrm>
        </p:spPr>
        <p:txBody>
          <a:bodyPr/>
          <a:lstStyle/>
          <a:p>
            <a:r>
              <a:rPr lang="en-GB" sz="4800" dirty="0" smtClean="0">
                <a:solidFill>
                  <a:srgbClr val="2185C5"/>
                </a:solidFill>
              </a:rPr>
              <a:t>Preservation order(s8)</a:t>
            </a:r>
            <a:endParaRPr lang="en-US" sz="4800" dirty="0">
              <a:solidFill>
                <a:srgbClr val="2185C5"/>
              </a:solidFill>
            </a:endParaRPr>
          </a:p>
        </p:txBody>
      </p:sp>
      <p:sp>
        <p:nvSpPr>
          <p:cNvPr id="4" name="Slide Number Placeholder 3"/>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16</a:t>
            </a:fld>
            <a:endParaRPr lang="en"/>
          </a:p>
        </p:txBody>
      </p:sp>
      <p:sp>
        <p:nvSpPr>
          <p:cNvPr id="5" name="Rectangle 4"/>
          <p:cNvSpPr/>
          <p:nvPr/>
        </p:nvSpPr>
        <p:spPr>
          <a:xfrm>
            <a:off x="1072443" y="1207786"/>
            <a:ext cx="7408131" cy="5539978"/>
          </a:xfrm>
          <a:prstGeom prst="rect">
            <a:avLst/>
          </a:prstGeom>
        </p:spPr>
        <p:txBody>
          <a:bodyPr wrap="square">
            <a:spAutoFit/>
          </a:bodyPr>
          <a:lstStyle/>
          <a:p>
            <a:pPr algn="just">
              <a:defRPr/>
            </a:pPr>
            <a:r>
              <a:rPr lang="en-US" altLang="en-US" sz="2400" dirty="0">
                <a:solidFill>
                  <a:schemeClr val="tx1"/>
                </a:solidFill>
              </a:rPr>
              <a:t>The </a:t>
            </a:r>
            <a:r>
              <a:rPr lang="en-US" altLang="en-US" sz="2400" dirty="0" smtClean="0">
                <a:solidFill>
                  <a:schemeClr val="tx1"/>
                </a:solidFill>
              </a:rPr>
              <a:t>DPC </a:t>
            </a:r>
            <a:r>
              <a:rPr lang="en-US" altLang="en-US" sz="2400" dirty="0">
                <a:solidFill>
                  <a:schemeClr val="tx1"/>
                </a:solidFill>
              </a:rPr>
              <a:t>may </a:t>
            </a:r>
            <a:r>
              <a:rPr lang="en-US" altLang="en-US" sz="2400" dirty="0" smtClean="0">
                <a:solidFill>
                  <a:schemeClr val="tx1"/>
                </a:solidFill>
              </a:rPr>
              <a:t>apply to a Judge </a:t>
            </a:r>
            <a:r>
              <a:rPr lang="en-US" altLang="en-US" sz="2400" dirty="0">
                <a:solidFill>
                  <a:schemeClr val="tx1"/>
                </a:solidFill>
              </a:rPr>
              <a:t>for </a:t>
            </a:r>
            <a:r>
              <a:rPr lang="en-US" altLang="en-US" sz="2400" dirty="0" smtClean="0">
                <a:solidFill>
                  <a:schemeClr val="tx1"/>
                </a:solidFill>
              </a:rPr>
              <a:t>a Preservation </a:t>
            </a:r>
            <a:r>
              <a:rPr lang="en-US" altLang="en-US" sz="2400" dirty="0">
                <a:solidFill>
                  <a:schemeClr val="tx1"/>
                </a:solidFill>
              </a:rPr>
              <a:t>Order</a:t>
            </a:r>
            <a:r>
              <a:rPr lang="en-US" altLang="en-US" sz="2400" dirty="0" smtClean="0">
                <a:solidFill>
                  <a:schemeClr val="tx1"/>
                </a:solidFill>
              </a:rPr>
              <a:t> </a:t>
            </a:r>
            <a:r>
              <a:rPr lang="en-US" altLang="en-US" sz="2400" dirty="0">
                <a:solidFill>
                  <a:schemeClr val="tx1"/>
                </a:solidFill>
              </a:rPr>
              <a:t>order for the expeditious preservation of </a:t>
            </a:r>
            <a:r>
              <a:rPr lang="en-US" altLang="en-US" sz="2400" dirty="0" smtClean="0">
                <a:solidFill>
                  <a:schemeClr val="tx1"/>
                </a:solidFill>
              </a:rPr>
              <a:t>data where he </a:t>
            </a:r>
            <a:r>
              <a:rPr lang="en-US" altLang="en-US" sz="2400" dirty="0">
                <a:solidFill>
                  <a:schemeClr val="tx1"/>
                </a:solidFill>
              </a:rPr>
              <a:t>has reasonable grounds to believe that such information is vulnerable to loss or modification. </a:t>
            </a:r>
            <a:endParaRPr lang="en-US" altLang="en-US" sz="2400" dirty="0" smtClean="0">
              <a:solidFill>
                <a:schemeClr val="tx1"/>
              </a:solidFill>
            </a:endParaRPr>
          </a:p>
          <a:p>
            <a:pPr algn="just">
              <a:defRPr/>
            </a:pPr>
            <a:endParaRPr lang="en-US" altLang="en-US" sz="2400" dirty="0">
              <a:solidFill>
                <a:schemeClr val="tx1"/>
              </a:solidFill>
            </a:endParaRPr>
          </a:p>
          <a:p>
            <a:pPr algn="just">
              <a:defRPr/>
            </a:pPr>
            <a:r>
              <a:rPr lang="en-US" altLang="en-US" sz="2400" dirty="0" smtClean="0">
                <a:solidFill>
                  <a:schemeClr val="tx1"/>
                </a:solidFill>
              </a:rPr>
              <a:t>Where </a:t>
            </a:r>
            <a:r>
              <a:rPr lang="en-US" altLang="en-US" sz="2400" dirty="0">
                <a:solidFill>
                  <a:schemeClr val="tx1"/>
                </a:solidFill>
              </a:rPr>
              <a:t>the Judge is satisfied that </a:t>
            </a:r>
            <a:r>
              <a:rPr lang="en-US" altLang="en-US" sz="2400" dirty="0" smtClean="0">
                <a:solidFill>
                  <a:schemeClr val="tx1"/>
                </a:solidFill>
              </a:rPr>
              <a:t>a Preservation Order </a:t>
            </a:r>
            <a:r>
              <a:rPr lang="en-US" altLang="en-US" sz="2400" dirty="0">
                <a:solidFill>
                  <a:schemeClr val="tx1"/>
                </a:solidFill>
              </a:rPr>
              <a:t>may be </a:t>
            </a:r>
            <a:r>
              <a:rPr lang="en-US" altLang="en-US" sz="2400" dirty="0" smtClean="0">
                <a:solidFill>
                  <a:schemeClr val="tx1"/>
                </a:solidFill>
              </a:rPr>
              <a:t>made, </a:t>
            </a:r>
            <a:r>
              <a:rPr lang="en-US" altLang="en-US" sz="2400" dirty="0">
                <a:solidFill>
                  <a:schemeClr val="tx1"/>
                </a:solidFill>
              </a:rPr>
              <a:t>it shall issue a preservation order specifying a period which shall not be more than 90 days during which the order shall remain in force. </a:t>
            </a:r>
            <a:endParaRPr lang="en-US" altLang="en-US" sz="2400" dirty="0" smtClean="0">
              <a:solidFill>
                <a:schemeClr val="tx1"/>
              </a:solidFill>
            </a:endParaRPr>
          </a:p>
          <a:p>
            <a:pPr algn="just">
              <a:defRPr/>
            </a:pPr>
            <a:endParaRPr lang="en-US" altLang="en-US" sz="2400" dirty="0">
              <a:solidFill>
                <a:schemeClr val="tx1"/>
              </a:solidFill>
            </a:endParaRPr>
          </a:p>
          <a:p>
            <a:pPr algn="just">
              <a:defRPr/>
            </a:pPr>
            <a:r>
              <a:rPr lang="en-US" altLang="en-US" sz="2400" dirty="0" smtClean="0">
                <a:solidFill>
                  <a:schemeClr val="tx1"/>
                </a:solidFill>
              </a:rPr>
              <a:t>The </a:t>
            </a:r>
            <a:r>
              <a:rPr lang="en-US" altLang="en-US" sz="2400" dirty="0">
                <a:solidFill>
                  <a:schemeClr val="tx1"/>
                </a:solidFill>
              </a:rPr>
              <a:t>Judge may, on application made by the </a:t>
            </a:r>
            <a:r>
              <a:rPr lang="en-US" altLang="en-US" sz="2400" dirty="0" smtClean="0">
                <a:solidFill>
                  <a:schemeClr val="tx1"/>
                </a:solidFill>
              </a:rPr>
              <a:t>DPC </a:t>
            </a:r>
            <a:r>
              <a:rPr lang="en-US" altLang="en-US" sz="2400" dirty="0">
                <a:solidFill>
                  <a:schemeClr val="tx1"/>
                </a:solidFill>
              </a:rPr>
              <a:t>extend the period specified </a:t>
            </a:r>
            <a:r>
              <a:rPr lang="en-US" altLang="en-US" sz="2400" dirty="0" smtClean="0">
                <a:solidFill>
                  <a:schemeClr val="tx1"/>
                </a:solidFill>
              </a:rPr>
              <a:t>for </a:t>
            </a:r>
            <a:r>
              <a:rPr lang="en-US" altLang="en-US" sz="2400" dirty="0">
                <a:solidFill>
                  <a:schemeClr val="tx1"/>
                </a:solidFill>
              </a:rPr>
              <a:t>such time as the judge thinks fit.</a:t>
            </a:r>
          </a:p>
          <a:p>
            <a:pPr algn="just">
              <a:defRPr/>
            </a:pPr>
            <a:endParaRPr lang="en-US" altLang="en-US" sz="1800" b="1" dirty="0">
              <a:solidFill>
                <a:schemeClr val="tx1"/>
              </a:solidFill>
            </a:endParaRPr>
          </a:p>
        </p:txBody>
      </p:sp>
    </p:spTree>
    <p:extLst>
      <p:ext uri="{BB962C8B-B14F-4D97-AF65-F5344CB8AC3E}">
        <p14:creationId xmlns:p14="http://schemas.microsoft.com/office/powerpoint/2010/main" val="2556375952"/>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700" y="0"/>
            <a:ext cx="7870738" cy="1207786"/>
          </a:xfrm>
        </p:spPr>
        <p:txBody>
          <a:bodyPr/>
          <a:lstStyle/>
          <a:p>
            <a:r>
              <a:rPr lang="en-GB" sz="4800" dirty="0" smtClean="0">
                <a:solidFill>
                  <a:srgbClr val="2185C5"/>
                </a:solidFill>
              </a:rPr>
              <a:t>Enforcement notice(s9)</a:t>
            </a:r>
            <a:endParaRPr lang="en-US" sz="4800" dirty="0">
              <a:solidFill>
                <a:srgbClr val="2185C5"/>
              </a:solidFill>
            </a:endParaRPr>
          </a:p>
        </p:txBody>
      </p:sp>
      <p:sp>
        <p:nvSpPr>
          <p:cNvPr id="4" name="Slide Number Placeholder 3"/>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17</a:t>
            </a:fld>
            <a:endParaRPr lang="en"/>
          </a:p>
        </p:txBody>
      </p:sp>
      <p:sp>
        <p:nvSpPr>
          <p:cNvPr id="5" name="Rectangle 4"/>
          <p:cNvSpPr/>
          <p:nvPr/>
        </p:nvSpPr>
        <p:spPr>
          <a:xfrm>
            <a:off x="1072443" y="1207786"/>
            <a:ext cx="7408131" cy="4524315"/>
          </a:xfrm>
          <a:prstGeom prst="rect">
            <a:avLst/>
          </a:prstGeom>
        </p:spPr>
        <p:txBody>
          <a:bodyPr wrap="square">
            <a:spAutoFit/>
          </a:bodyPr>
          <a:lstStyle/>
          <a:p>
            <a:pPr algn="just">
              <a:defRPr/>
            </a:pPr>
            <a:r>
              <a:rPr lang="en-US" altLang="en-US" sz="2400" dirty="0">
                <a:solidFill>
                  <a:schemeClr val="tx1"/>
                </a:solidFill>
              </a:rPr>
              <a:t>The </a:t>
            </a:r>
            <a:r>
              <a:rPr lang="en-US" altLang="en-US" sz="2400" dirty="0" smtClean="0">
                <a:solidFill>
                  <a:schemeClr val="tx1"/>
                </a:solidFill>
              </a:rPr>
              <a:t>DPC </a:t>
            </a:r>
            <a:r>
              <a:rPr lang="en-US" altLang="en-US" sz="2400" dirty="0">
                <a:solidFill>
                  <a:schemeClr val="tx1"/>
                </a:solidFill>
              </a:rPr>
              <a:t>may require a </a:t>
            </a:r>
            <a:r>
              <a:rPr lang="en-US" altLang="en-US" sz="2400" dirty="0" smtClean="0">
                <a:solidFill>
                  <a:schemeClr val="tx1"/>
                </a:solidFill>
              </a:rPr>
              <a:t>controller </a:t>
            </a:r>
            <a:r>
              <a:rPr lang="en-US" altLang="en-US" sz="2400" dirty="0">
                <a:solidFill>
                  <a:schemeClr val="tx1"/>
                </a:solidFill>
              </a:rPr>
              <a:t>or </a:t>
            </a:r>
            <a:r>
              <a:rPr lang="en-US" altLang="en-US" sz="2400" dirty="0" smtClean="0">
                <a:solidFill>
                  <a:schemeClr val="tx1"/>
                </a:solidFill>
              </a:rPr>
              <a:t>processor </a:t>
            </a:r>
            <a:r>
              <a:rPr lang="en-US" altLang="en-US" sz="2400" dirty="0">
                <a:solidFill>
                  <a:schemeClr val="tx1"/>
                </a:solidFill>
              </a:rPr>
              <a:t>to take whatever steps </a:t>
            </a:r>
            <a:r>
              <a:rPr lang="en-US" altLang="en-US" sz="2400" dirty="0" smtClean="0">
                <a:solidFill>
                  <a:schemeClr val="tx1"/>
                </a:solidFill>
              </a:rPr>
              <a:t>considered necessary to </a:t>
            </a:r>
            <a:r>
              <a:rPr lang="en-US" altLang="en-US" sz="2400" dirty="0">
                <a:solidFill>
                  <a:schemeClr val="tx1"/>
                </a:solidFill>
              </a:rPr>
              <a:t>comply with the terms of the </a:t>
            </a:r>
            <a:r>
              <a:rPr lang="en-US" altLang="en-US" sz="2400" dirty="0" smtClean="0">
                <a:solidFill>
                  <a:schemeClr val="tx1"/>
                </a:solidFill>
              </a:rPr>
              <a:t>DPA</a:t>
            </a:r>
            <a:r>
              <a:rPr lang="en-US" altLang="en-US" sz="2400" dirty="0">
                <a:solidFill>
                  <a:schemeClr val="tx1"/>
                </a:solidFill>
              </a:rPr>
              <a:t>. The </a:t>
            </a:r>
            <a:r>
              <a:rPr lang="en-US" altLang="en-US" sz="2400" dirty="0" smtClean="0">
                <a:solidFill>
                  <a:schemeClr val="tx1"/>
                </a:solidFill>
              </a:rPr>
              <a:t>DPC </a:t>
            </a:r>
            <a:r>
              <a:rPr lang="en-US" altLang="en-US" sz="2400" dirty="0">
                <a:solidFill>
                  <a:schemeClr val="tx1"/>
                </a:solidFill>
              </a:rPr>
              <a:t>exercises this power </a:t>
            </a:r>
            <a:r>
              <a:rPr lang="en-US" altLang="en-US" sz="2400" dirty="0" smtClean="0">
                <a:solidFill>
                  <a:schemeClr val="tx1"/>
                </a:solidFill>
              </a:rPr>
              <a:t>by </a:t>
            </a:r>
            <a:r>
              <a:rPr lang="en-US" altLang="en-US" sz="2400" dirty="0">
                <a:solidFill>
                  <a:schemeClr val="tx1"/>
                </a:solidFill>
              </a:rPr>
              <a:t>providing a written notice, called an "enforcement </a:t>
            </a:r>
            <a:r>
              <a:rPr lang="en-US" altLang="en-US" sz="2400" dirty="0" smtClean="0">
                <a:solidFill>
                  <a:schemeClr val="tx1"/>
                </a:solidFill>
              </a:rPr>
              <a:t>notice“ to the controller or processor.</a:t>
            </a:r>
          </a:p>
          <a:p>
            <a:pPr algn="just">
              <a:defRPr/>
            </a:pPr>
            <a:endParaRPr lang="en-US" altLang="en-US" sz="2400" b="1" dirty="0">
              <a:solidFill>
                <a:schemeClr val="tx1"/>
              </a:solidFill>
            </a:endParaRPr>
          </a:p>
          <a:p>
            <a:pPr algn="just">
              <a:defRPr/>
            </a:pPr>
            <a:r>
              <a:rPr lang="en-US" altLang="en-US" sz="2400" dirty="0">
                <a:solidFill>
                  <a:schemeClr val="tx1"/>
                </a:solidFill>
              </a:rPr>
              <a:t>It is an offence to fail or refuse to comply with an enforcement notice without reasonable excuse</a:t>
            </a:r>
            <a:r>
              <a:rPr lang="en-US" altLang="en-US" sz="2400" dirty="0" smtClean="0">
                <a:solidFill>
                  <a:schemeClr val="tx1"/>
                </a:solidFill>
              </a:rPr>
              <a:t>.</a:t>
            </a:r>
          </a:p>
          <a:p>
            <a:pPr algn="just">
              <a:defRPr/>
            </a:pPr>
            <a:endParaRPr lang="en-US" altLang="en-US" sz="2400" dirty="0">
              <a:solidFill>
                <a:schemeClr val="tx1"/>
              </a:solidFill>
            </a:endParaRPr>
          </a:p>
          <a:p>
            <a:pPr algn="just">
              <a:defRPr/>
            </a:pPr>
            <a:r>
              <a:rPr lang="en-US" altLang="en-US" sz="2400" dirty="0" smtClean="0">
                <a:solidFill>
                  <a:schemeClr val="tx1"/>
                </a:solidFill>
              </a:rPr>
              <a:t>E.g. Enforcement notices are sent to </a:t>
            </a:r>
            <a:r>
              <a:rPr lang="en-US" altLang="en-US" sz="2400" dirty="0" err="1" smtClean="0">
                <a:solidFill>
                  <a:schemeClr val="tx1"/>
                </a:solidFill>
              </a:rPr>
              <a:t>organisations</a:t>
            </a:r>
            <a:r>
              <a:rPr lang="en-US" altLang="en-US" sz="2400" dirty="0" smtClean="0">
                <a:solidFill>
                  <a:schemeClr val="tx1"/>
                </a:solidFill>
              </a:rPr>
              <a:t> or persons who fail to register as controller or renew their registration as required under s14.</a:t>
            </a:r>
            <a:endParaRPr lang="en-US" altLang="en-US" sz="2400" dirty="0">
              <a:solidFill>
                <a:schemeClr val="tx1"/>
              </a:solidFill>
            </a:endParaRPr>
          </a:p>
        </p:txBody>
      </p:sp>
    </p:spTree>
    <p:extLst>
      <p:ext uri="{BB962C8B-B14F-4D97-AF65-F5344CB8AC3E}">
        <p14:creationId xmlns:p14="http://schemas.microsoft.com/office/powerpoint/2010/main" val="538140463"/>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045" y="0"/>
            <a:ext cx="8628672" cy="1207786"/>
          </a:xfrm>
        </p:spPr>
        <p:txBody>
          <a:bodyPr/>
          <a:lstStyle/>
          <a:p>
            <a:r>
              <a:rPr lang="en-GB" sz="4800" dirty="0" smtClean="0">
                <a:solidFill>
                  <a:srgbClr val="2185C5"/>
                </a:solidFill>
              </a:rPr>
              <a:t>Power to seek assistance(s10)</a:t>
            </a:r>
            <a:endParaRPr lang="en-US" sz="4800" dirty="0">
              <a:solidFill>
                <a:srgbClr val="2185C5"/>
              </a:solidFill>
            </a:endParaRPr>
          </a:p>
        </p:txBody>
      </p:sp>
      <p:sp>
        <p:nvSpPr>
          <p:cNvPr id="4" name="Slide Number Placeholder 3"/>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18</a:t>
            </a:fld>
            <a:endParaRPr lang="en"/>
          </a:p>
        </p:txBody>
      </p:sp>
      <p:sp>
        <p:nvSpPr>
          <p:cNvPr id="5" name="Rectangle 4"/>
          <p:cNvSpPr/>
          <p:nvPr/>
        </p:nvSpPr>
        <p:spPr>
          <a:xfrm>
            <a:off x="1072443" y="1207786"/>
            <a:ext cx="7408131" cy="2308324"/>
          </a:xfrm>
          <a:prstGeom prst="rect">
            <a:avLst/>
          </a:prstGeom>
        </p:spPr>
        <p:txBody>
          <a:bodyPr wrap="square">
            <a:spAutoFit/>
          </a:bodyPr>
          <a:lstStyle/>
          <a:p>
            <a:pPr algn="just">
              <a:defRPr/>
            </a:pPr>
            <a:r>
              <a:rPr lang="en-US" altLang="en-US" sz="2400" dirty="0">
                <a:solidFill>
                  <a:schemeClr val="tx1"/>
                </a:solidFill>
              </a:rPr>
              <a:t>For the purpose of gathering information or for the proper </a:t>
            </a:r>
            <a:r>
              <a:rPr lang="en-US" altLang="en-US" sz="2400" dirty="0" smtClean="0">
                <a:solidFill>
                  <a:schemeClr val="tx1"/>
                </a:solidFill>
              </a:rPr>
              <a:t>conduct of any investigation under the DPA, the DPC may seek the assistance of such person or authority as he thinks fit and</a:t>
            </a:r>
            <a:r>
              <a:rPr lang="en-US" altLang="en-US" sz="2400" dirty="0">
                <a:solidFill>
                  <a:schemeClr val="tx1"/>
                </a:solidFill>
              </a:rPr>
              <a:t> </a:t>
            </a:r>
            <a:r>
              <a:rPr lang="en-US" altLang="en-US" sz="2400" dirty="0" smtClean="0">
                <a:solidFill>
                  <a:schemeClr val="tx1"/>
                </a:solidFill>
              </a:rPr>
              <a:t>that person or </a:t>
            </a:r>
            <a:r>
              <a:rPr lang="en-US" altLang="en-US" sz="2400" dirty="0">
                <a:solidFill>
                  <a:schemeClr val="tx1"/>
                </a:solidFill>
              </a:rPr>
              <a:t>authority may do such things as are reasonably </a:t>
            </a:r>
            <a:r>
              <a:rPr lang="en-US" altLang="en-US" sz="2400" dirty="0" smtClean="0">
                <a:solidFill>
                  <a:schemeClr val="tx1"/>
                </a:solidFill>
              </a:rPr>
              <a:t>necessary to </a:t>
            </a:r>
            <a:r>
              <a:rPr lang="en-US" altLang="en-US" sz="2400" dirty="0">
                <a:solidFill>
                  <a:schemeClr val="tx1"/>
                </a:solidFill>
              </a:rPr>
              <a:t>assist </a:t>
            </a:r>
            <a:r>
              <a:rPr lang="en-US" altLang="en-US" sz="2400" dirty="0" smtClean="0">
                <a:solidFill>
                  <a:schemeClr val="tx1"/>
                </a:solidFill>
              </a:rPr>
              <a:t>him in </a:t>
            </a:r>
            <a:r>
              <a:rPr lang="en-US" altLang="en-US" sz="2400" dirty="0">
                <a:solidFill>
                  <a:schemeClr val="tx1"/>
                </a:solidFill>
              </a:rPr>
              <a:t>the discharge of his </a:t>
            </a:r>
            <a:r>
              <a:rPr lang="en-US" altLang="en-US" sz="2400" dirty="0" smtClean="0">
                <a:solidFill>
                  <a:schemeClr val="tx1"/>
                </a:solidFill>
              </a:rPr>
              <a:t>functions.</a:t>
            </a:r>
            <a:endParaRPr lang="en-US" altLang="en-US" sz="2400" dirty="0">
              <a:solidFill>
                <a:schemeClr val="tx1"/>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6513" y="3422088"/>
            <a:ext cx="3359989" cy="3359989"/>
          </a:xfrm>
          <a:prstGeom prst="rect">
            <a:avLst/>
          </a:prstGeom>
        </p:spPr>
      </p:pic>
    </p:spTree>
    <p:extLst>
      <p:ext uri="{BB962C8B-B14F-4D97-AF65-F5344CB8AC3E}">
        <p14:creationId xmlns:p14="http://schemas.microsoft.com/office/powerpoint/2010/main" val="1855426766"/>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ctrTitle"/>
          </p:nvPr>
        </p:nvSpPr>
        <p:spPr>
          <a:xfrm>
            <a:off x="685800" y="2111123"/>
            <a:ext cx="7772400" cy="1546500"/>
          </a:xfrm>
          <a:prstGeom prst="rect">
            <a:avLst/>
          </a:prstGeom>
        </p:spPr>
        <p:txBody>
          <a:bodyPr spcFirstLastPara="1" wrap="square" lIns="91425" tIns="91425" rIns="91425" bIns="91425" anchor="b" anchorCtr="0">
            <a:noAutofit/>
          </a:bodyPr>
          <a:lstStyle/>
          <a:p>
            <a:pPr lvl="0"/>
            <a:r>
              <a:rPr lang="en-US" dirty="0"/>
              <a:t>Powers of Authorised Officers</a:t>
            </a:r>
            <a:endParaRPr dirty="0"/>
          </a:p>
        </p:txBody>
      </p:sp>
      <p:sp>
        <p:nvSpPr>
          <p:cNvPr id="112" name="Shape 112"/>
          <p:cNvSpPr txBox="1">
            <a:spLocks noGrp="1"/>
          </p:cNvSpPr>
          <p:nvPr>
            <p:ph type="subTitle" idx="1"/>
          </p:nvPr>
        </p:nvSpPr>
        <p:spPr>
          <a:xfrm>
            <a:off x="685800" y="3786738"/>
            <a:ext cx="7772400" cy="104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smtClean="0"/>
              <a:t>Section 11 and 12</a:t>
            </a:r>
            <a:endParaRPr dirty="0"/>
          </a:p>
        </p:txBody>
      </p:sp>
      <p:sp>
        <p:nvSpPr>
          <p:cNvPr id="113" name="Shape 113"/>
          <p:cNvSpPr txBox="1">
            <a:spLocks noGrp="1"/>
          </p:cNvSpPr>
          <p:nvPr>
            <p:ph type="sldNum" idx="12"/>
          </p:nvPr>
        </p:nvSpPr>
        <p:spPr>
          <a:xfrm>
            <a:off x="-125" y="6440375"/>
            <a:ext cx="9144000" cy="417900"/>
          </a:xfrm>
          <a:prstGeom prst="rect">
            <a:avLst/>
          </a:prstGeom>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300" b="0" i="0" u="none" strike="noStrike" kern="0" cap="none" spc="0" normalizeH="0" baseline="0" noProof="0">
                <a:ln>
                  <a:noFill/>
                </a:ln>
                <a:solidFill>
                  <a:srgbClr val="97ABBC"/>
                </a:solidFill>
                <a:effectLst/>
                <a:uLnTx/>
                <a:uFillTx/>
                <a:latin typeface="Lato"/>
                <a:sym typeface="Lato"/>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19</a:t>
            </a:fld>
            <a:endParaRPr kumimoji="0" sz="1300" b="0" i="0" u="none" strike="noStrike" kern="0" cap="none" spc="0" normalizeH="0" baseline="0" noProof="0">
              <a:ln>
                <a:noFill/>
              </a:ln>
              <a:solidFill>
                <a:srgbClr val="97ABBC"/>
              </a:solidFill>
              <a:effectLst/>
              <a:uLnTx/>
              <a:uFillTx/>
              <a:latin typeface="Lato"/>
              <a:sym typeface="Lato"/>
            </a:endParaRPr>
          </a:p>
        </p:txBody>
      </p:sp>
    </p:spTree>
    <p:extLst>
      <p:ext uri="{BB962C8B-B14F-4D97-AF65-F5344CB8AC3E}">
        <p14:creationId xmlns:p14="http://schemas.microsoft.com/office/powerpoint/2010/main" val="1655616213"/>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893700" y="233087"/>
            <a:ext cx="7628100" cy="1143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4800" dirty="0">
                <a:solidFill>
                  <a:srgbClr val="2185C5"/>
                </a:solidFill>
              </a:rPr>
              <a:t>Agenda</a:t>
            </a:r>
            <a:endParaRPr sz="4800" dirty="0">
              <a:solidFill>
                <a:srgbClr val="2185C5"/>
              </a:solidFill>
            </a:endParaRPr>
          </a:p>
        </p:txBody>
      </p:sp>
      <p:sp>
        <p:nvSpPr>
          <p:cNvPr id="97" name="Shape 97"/>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2</a:t>
            </a:fld>
            <a:endParaRPr/>
          </a:p>
        </p:txBody>
      </p:sp>
      <p:graphicFrame>
        <p:nvGraphicFramePr>
          <p:cNvPr id="3" name="Diagram 2"/>
          <p:cNvGraphicFramePr/>
          <p:nvPr>
            <p:extLst>
              <p:ext uri="{D42A27DB-BD31-4B8C-83A1-F6EECF244321}">
                <p14:modId xmlns:p14="http://schemas.microsoft.com/office/powerpoint/2010/main" val="3987466489"/>
              </p:ext>
            </p:extLst>
          </p:nvPr>
        </p:nvGraphicFramePr>
        <p:xfrm>
          <a:off x="893700" y="1505718"/>
          <a:ext cx="7474445" cy="48584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562" y="-171041"/>
            <a:ext cx="8896686" cy="1207786"/>
          </a:xfrm>
        </p:spPr>
        <p:txBody>
          <a:bodyPr/>
          <a:lstStyle/>
          <a:p>
            <a:r>
              <a:rPr lang="en-US" sz="4800" dirty="0">
                <a:solidFill>
                  <a:srgbClr val="2185C5"/>
                </a:solidFill>
              </a:rPr>
              <a:t>Power of entry and </a:t>
            </a:r>
            <a:r>
              <a:rPr lang="en-US" sz="4800" dirty="0" smtClean="0">
                <a:solidFill>
                  <a:srgbClr val="2185C5"/>
                </a:solidFill>
              </a:rPr>
              <a:t>search(s11)</a:t>
            </a:r>
            <a:endParaRPr lang="en-US" sz="4800" dirty="0">
              <a:solidFill>
                <a:srgbClr val="2185C5"/>
              </a:solidFill>
            </a:endParaRPr>
          </a:p>
        </p:txBody>
      </p:sp>
      <p:sp>
        <p:nvSpPr>
          <p:cNvPr id="4" name="Slide Number Placeholder 3"/>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20</a:t>
            </a:fld>
            <a:endParaRPr lang="en"/>
          </a:p>
        </p:txBody>
      </p:sp>
      <p:sp>
        <p:nvSpPr>
          <p:cNvPr id="5" name="Rectangle 4"/>
          <p:cNvSpPr/>
          <p:nvPr/>
        </p:nvSpPr>
        <p:spPr>
          <a:xfrm>
            <a:off x="499562" y="1036745"/>
            <a:ext cx="7408131" cy="4893647"/>
          </a:xfrm>
          <a:prstGeom prst="rect">
            <a:avLst/>
          </a:prstGeom>
        </p:spPr>
        <p:txBody>
          <a:bodyPr wrap="square">
            <a:spAutoFit/>
          </a:bodyPr>
          <a:lstStyle/>
          <a:p>
            <a:pPr algn="just">
              <a:defRPr/>
            </a:pPr>
            <a:r>
              <a:rPr lang="en-US" altLang="en-US" sz="2400" dirty="0" smtClean="0">
                <a:solidFill>
                  <a:schemeClr val="tx1"/>
                </a:solidFill>
              </a:rPr>
              <a:t>An authorized officer may enter and search premises to carry out his functions e.g. investigation by seeking a warrant from a Magistrate. </a:t>
            </a:r>
          </a:p>
          <a:p>
            <a:pPr algn="just">
              <a:defRPr/>
            </a:pPr>
            <a:endParaRPr lang="en-US" altLang="en-US" sz="2400" dirty="0">
              <a:solidFill>
                <a:schemeClr val="tx1"/>
              </a:solidFill>
            </a:endParaRPr>
          </a:p>
          <a:p>
            <a:pPr algn="just">
              <a:defRPr/>
            </a:pPr>
            <a:r>
              <a:rPr lang="en-US" altLang="en-US" sz="2400" dirty="0" smtClean="0">
                <a:solidFill>
                  <a:schemeClr val="tx1"/>
                </a:solidFill>
              </a:rPr>
              <a:t>The authorized officer has the power to request the owner or occupier to produce</a:t>
            </a:r>
            <a:r>
              <a:rPr lang="en-US" altLang="en-US" sz="2400" dirty="0">
                <a:solidFill>
                  <a:schemeClr val="tx1"/>
                </a:solidFill>
              </a:rPr>
              <a:t> </a:t>
            </a:r>
            <a:r>
              <a:rPr lang="en-US" altLang="en-US" sz="2400" dirty="0" smtClean="0">
                <a:solidFill>
                  <a:schemeClr val="tx1"/>
                </a:solidFill>
              </a:rPr>
              <a:t>document, record </a:t>
            </a:r>
            <a:r>
              <a:rPr lang="en-US" altLang="en-US" sz="2400" dirty="0">
                <a:solidFill>
                  <a:schemeClr val="tx1"/>
                </a:solidFill>
              </a:rPr>
              <a:t>or data; </a:t>
            </a:r>
            <a:r>
              <a:rPr lang="en-US" altLang="en-US" sz="2400" dirty="0" smtClean="0">
                <a:solidFill>
                  <a:schemeClr val="tx1"/>
                </a:solidFill>
              </a:rPr>
              <a:t>examine any such</a:t>
            </a:r>
            <a:r>
              <a:rPr lang="en-US" altLang="en-US" sz="2400" dirty="0">
                <a:solidFill>
                  <a:schemeClr val="tx1"/>
                </a:solidFill>
              </a:rPr>
              <a:t>	</a:t>
            </a:r>
            <a:r>
              <a:rPr lang="en-US" altLang="en-US" sz="2400" dirty="0" smtClean="0">
                <a:solidFill>
                  <a:schemeClr val="tx1"/>
                </a:solidFill>
              </a:rPr>
              <a:t>document, record or data and take copies </a:t>
            </a:r>
            <a:r>
              <a:rPr lang="en-US" altLang="en-US" sz="2400" dirty="0">
                <a:solidFill>
                  <a:schemeClr val="tx1"/>
                </a:solidFill>
              </a:rPr>
              <a:t>or extracts from </a:t>
            </a:r>
            <a:r>
              <a:rPr lang="en-US" altLang="en-US" sz="2400" dirty="0" smtClean="0">
                <a:solidFill>
                  <a:schemeClr val="tx1"/>
                </a:solidFill>
              </a:rPr>
              <a:t>them, to give all reasonable assistance and to answer all reasonable questions, orally </a:t>
            </a:r>
            <a:r>
              <a:rPr lang="en-US" altLang="en-US" sz="2400" dirty="0">
                <a:solidFill>
                  <a:schemeClr val="tx1"/>
                </a:solidFill>
              </a:rPr>
              <a:t>or in </a:t>
            </a:r>
            <a:r>
              <a:rPr lang="en-US" altLang="en-US" sz="2400" dirty="0" smtClean="0">
                <a:solidFill>
                  <a:schemeClr val="tx1"/>
                </a:solidFill>
              </a:rPr>
              <a:t>writing.</a:t>
            </a:r>
          </a:p>
          <a:p>
            <a:pPr algn="just">
              <a:defRPr/>
            </a:pPr>
            <a:endParaRPr lang="en-GB" altLang="en-US" sz="2400" dirty="0">
              <a:solidFill>
                <a:schemeClr val="tx1"/>
              </a:solidFill>
            </a:endParaRPr>
          </a:p>
          <a:p>
            <a:pPr algn="just">
              <a:defRPr/>
            </a:pPr>
            <a:endParaRPr lang="en-US" altLang="en-US" sz="2400" dirty="0" smtClean="0">
              <a:solidFill>
                <a:schemeClr val="tx1"/>
              </a:solidFill>
            </a:endParaRPr>
          </a:p>
          <a:p>
            <a:pPr algn="just">
              <a:defRPr/>
            </a:pPr>
            <a:endParaRPr lang="en-US" altLang="en-US" sz="2400" dirty="0">
              <a:solidFill>
                <a:schemeClr val="tx1"/>
              </a:solidFill>
            </a:endParaRPr>
          </a:p>
        </p:txBody>
      </p:sp>
    </p:spTree>
    <p:extLst>
      <p:ext uri="{BB962C8B-B14F-4D97-AF65-F5344CB8AC3E}">
        <p14:creationId xmlns:p14="http://schemas.microsoft.com/office/powerpoint/2010/main" val="859049718"/>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969" y="443814"/>
            <a:ext cx="8896686" cy="1207786"/>
          </a:xfrm>
        </p:spPr>
        <p:txBody>
          <a:bodyPr/>
          <a:lstStyle/>
          <a:p>
            <a:r>
              <a:rPr lang="en-US" sz="4800" dirty="0" smtClean="0">
                <a:solidFill>
                  <a:srgbClr val="2185C5"/>
                </a:solidFill>
              </a:rPr>
              <a:t>Obstruction of Commissioner or </a:t>
            </a:r>
            <a:r>
              <a:rPr lang="en-US" sz="4800" dirty="0" err="1" smtClean="0">
                <a:solidFill>
                  <a:srgbClr val="2185C5"/>
                </a:solidFill>
              </a:rPr>
              <a:t>authorised</a:t>
            </a:r>
            <a:r>
              <a:rPr lang="en-US" sz="4800" dirty="0" smtClean="0">
                <a:solidFill>
                  <a:srgbClr val="2185C5"/>
                </a:solidFill>
              </a:rPr>
              <a:t> officer(s12)</a:t>
            </a:r>
            <a:endParaRPr lang="en-US" sz="4800" dirty="0">
              <a:solidFill>
                <a:srgbClr val="2185C5"/>
              </a:solidFill>
            </a:endParaRPr>
          </a:p>
        </p:txBody>
      </p:sp>
      <p:sp>
        <p:nvSpPr>
          <p:cNvPr id="4" name="Slide Number Placeholder 3"/>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21</a:t>
            </a:fld>
            <a:endParaRPr lang="en"/>
          </a:p>
        </p:txBody>
      </p:sp>
      <p:sp>
        <p:nvSpPr>
          <p:cNvPr id="10" name="Rectangle 9"/>
          <p:cNvSpPr/>
          <p:nvPr/>
        </p:nvSpPr>
        <p:spPr>
          <a:xfrm>
            <a:off x="736045" y="1651600"/>
            <a:ext cx="7408131" cy="4524315"/>
          </a:xfrm>
          <a:prstGeom prst="rect">
            <a:avLst/>
          </a:prstGeom>
        </p:spPr>
        <p:txBody>
          <a:bodyPr wrap="square">
            <a:spAutoFit/>
          </a:bodyPr>
          <a:lstStyle/>
          <a:p>
            <a:pPr algn="just">
              <a:defRPr/>
            </a:pPr>
            <a:r>
              <a:rPr lang="en-US" altLang="en-US" sz="2400" dirty="0" smtClean="0">
                <a:solidFill>
                  <a:schemeClr val="tx1"/>
                </a:solidFill>
              </a:rPr>
              <a:t>It is an offence to:</a:t>
            </a:r>
          </a:p>
          <a:p>
            <a:pPr marL="457200" indent="-457200" algn="just">
              <a:buFont typeface="+mj-lt"/>
              <a:buAutoNum type="alphaLcPeriod"/>
              <a:defRPr/>
            </a:pPr>
            <a:r>
              <a:rPr lang="en-US" altLang="en-US" sz="2400" dirty="0" smtClean="0">
                <a:solidFill>
                  <a:schemeClr val="tx1"/>
                </a:solidFill>
              </a:rPr>
              <a:t>obstruct </a:t>
            </a:r>
            <a:r>
              <a:rPr lang="en-US" altLang="en-US" sz="2400" dirty="0">
                <a:solidFill>
                  <a:schemeClr val="tx1"/>
                </a:solidFill>
              </a:rPr>
              <a:t>or </a:t>
            </a:r>
            <a:r>
              <a:rPr lang="en-US" altLang="en-US" sz="2400" dirty="0" smtClean="0">
                <a:solidFill>
                  <a:schemeClr val="tx1"/>
                </a:solidFill>
              </a:rPr>
              <a:t>impede </a:t>
            </a:r>
            <a:r>
              <a:rPr lang="en-US" altLang="en-US" sz="2400" dirty="0">
                <a:solidFill>
                  <a:schemeClr val="tx1"/>
                </a:solidFill>
              </a:rPr>
              <a:t>the Commissioner or an authorised </a:t>
            </a:r>
            <a:r>
              <a:rPr lang="en-US" altLang="en-US" sz="2400" dirty="0" smtClean="0">
                <a:solidFill>
                  <a:schemeClr val="tx1"/>
                </a:solidFill>
              </a:rPr>
              <a:t>officer in the</a:t>
            </a:r>
            <a:r>
              <a:rPr lang="en-US" altLang="en-US" sz="2400" dirty="0">
                <a:solidFill>
                  <a:schemeClr val="tx1"/>
                </a:solidFill>
              </a:rPr>
              <a:t>	</a:t>
            </a:r>
            <a:r>
              <a:rPr lang="en-US" altLang="en-US" sz="2400" dirty="0" smtClean="0">
                <a:solidFill>
                  <a:schemeClr val="tx1"/>
                </a:solidFill>
              </a:rPr>
              <a:t>exercise of such power</a:t>
            </a:r>
            <a:r>
              <a:rPr lang="en-US" altLang="en-US" sz="2400" dirty="0">
                <a:solidFill>
                  <a:schemeClr val="tx1"/>
                </a:solidFill>
              </a:rPr>
              <a:t>; </a:t>
            </a:r>
            <a:endParaRPr lang="en-US" altLang="en-US" sz="2400" dirty="0" smtClean="0">
              <a:solidFill>
                <a:schemeClr val="tx1"/>
              </a:solidFill>
            </a:endParaRPr>
          </a:p>
          <a:p>
            <a:pPr marL="457200" indent="-457200" algn="just">
              <a:buFont typeface="+mj-lt"/>
              <a:buAutoNum type="alphaLcPeriod"/>
              <a:defRPr/>
            </a:pPr>
            <a:r>
              <a:rPr lang="en-US" altLang="en-US" sz="2400" dirty="0" smtClean="0">
                <a:solidFill>
                  <a:schemeClr val="tx1"/>
                </a:solidFill>
              </a:rPr>
              <a:t>fail </a:t>
            </a:r>
            <a:r>
              <a:rPr lang="en-US" altLang="en-US" sz="2400" dirty="0">
                <a:solidFill>
                  <a:schemeClr val="tx1"/>
                </a:solidFill>
              </a:rPr>
              <a:t>to provide assistance or information requested by the </a:t>
            </a:r>
            <a:r>
              <a:rPr lang="en-US" altLang="en-US" sz="2400" dirty="0" smtClean="0">
                <a:solidFill>
                  <a:schemeClr val="tx1"/>
                </a:solidFill>
              </a:rPr>
              <a:t>Commissioner or authorized officer</a:t>
            </a:r>
            <a:r>
              <a:rPr lang="en-US" altLang="en-US" sz="2400" dirty="0">
                <a:solidFill>
                  <a:schemeClr val="tx1"/>
                </a:solidFill>
              </a:rPr>
              <a:t>; </a:t>
            </a:r>
            <a:endParaRPr lang="en-US" altLang="en-US" sz="2400" dirty="0" smtClean="0">
              <a:solidFill>
                <a:schemeClr val="tx1"/>
              </a:solidFill>
            </a:endParaRPr>
          </a:p>
          <a:p>
            <a:pPr marL="457200" indent="-457200" algn="just">
              <a:buFont typeface="+mj-lt"/>
              <a:buAutoNum type="alphaLcPeriod"/>
              <a:defRPr/>
            </a:pPr>
            <a:r>
              <a:rPr lang="en-US" altLang="en-US" sz="2400" dirty="0" smtClean="0">
                <a:solidFill>
                  <a:schemeClr val="tx1"/>
                </a:solidFill>
              </a:rPr>
              <a:t>refuse to allow the Commissioner or an authorized officer to </a:t>
            </a:r>
            <a:r>
              <a:rPr lang="en-US" altLang="en-US" sz="2400" dirty="0">
                <a:solidFill>
                  <a:schemeClr val="tx1"/>
                </a:solidFill>
              </a:rPr>
              <a:t>enter any premises or to take any person with him in the exercise of his functions;</a:t>
            </a:r>
          </a:p>
          <a:p>
            <a:pPr marL="457200" indent="-457200" algn="just">
              <a:buFont typeface="+mj-lt"/>
              <a:buAutoNum type="alphaLcPeriod"/>
              <a:defRPr/>
            </a:pPr>
            <a:r>
              <a:rPr lang="en-US" altLang="en-US" sz="2400" dirty="0" smtClean="0">
                <a:solidFill>
                  <a:schemeClr val="tx1"/>
                </a:solidFill>
              </a:rPr>
              <a:t>give to the Commissioner or an authorized officer any information which </a:t>
            </a:r>
            <a:r>
              <a:rPr lang="en-US" altLang="en-US" sz="2400" dirty="0">
                <a:solidFill>
                  <a:schemeClr val="tx1"/>
                </a:solidFill>
              </a:rPr>
              <a:t>is false or misleading in a material </a:t>
            </a:r>
            <a:r>
              <a:rPr lang="en-US" altLang="en-US" sz="2400" dirty="0" smtClean="0">
                <a:solidFill>
                  <a:schemeClr val="tx1"/>
                </a:solidFill>
              </a:rPr>
              <a:t>particular.</a:t>
            </a:r>
            <a:r>
              <a:rPr lang="en-US" altLang="en-US" sz="2400" dirty="0">
                <a:solidFill>
                  <a:schemeClr val="tx1"/>
                </a:solidFill>
              </a:rPr>
              <a:t>	</a:t>
            </a:r>
          </a:p>
        </p:txBody>
      </p:sp>
    </p:spTree>
    <p:extLst>
      <p:ext uri="{BB962C8B-B14F-4D97-AF65-F5344CB8AC3E}">
        <p14:creationId xmlns:p14="http://schemas.microsoft.com/office/powerpoint/2010/main" val="3709967318"/>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ctrTitle"/>
          </p:nvPr>
        </p:nvSpPr>
        <p:spPr>
          <a:xfrm>
            <a:off x="685800" y="2111123"/>
            <a:ext cx="7772400" cy="1546500"/>
          </a:xfrm>
          <a:prstGeom prst="rect">
            <a:avLst/>
          </a:prstGeom>
        </p:spPr>
        <p:txBody>
          <a:bodyPr spcFirstLastPara="1" wrap="square" lIns="91425" tIns="91425" rIns="91425" bIns="91425" anchor="b" anchorCtr="0">
            <a:noAutofit/>
          </a:bodyPr>
          <a:lstStyle/>
          <a:p>
            <a:pPr lvl="0"/>
            <a:r>
              <a:rPr lang="en-US" dirty="0" smtClean="0"/>
              <a:t>Delegation of powers</a:t>
            </a:r>
            <a:endParaRPr dirty="0"/>
          </a:p>
        </p:txBody>
      </p:sp>
      <p:sp>
        <p:nvSpPr>
          <p:cNvPr id="112" name="Shape 112"/>
          <p:cNvSpPr txBox="1">
            <a:spLocks noGrp="1"/>
          </p:cNvSpPr>
          <p:nvPr>
            <p:ph type="subTitle" idx="1"/>
          </p:nvPr>
        </p:nvSpPr>
        <p:spPr>
          <a:xfrm>
            <a:off x="685800" y="3786738"/>
            <a:ext cx="7772400" cy="104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smtClean="0"/>
              <a:t>Section 13</a:t>
            </a:r>
            <a:endParaRPr dirty="0"/>
          </a:p>
        </p:txBody>
      </p:sp>
      <p:sp>
        <p:nvSpPr>
          <p:cNvPr id="113" name="Shape 113"/>
          <p:cNvSpPr txBox="1">
            <a:spLocks noGrp="1"/>
          </p:cNvSpPr>
          <p:nvPr>
            <p:ph type="sldNum" idx="12"/>
          </p:nvPr>
        </p:nvSpPr>
        <p:spPr>
          <a:xfrm>
            <a:off x="-125" y="6440375"/>
            <a:ext cx="9144000" cy="417900"/>
          </a:xfrm>
          <a:prstGeom prst="rect">
            <a:avLst/>
          </a:prstGeom>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300" b="0" i="0" u="none" strike="noStrike" kern="0" cap="none" spc="0" normalizeH="0" baseline="0" noProof="0">
                <a:ln>
                  <a:noFill/>
                </a:ln>
                <a:solidFill>
                  <a:srgbClr val="97ABBC"/>
                </a:solidFill>
                <a:effectLst/>
                <a:uLnTx/>
                <a:uFillTx/>
                <a:latin typeface="Lato"/>
                <a:sym typeface="Lato"/>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22</a:t>
            </a:fld>
            <a:endParaRPr kumimoji="0" sz="1300" b="0" i="0" u="none" strike="noStrike" kern="0" cap="none" spc="0" normalizeH="0" baseline="0" noProof="0">
              <a:ln>
                <a:noFill/>
              </a:ln>
              <a:solidFill>
                <a:srgbClr val="97ABBC"/>
              </a:solidFill>
              <a:effectLst/>
              <a:uLnTx/>
              <a:uFillTx/>
              <a:latin typeface="Lato"/>
              <a:sym typeface="Lato"/>
            </a:endParaRPr>
          </a:p>
        </p:txBody>
      </p:sp>
    </p:spTree>
    <p:extLst>
      <p:ext uri="{BB962C8B-B14F-4D97-AF65-F5344CB8AC3E}">
        <p14:creationId xmlns:p14="http://schemas.microsoft.com/office/powerpoint/2010/main" val="4260596555"/>
      </p:ext>
    </p:extLst>
  </p:cSld>
  <p:clrMapOvr>
    <a:masterClrMapping/>
  </p:clrMapOvr>
  <p:transition spd="med">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092" y="443814"/>
            <a:ext cx="8896686" cy="1207786"/>
          </a:xfrm>
        </p:spPr>
        <p:txBody>
          <a:bodyPr/>
          <a:lstStyle/>
          <a:p>
            <a:r>
              <a:rPr lang="en-US" sz="4800" dirty="0">
                <a:solidFill>
                  <a:srgbClr val="2185C5"/>
                </a:solidFill>
              </a:rPr>
              <a:t>Delegation of power by </a:t>
            </a:r>
            <a:r>
              <a:rPr lang="en-US" sz="4800" dirty="0" smtClean="0">
                <a:solidFill>
                  <a:srgbClr val="2185C5"/>
                </a:solidFill>
              </a:rPr>
              <a:t>Commissioner(s13)</a:t>
            </a:r>
            <a:endParaRPr lang="en-US" sz="4800" dirty="0">
              <a:solidFill>
                <a:srgbClr val="2185C5"/>
              </a:solidFill>
            </a:endParaRPr>
          </a:p>
        </p:txBody>
      </p:sp>
      <p:sp>
        <p:nvSpPr>
          <p:cNvPr id="4" name="Slide Number Placeholder 3"/>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23</a:t>
            </a:fld>
            <a:endParaRPr lang="en" dirty="0"/>
          </a:p>
        </p:txBody>
      </p:sp>
      <p:sp>
        <p:nvSpPr>
          <p:cNvPr id="9" name="Rectangle 8"/>
          <p:cNvSpPr/>
          <p:nvPr/>
        </p:nvSpPr>
        <p:spPr>
          <a:xfrm>
            <a:off x="531092" y="1507221"/>
            <a:ext cx="7408131" cy="5940088"/>
          </a:xfrm>
          <a:prstGeom prst="rect">
            <a:avLst/>
          </a:prstGeom>
        </p:spPr>
        <p:txBody>
          <a:bodyPr wrap="square">
            <a:spAutoFit/>
          </a:bodyPr>
          <a:lstStyle/>
          <a:p>
            <a:pPr algn="just">
              <a:defRPr/>
            </a:pPr>
            <a:r>
              <a:rPr lang="en-US" altLang="en-US" sz="2400" dirty="0">
                <a:solidFill>
                  <a:schemeClr val="tx1"/>
                </a:solidFill>
              </a:rPr>
              <a:t>The Commissioner may delegate any investigating or enforcement </a:t>
            </a:r>
            <a:r>
              <a:rPr lang="en-US" altLang="en-US" sz="2400" dirty="0" smtClean="0">
                <a:solidFill>
                  <a:schemeClr val="tx1"/>
                </a:solidFill>
              </a:rPr>
              <a:t>power conferred on him by this Act to an officer of the Office or to a </a:t>
            </a:r>
            <a:r>
              <a:rPr lang="en-US" altLang="en-US" sz="2400" b="1" dirty="0" smtClean="0">
                <a:solidFill>
                  <a:schemeClr val="tx1"/>
                </a:solidFill>
              </a:rPr>
              <a:t>police officer </a:t>
            </a:r>
            <a:r>
              <a:rPr lang="en-US" altLang="en-US" sz="2400" dirty="0" smtClean="0">
                <a:solidFill>
                  <a:schemeClr val="tx1"/>
                </a:solidFill>
              </a:rPr>
              <a:t>designated for that purpose by the Commissioner of Police. </a:t>
            </a:r>
          </a:p>
          <a:p>
            <a:pPr algn="just">
              <a:defRPr/>
            </a:pPr>
            <a:r>
              <a:rPr lang="en-GB" altLang="en-US" sz="2400" dirty="0" smtClean="0">
                <a:solidFill>
                  <a:schemeClr val="tx1"/>
                </a:solidFill>
              </a:rPr>
              <a:t>As such, police assistance is required:</a:t>
            </a:r>
          </a:p>
          <a:p>
            <a:pPr marL="285750" lvl="0" indent="-285750" algn="just">
              <a:buFont typeface="Wingdings" panose="05000000000000000000" pitchFamily="2" charset="2"/>
              <a:buChar char="Ø"/>
            </a:pPr>
            <a:r>
              <a:rPr lang="en-GB" sz="1800" b="1" dirty="0" smtClean="0"/>
              <a:t>To </a:t>
            </a:r>
            <a:r>
              <a:rPr lang="en-GB" sz="1800" b="1" dirty="0"/>
              <a:t>deal with controllers and processors who are contravening the DPA</a:t>
            </a:r>
            <a:r>
              <a:rPr lang="en-GB" sz="1800" b="1" dirty="0" smtClean="0"/>
              <a:t>,</a:t>
            </a:r>
            <a:endParaRPr lang="en-US" sz="1800" b="1" dirty="0"/>
          </a:p>
          <a:p>
            <a:pPr marL="285750" lvl="0" indent="-285750" algn="just">
              <a:buFont typeface="Wingdings" panose="05000000000000000000" pitchFamily="2" charset="2"/>
              <a:buChar char="Ø"/>
            </a:pPr>
            <a:r>
              <a:rPr lang="en-GB" sz="1800" b="1" dirty="0" smtClean="0"/>
              <a:t>To </a:t>
            </a:r>
            <a:r>
              <a:rPr lang="en-GB" sz="1800" b="1" dirty="0"/>
              <a:t>prepare and swear an information in respect of an offence under the </a:t>
            </a:r>
            <a:r>
              <a:rPr lang="en-GB" sz="1800" b="1" dirty="0" smtClean="0"/>
              <a:t>DPA </a:t>
            </a:r>
            <a:r>
              <a:rPr lang="en-GB" sz="1800" b="1" dirty="0"/>
              <a:t>or </a:t>
            </a:r>
            <a:r>
              <a:rPr lang="en-GB" sz="1800" b="1" dirty="0" smtClean="0"/>
              <a:t>any </a:t>
            </a:r>
            <a:r>
              <a:rPr lang="en-GB" sz="1800" b="1" dirty="0"/>
              <a:t>regulations made under it before a Magistrate and prosecute the case,</a:t>
            </a:r>
            <a:endParaRPr lang="en-US" sz="1800" b="1" dirty="0"/>
          </a:p>
          <a:p>
            <a:pPr marL="285750" lvl="0" indent="-285750" algn="just">
              <a:buFont typeface="Wingdings" panose="05000000000000000000" pitchFamily="2" charset="2"/>
              <a:buChar char="Ø"/>
            </a:pPr>
            <a:r>
              <a:rPr lang="en-GB" sz="1800" b="1" dirty="0"/>
              <a:t>To assist in search of premises in the conduct of investigations,</a:t>
            </a:r>
            <a:endParaRPr lang="en-US" sz="1800" b="1" dirty="0"/>
          </a:p>
          <a:p>
            <a:pPr marL="285750" lvl="0" indent="-285750" algn="just">
              <a:buFont typeface="Wingdings" panose="05000000000000000000" pitchFamily="2" charset="2"/>
              <a:buChar char="Ø"/>
            </a:pPr>
            <a:r>
              <a:rPr lang="en-GB" sz="1800" b="1" dirty="0"/>
              <a:t>To file warrants,</a:t>
            </a:r>
            <a:endParaRPr lang="en-US" sz="1800" b="1" dirty="0"/>
          </a:p>
          <a:p>
            <a:pPr marL="285750" lvl="0" indent="-285750" algn="just">
              <a:buFont typeface="Wingdings" panose="05000000000000000000" pitchFamily="2" charset="2"/>
              <a:buChar char="Ø"/>
            </a:pPr>
            <a:r>
              <a:rPr lang="en-GB" sz="1800" b="1" dirty="0"/>
              <a:t>To carry out site </a:t>
            </a:r>
            <a:r>
              <a:rPr lang="en-GB" sz="1800" b="1" dirty="0" smtClean="0"/>
              <a:t>visits</a:t>
            </a:r>
            <a:r>
              <a:rPr lang="en-GB" sz="1800" dirty="0"/>
              <a:t>,</a:t>
            </a:r>
            <a:endParaRPr lang="en-GB" sz="1800" dirty="0" smtClean="0"/>
          </a:p>
          <a:p>
            <a:pPr marL="285750" lvl="0" indent="-285750" algn="just">
              <a:buFont typeface="Wingdings" panose="05000000000000000000" pitchFamily="2" charset="2"/>
              <a:buChar char="Ø"/>
            </a:pPr>
            <a:r>
              <a:rPr lang="en-GB" sz="1800" b="1" dirty="0" smtClean="0"/>
              <a:t>To record statement.</a:t>
            </a:r>
            <a:endParaRPr lang="en-US" sz="1800" b="1" dirty="0"/>
          </a:p>
          <a:p>
            <a:pPr algn="just">
              <a:defRPr/>
            </a:pPr>
            <a:r>
              <a:rPr lang="en-GB" altLang="en-US" sz="2800" dirty="0" smtClean="0">
                <a:solidFill>
                  <a:schemeClr val="tx1"/>
                </a:solidFill>
              </a:rPr>
              <a:t> </a:t>
            </a:r>
            <a:endParaRPr lang="en-US" altLang="en-US" sz="2800" dirty="0" smtClean="0">
              <a:solidFill>
                <a:schemeClr val="tx1"/>
              </a:solidFill>
            </a:endParaRPr>
          </a:p>
          <a:p>
            <a:pPr algn="just">
              <a:defRPr/>
            </a:pPr>
            <a:endParaRPr lang="en-US" altLang="en-US" sz="2800" dirty="0" smtClean="0">
              <a:solidFill>
                <a:schemeClr val="tx1"/>
              </a:solidFill>
            </a:endParaRPr>
          </a:p>
        </p:txBody>
      </p:sp>
    </p:spTree>
    <p:extLst>
      <p:ext uri="{BB962C8B-B14F-4D97-AF65-F5344CB8AC3E}">
        <p14:creationId xmlns:p14="http://schemas.microsoft.com/office/powerpoint/2010/main" val="2303289721"/>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ctrTitle"/>
          </p:nvPr>
        </p:nvSpPr>
        <p:spPr>
          <a:xfrm>
            <a:off x="685800" y="2111123"/>
            <a:ext cx="7772400" cy="1546500"/>
          </a:xfrm>
          <a:prstGeom prst="rect">
            <a:avLst/>
          </a:prstGeom>
        </p:spPr>
        <p:txBody>
          <a:bodyPr spcFirstLastPara="1" wrap="square" lIns="91425" tIns="91425" rIns="91425" bIns="91425" anchor="b" anchorCtr="0">
            <a:noAutofit/>
          </a:bodyPr>
          <a:lstStyle/>
          <a:p>
            <a:pPr lvl="0"/>
            <a:r>
              <a:rPr lang="en" dirty="0"/>
              <a:t>Obligations on controllers and processors</a:t>
            </a:r>
            <a:endParaRPr dirty="0"/>
          </a:p>
        </p:txBody>
      </p:sp>
      <p:sp>
        <p:nvSpPr>
          <p:cNvPr id="112" name="Shape 112"/>
          <p:cNvSpPr txBox="1">
            <a:spLocks noGrp="1"/>
          </p:cNvSpPr>
          <p:nvPr>
            <p:ph type="subTitle" idx="1"/>
          </p:nvPr>
        </p:nvSpPr>
        <p:spPr>
          <a:xfrm>
            <a:off x="685800" y="3786738"/>
            <a:ext cx="7772400" cy="104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smtClean="0"/>
              <a:t>Sections 21 to 33</a:t>
            </a:r>
            <a:endParaRPr dirty="0"/>
          </a:p>
        </p:txBody>
      </p:sp>
      <p:sp>
        <p:nvSpPr>
          <p:cNvPr id="113" name="Shape 113"/>
          <p:cNvSpPr txBox="1">
            <a:spLocks noGrp="1"/>
          </p:cNvSpPr>
          <p:nvPr>
            <p:ph type="sldNum" idx="12"/>
          </p:nvPr>
        </p:nvSpPr>
        <p:spPr>
          <a:xfrm>
            <a:off x="-125" y="6440375"/>
            <a:ext cx="9144000" cy="417900"/>
          </a:xfrm>
          <a:prstGeom prst="rect">
            <a:avLst/>
          </a:prstGeom>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300" b="0" i="0" u="none" strike="noStrike" kern="0" cap="none" spc="0" normalizeH="0" baseline="0" noProof="0">
                <a:ln>
                  <a:noFill/>
                </a:ln>
                <a:solidFill>
                  <a:srgbClr val="97ABBC"/>
                </a:solidFill>
                <a:effectLst/>
                <a:uLnTx/>
                <a:uFillTx/>
                <a:latin typeface="Lato"/>
                <a:sym typeface="Lato"/>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24</a:t>
            </a:fld>
            <a:endParaRPr kumimoji="0" sz="1300" b="0" i="0" u="none" strike="noStrike" kern="0" cap="none" spc="0" normalizeH="0" baseline="0" noProof="0">
              <a:ln>
                <a:noFill/>
              </a:ln>
              <a:solidFill>
                <a:srgbClr val="97ABBC"/>
              </a:solidFill>
              <a:effectLst/>
              <a:uLnTx/>
              <a:uFillTx/>
              <a:latin typeface="Lato"/>
              <a:sym typeface="Lato"/>
            </a:endParaRPr>
          </a:p>
        </p:txBody>
      </p:sp>
    </p:spTree>
    <p:extLst>
      <p:ext uri="{BB962C8B-B14F-4D97-AF65-F5344CB8AC3E}">
        <p14:creationId xmlns:p14="http://schemas.microsoft.com/office/powerpoint/2010/main" val="49575247"/>
      </p:ext>
    </p:extLst>
  </p:cSld>
  <p:clrMapOvr>
    <a:masterClrMapping/>
  </p:clrMapOvr>
  <p:transition spd="med">
    <p:pul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2" name="Title 1"/>
          <p:cNvSpPr>
            <a:spLocks noGrp="1"/>
          </p:cNvSpPr>
          <p:nvPr>
            <p:ph type="title"/>
          </p:nvPr>
        </p:nvSpPr>
        <p:spPr>
          <a:xfrm>
            <a:off x="253046" y="-283779"/>
            <a:ext cx="8890954" cy="1142999"/>
          </a:xfrm>
        </p:spPr>
        <p:txBody>
          <a:bodyPr/>
          <a:lstStyle/>
          <a:p>
            <a:r>
              <a:rPr lang="en-US" dirty="0">
                <a:solidFill>
                  <a:srgbClr val="2185C5"/>
                </a:solidFill>
              </a:rPr>
              <a:t>Obligations on </a:t>
            </a:r>
            <a:r>
              <a:rPr lang="en-US" dirty="0" smtClean="0">
                <a:solidFill>
                  <a:srgbClr val="2185C5"/>
                </a:solidFill>
              </a:rPr>
              <a:t>controllers and processors </a:t>
            </a:r>
            <a:endParaRPr lang="en-US" dirty="0"/>
          </a:p>
        </p:txBody>
      </p:sp>
      <p:sp>
        <p:nvSpPr>
          <p:cNvPr id="156" name="Shape 156"/>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25</a:t>
            </a:fld>
            <a:endParaRPr/>
          </a:p>
        </p:txBody>
      </p:sp>
      <p:graphicFrame>
        <p:nvGraphicFramePr>
          <p:cNvPr id="22" name="Table 21">
            <a:extLst>
              <a:ext uri="{FF2B5EF4-FFF2-40B4-BE49-F238E27FC236}">
                <a16:creationId xmlns:a16="http://schemas.microsoft.com/office/drawing/2014/main" id="{A1EC09D2-3FDE-6945-B976-D74E4B4FDD02}"/>
              </a:ext>
            </a:extLst>
          </p:cNvPr>
          <p:cNvGraphicFramePr>
            <a:graphicFrameLocks noGrp="1"/>
          </p:cNvGraphicFramePr>
          <p:nvPr>
            <p:extLst>
              <p:ext uri="{D42A27DB-BD31-4B8C-83A1-F6EECF244321}">
                <p14:modId xmlns:p14="http://schemas.microsoft.com/office/powerpoint/2010/main" val="1226434299"/>
              </p:ext>
            </p:extLst>
          </p:nvPr>
        </p:nvGraphicFramePr>
        <p:xfrm>
          <a:off x="141309" y="859220"/>
          <a:ext cx="8887966" cy="5542409"/>
        </p:xfrm>
        <a:graphic>
          <a:graphicData uri="http://schemas.openxmlformats.org/drawingml/2006/table">
            <a:tbl>
              <a:tblPr>
                <a:tableStyleId>{F82C08F4-06BF-4F0F-931F-FF9341E7EA39}</a:tableStyleId>
              </a:tblPr>
              <a:tblGrid>
                <a:gridCol w="2391826">
                  <a:extLst>
                    <a:ext uri="{9D8B030D-6E8A-4147-A177-3AD203B41FA5}">
                      <a16:colId xmlns:a16="http://schemas.microsoft.com/office/drawing/2014/main" val="2340273026"/>
                    </a:ext>
                  </a:extLst>
                </a:gridCol>
                <a:gridCol w="6496140">
                  <a:extLst>
                    <a:ext uri="{9D8B030D-6E8A-4147-A177-3AD203B41FA5}">
                      <a16:colId xmlns:a16="http://schemas.microsoft.com/office/drawing/2014/main" val="3415199066"/>
                    </a:ext>
                  </a:extLst>
                </a:gridCol>
              </a:tblGrid>
              <a:tr h="851257">
                <a:tc>
                  <a:txBody>
                    <a:bodyPr/>
                    <a:lstStyle/>
                    <a:p>
                      <a:pPr algn="ctr" fontAlgn="t"/>
                      <a:r>
                        <a:rPr lang="en-US" sz="1600" b="1" i="0" u="none" strike="noStrike" cap="none" dirty="0">
                          <a:solidFill>
                            <a:srgbClr val="000000"/>
                          </a:solidFill>
                          <a:effectLst/>
                          <a:latin typeface="Arial"/>
                          <a:cs typeface="Arial"/>
                          <a:sym typeface="Arial"/>
                        </a:rPr>
                        <a:t>Registration and renewal as controller and/or processor (</a:t>
                      </a:r>
                      <a:r>
                        <a:rPr lang="en-US" sz="1600" b="1" i="0" u="none" strike="noStrike" cap="none" dirty="0" smtClean="0">
                          <a:solidFill>
                            <a:srgbClr val="000000"/>
                          </a:solidFill>
                          <a:effectLst/>
                          <a:latin typeface="Arial"/>
                          <a:cs typeface="Arial"/>
                          <a:sym typeface="Arial"/>
                        </a:rPr>
                        <a:t>s 14)</a:t>
                      </a:r>
                      <a:endParaRPr lang="en-US" sz="1600" b="1" i="0" u="none" strike="noStrike" cap="none" dirty="0">
                        <a:solidFill>
                          <a:srgbClr val="000000"/>
                        </a:solidFill>
                        <a:effectLst/>
                        <a:latin typeface="Arial"/>
                        <a:cs typeface="Arial"/>
                        <a:sym typeface="Arial"/>
                      </a:endParaRPr>
                    </a:p>
                  </a:txBody>
                  <a:tcPr marL="7181" marR="7181" marT="7181" marB="0"/>
                </a:tc>
                <a:tc>
                  <a:txBody>
                    <a:bodyPr/>
                    <a:lstStyle/>
                    <a:p>
                      <a:pPr algn="l" fontAlgn="t"/>
                      <a:r>
                        <a:rPr lang="en-US" sz="1600" b="1" u="none" strike="noStrike" dirty="0">
                          <a:effectLst/>
                          <a:latin typeface="+mj-lt"/>
                        </a:rPr>
                        <a:t>1. Application forms available on DPO website.</a:t>
                      </a:r>
                    </a:p>
                    <a:p>
                      <a:pPr algn="l" fontAlgn="t"/>
                      <a:r>
                        <a:rPr lang="en-US" sz="1600" b="1" i="0" u="none" strike="noStrike" cap="none" dirty="0">
                          <a:solidFill>
                            <a:srgbClr val="000000"/>
                          </a:solidFill>
                          <a:effectLst/>
                          <a:latin typeface="+mj-lt"/>
                          <a:cs typeface="Arial"/>
                          <a:sym typeface="Arial"/>
                        </a:rPr>
                        <a:t>2. Guidance on registration and renewal on DPO website.</a:t>
                      </a:r>
                    </a:p>
                  </a:txBody>
                  <a:tcPr marL="7181" marR="7181" marT="7181" marB="0"/>
                </a:tc>
                <a:extLst>
                  <a:ext uri="{0D108BD9-81ED-4DB2-BD59-A6C34878D82A}">
                    <a16:rowId xmlns:a16="http://schemas.microsoft.com/office/drawing/2014/main" val="563730094"/>
                  </a:ext>
                </a:extLst>
              </a:tr>
              <a:tr h="1694240">
                <a:tc>
                  <a:txBody>
                    <a:bodyPr/>
                    <a:lstStyle/>
                    <a:p>
                      <a:pPr algn="ctr" fontAlgn="t"/>
                      <a:r>
                        <a:rPr lang="en-US" sz="1600" b="1" i="0" u="none" strike="noStrike" cap="none" dirty="0">
                          <a:solidFill>
                            <a:srgbClr val="000000"/>
                          </a:solidFill>
                          <a:effectLst/>
                          <a:latin typeface="Arial"/>
                          <a:cs typeface="Arial"/>
                          <a:sym typeface="Arial"/>
                        </a:rPr>
                        <a:t>Comply with the 6 principles for processing personal data (s 21)  </a:t>
                      </a:r>
                    </a:p>
                  </a:txBody>
                  <a:tcPr marL="7181" marR="7181" marT="7181" marB="0"/>
                </a:tc>
                <a:tc>
                  <a:txBody>
                    <a:bodyPr/>
                    <a:lstStyle/>
                    <a:p>
                      <a:pPr algn="l" fontAlgn="t"/>
                      <a:r>
                        <a:rPr lang="en-GB" sz="1600" b="1" u="none" strike="noStrike" dirty="0">
                          <a:effectLst/>
                          <a:latin typeface="+mj-lt"/>
                        </a:rPr>
                        <a:t> 1. Lawful, fair and transparent </a:t>
                      </a:r>
                      <a:br>
                        <a:rPr lang="en-GB" sz="1600" b="1" u="none" strike="noStrike" dirty="0">
                          <a:effectLst/>
                          <a:latin typeface="+mj-lt"/>
                        </a:rPr>
                      </a:br>
                      <a:r>
                        <a:rPr lang="en-GB" sz="1600" b="1" u="none" strike="noStrike" dirty="0">
                          <a:effectLst/>
                          <a:latin typeface="+mj-lt"/>
                        </a:rPr>
                        <a:t> 2. Purpose limitation </a:t>
                      </a:r>
                      <a:br>
                        <a:rPr lang="en-GB" sz="1600" b="1" u="none" strike="noStrike" dirty="0">
                          <a:effectLst/>
                          <a:latin typeface="+mj-lt"/>
                        </a:rPr>
                      </a:br>
                      <a:r>
                        <a:rPr lang="en-GB" sz="1600" b="1" u="none" strike="noStrike" dirty="0">
                          <a:effectLst/>
                          <a:latin typeface="+mj-lt"/>
                        </a:rPr>
                        <a:t> 3. Data minimisation </a:t>
                      </a:r>
                      <a:br>
                        <a:rPr lang="en-GB" sz="1600" b="1" u="none" strike="noStrike" dirty="0">
                          <a:effectLst/>
                          <a:latin typeface="+mj-lt"/>
                        </a:rPr>
                      </a:br>
                      <a:r>
                        <a:rPr lang="en-GB" sz="1600" b="1" u="none" strike="noStrike" dirty="0">
                          <a:effectLst/>
                          <a:latin typeface="+mj-lt"/>
                        </a:rPr>
                        <a:t> 4. Data accuracy</a:t>
                      </a:r>
                      <a:br>
                        <a:rPr lang="en-GB" sz="1600" b="1" u="none" strike="noStrike" dirty="0">
                          <a:effectLst/>
                          <a:latin typeface="+mj-lt"/>
                        </a:rPr>
                      </a:br>
                      <a:r>
                        <a:rPr lang="en-GB" sz="1600" b="1" u="none" strike="noStrike" dirty="0">
                          <a:effectLst/>
                          <a:latin typeface="+mj-lt"/>
                        </a:rPr>
                        <a:t> 5. Storage limitation</a:t>
                      </a:r>
                      <a:br>
                        <a:rPr lang="en-GB" sz="1600" b="1" u="none" strike="noStrike" dirty="0">
                          <a:effectLst/>
                          <a:latin typeface="+mj-lt"/>
                        </a:rPr>
                      </a:br>
                      <a:r>
                        <a:rPr lang="en-GB" sz="1600" b="1" u="none" strike="noStrike" dirty="0">
                          <a:effectLst/>
                          <a:latin typeface="+mj-lt"/>
                        </a:rPr>
                        <a:t> 6. In accordance with the rights of data subjects. </a:t>
                      </a:r>
                      <a:endParaRPr lang="en-GB" sz="1600" b="1" i="0" u="none" strike="noStrike" dirty="0">
                        <a:solidFill>
                          <a:srgbClr val="000000"/>
                        </a:solidFill>
                        <a:effectLst/>
                        <a:latin typeface="+mj-lt"/>
                      </a:endParaRPr>
                    </a:p>
                  </a:txBody>
                  <a:tcPr marL="7181" marR="7181" marT="7181" marB="0"/>
                </a:tc>
                <a:extLst>
                  <a:ext uri="{0D108BD9-81ED-4DB2-BD59-A6C34878D82A}">
                    <a16:rowId xmlns:a16="http://schemas.microsoft.com/office/drawing/2014/main" val="3104865711"/>
                  </a:ext>
                </a:extLst>
              </a:tr>
              <a:tr h="945089">
                <a:tc>
                  <a:txBody>
                    <a:bodyPr/>
                    <a:lstStyle/>
                    <a:p>
                      <a:pPr algn="ctr" fontAlgn="t"/>
                      <a:r>
                        <a:rPr lang="en-GB" sz="1600" b="1" i="0" u="none" strike="noStrike" cap="none" dirty="0">
                          <a:solidFill>
                            <a:srgbClr val="000000"/>
                          </a:solidFill>
                          <a:effectLst/>
                          <a:latin typeface="Arial"/>
                          <a:cs typeface="Arial"/>
                          <a:sym typeface="Arial"/>
                        </a:rPr>
                        <a:t>Duties of controller </a:t>
                      </a:r>
                    </a:p>
                    <a:p>
                      <a:pPr algn="ctr" fontAlgn="t"/>
                      <a:r>
                        <a:rPr lang="en-GB" sz="1600" b="1" i="0" u="none" strike="noStrike" cap="none" dirty="0">
                          <a:solidFill>
                            <a:srgbClr val="000000"/>
                          </a:solidFill>
                          <a:effectLst/>
                          <a:latin typeface="Arial"/>
                          <a:cs typeface="Arial"/>
                          <a:sym typeface="Arial"/>
                        </a:rPr>
                        <a:t> (s 22)</a:t>
                      </a:r>
                    </a:p>
                  </a:txBody>
                  <a:tcPr marL="7181" marR="7181" marT="7181" marB="0"/>
                </a:tc>
                <a:tc>
                  <a:txBody>
                    <a:bodyPr/>
                    <a:lstStyle/>
                    <a:p>
                      <a:pPr algn="l" fontAlgn="t"/>
                      <a:r>
                        <a:rPr lang="en-GB" sz="1600" b="1" u="none" strike="noStrike" dirty="0">
                          <a:effectLst/>
                          <a:latin typeface="+mj-lt"/>
                        </a:rPr>
                        <a:t>1. Adopt policies and implement appropriate data security and  organisational measures.</a:t>
                      </a:r>
                      <a:br>
                        <a:rPr lang="en-GB" sz="1600" b="1" u="none" strike="noStrike" dirty="0">
                          <a:effectLst/>
                          <a:latin typeface="+mj-lt"/>
                        </a:rPr>
                      </a:br>
                      <a:r>
                        <a:rPr lang="en-GB" sz="1600" b="1" u="none" strike="noStrike" dirty="0">
                          <a:effectLst/>
                          <a:latin typeface="+mj-lt"/>
                        </a:rPr>
                        <a:t>2. Designate a Data Protection Officer.</a:t>
                      </a:r>
                      <a:br>
                        <a:rPr lang="en-GB" sz="1600" b="1" u="none" strike="noStrike" dirty="0">
                          <a:effectLst/>
                          <a:latin typeface="+mj-lt"/>
                        </a:rPr>
                      </a:br>
                      <a:r>
                        <a:rPr lang="en-GB" sz="1600" b="1" u="none" strike="noStrike" dirty="0">
                          <a:effectLst/>
                          <a:latin typeface="+mj-lt"/>
                        </a:rPr>
                        <a:t>3. Verify the effectiveness of measures implemented.    </a:t>
                      </a:r>
                      <a:endParaRPr lang="en-GB" sz="1600" b="1" i="0" u="none" strike="noStrike" dirty="0">
                        <a:solidFill>
                          <a:srgbClr val="000000"/>
                        </a:solidFill>
                        <a:effectLst/>
                        <a:latin typeface="+mj-lt"/>
                      </a:endParaRPr>
                    </a:p>
                  </a:txBody>
                  <a:tcPr marL="7181" marR="7181" marT="7181" marB="0"/>
                </a:tc>
                <a:extLst>
                  <a:ext uri="{0D108BD9-81ED-4DB2-BD59-A6C34878D82A}">
                    <a16:rowId xmlns:a16="http://schemas.microsoft.com/office/drawing/2014/main" val="1473216174"/>
                  </a:ext>
                </a:extLst>
              </a:tr>
              <a:tr h="570264">
                <a:tc>
                  <a:txBody>
                    <a:bodyPr/>
                    <a:lstStyle/>
                    <a:p>
                      <a:pPr algn="ctr" fontAlgn="t"/>
                      <a:r>
                        <a:rPr lang="en-GB" sz="1600" b="1" i="0" u="none" strike="noStrike" cap="none" dirty="0">
                          <a:solidFill>
                            <a:srgbClr val="000000"/>
                          </a:solidFill>
                          <a:effectLst/>
                          <a:latin typeface="Arial"/>
                          <a:cs typeface="Arial"/>
                          <a:sym typeface="Arial"/>
                        </a:rPr>
                        <a:t>Collection of personal data (s 23)</a:t>
                      </a:r>
                    </a:p>
                  </a:txBody>
                  <a:tcPr marL="7181" marR="7181" marT="7181" marB="0"/>
                </a:tc>
                <a:tc>
                  <a:txBody>
                    <a:bodyPr/>
                    <a:lstStyle/>
                    <a:p>
                      <a:pPr algn="l" fontAlgn="t"/>
                      <a:r>
                        <a:rPr lang="en-US" sz="1600" b="1" u="none" strike="noStrike" dirty="0">
                          <a:effectLst/>
                          <a:latin typeface="+mj-lt"/>
                        </a:rPr>
                        <a:t>Done for a lawful purpose and is necessary.</a:t>
                      </a:r>
                      <a:endParaRPr lang="en-US" sz="1600" b="1" i="0" u="none" strike="noStrike" dirty="0">
                        <a:solidFill>
                          <a:srgbClr val="000000"/>
                        </a:solidFill>
                        <a:effectLst/>
                        <a:latin typeface="+mj-lt"/>
                      </a:endParaRPr>
                    </a:p>
                  </a:txBody>
                  <a:tcPr marL="7181" marR="7181" marT="7181" marB="0"/>
                </a:tc>
                <a:extLst>
                  <a:ext uri="{0D108BD9-81ED-4DB2-BD59-A6C34878D82A}">
                    <a16:rowId xmlns:a16="http://schemas.microsoft.com/office/drawing/2014/main" val="3095301175"/>
                  </a:ext>
                </a:extLst>
              </a:tr>
              <a:tr h="1444107">
                <a:tc>
                  <a:txBody>
                    <a:bodyPr/>
                    <a:lstStyle/>
                    <a:p>
                      <a:pPr algn="ctr" fontAlgn="t"/>
                      <a:r>
                        <a:rPr lang="en-GB" sz="1600" b="1" i="0" u="none" strike="noStrike" cap="none" dirty="0">
                          <a:solidFill>
                            <a:srgbClr val="000000"/>
                          </a:solidFill>
                          <a:effectLst/>
                          <a:latin typeface="Arial"/>
                          <a:cs typeface="Arial"/>
                          <a:sym typeface="Arial"/>
                        </a:rPr>
                        <a:t>Conditions for consent</a:t>
                      </a:r>
                    </a:p>
                    <a:p>
                      <a:pPr algn="ctr" fontAlgn="t"/>
                      <a:r>
                        <a:rPr lang="en-GB" sz="1600" b="1" i="0" u="none" strike="noStrike" cap="none" dirty="0">
                          <a:solidFill>
                            <a:srgbClr val="000000"/>
                          </a:solidFill>
                          <a:effectLst/>
                          <a:latin typeface="Arial"/>
                          <a:cs typeface="Arial"/>
                          <a:sym typeface="Arial"/>
                        </a:rPr>
                        <a:t> (s 24)    </a:t>
                      </a:r>
                    </a:p>
                  </a:txBody>
                  <a:tcPr marL="7181" marR="7181" marT="7181" marB="0"/>
                </a:tc>
                <a:tc>
                  <a:txBody>
                    <a:bodyPr/>
                    <a:lstStyle/>
                    <a:p>
                      <a:pPr algn="l" fontAlgn="t"/>
                      <a:r>
                        <a:rPr lang="en-GB" sz="1600" b="1" u="none" strike="noStrike" dirty="0">
                          <a:effectLst/>
                          <a:latin typeface="+mj-lt"/>
                        </a:rPr>
                        <a:t>1. A controller bears the burden of proof for establishing consent.</a:t>
                      </a:r>
                      <a:br>
                        <a:rPr lang="en-GB" sz="1600" b="1" u="none" strike="noStrike" dirty="0">
                          <a:effectLst/>
                          <a:latin typeface="+mj-lt"/>
                        </a:rPr>
                      </a:br>
                      <a:r>
                        <a:rPr lang="en-GB" sz="1600" b="1" u="none" strike="noStrike" dirty="0">
                          <a:effectLst/>
                          <a:latin typeface="+mj-lt"/>
                        </a:rPr>
                        <a:t>2. An individual can withdraw his consent anytime.</a:t>
                      </a:r>
                      <a:br>
                        <a:rPr lang="en-GB" sz="1600" b="1" u="none" strike="noStrike" dirty="0">
                          <a:effectLst/>
                          <a:latin typeface="+mj-lt"/>
                        </a:rPr>
                      </a:br>
                      <a:r>
                        <a:rPr lang="en-GB" sz="1600" b="1" u="none" strike="noStrike" dirty="0">
                          <a:effectLst/>
                          <a:latin typeface="+mj-lt"/>
                        </a:rPr>
                        <a:t>3. Consent is presumed not freely-given if the performance of a  contract/service is dependent on the consent which is not  necessary for such execution of the contract/service.</a:t>
                      </a:r>
                      <a:endParaRPr lang="en-GB" sz="1600" b="1" i="0" u="none" strike="noStrike" dirty="0">
                        <a:solidFill>
                          <a:srgbClr val="000000"/>
                        </a:solidFill>
                        <a:effectLst/>
                        <a:latin typeface="+mj-lt"/>
                      </a:endParaRPr>
                    </a:p>
                  </a:txBody>
                  <a:tcPr marL="7181" marR="7181" marT="7181" marB="0"/>
                </a:tc>
                <a:extLst>
                  <a:ext uri="{0D108BD9-81ED-4DB2-BD59-A6C34878D82A}">
                    <a16:rowId xmlns:a16="http://schemas.microsoft.com/office/drawing/2014/main" val="1907384512"/>
                  </a:ext>
                </a:extLst>
              </a:tr>
            </a:tbl>
          </a:graphicData>
        </a:graphic>
      </p:graphicFrame>
    </p:spTree>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2" name="Title 1"/>
          <p:cNvSpPr>
            <a:spLocks noGrp="1"/>
          </p:cNvSpPr>
          <p:nvPr>
            <p:ph type="title"/>
          </p:nvPr>
        </p:nvSpPr>
        <p:spPr>
          <a:xfrm>
            <a:off x="253046" y="-283779"/>
            <a:ext cx="8890954" cy="1142999"/>
          </a:xfrm>
        </p:spPr>
        <p:txBody>
          <a:bodyPr/>
          <a:lstStyle/>
          <a:p>
            <a:r>
              <a:rPr lang="en-US" dirty="0">
                <a:solidFill>
                  <a:srgbClr val="2185C5"/>
                </a:solidFill>
              </a:rPr>
              <a:t>Obligations on </a:t>
            </a:r>
            <a:r>
              <a:rPr lang="en-US" dirty="0" smtClean="0">
                <a:solidFill>
                  <a:srgbClr val="2185C5"/>
                </a:solidFill>
              </a:rPr>
              <a:t>controllers and processors </a:t>
            </a:r>
            <a:endParaRPr lang="en-US" dirty="0"/>
          </a:p>
        </p:txBody>
      </p:sp>
      <p:sp>
        <p:nvSpPr>
          <p:cNvPr id="156" name="Shape 156"/>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26</a:t>
            </a:fld>
            <a:endParaRPr/>
          </a:p>
        </p:txBody>
      </p:sp>
      <p:graphicFrame>
        <p:nvGraphicFramePr>
          <p:cNvPr id="5" name="Table 4">
            <a:extLst>
              <a:ext uri="{FF2B5EF4-FFF2-40B4-BE49-F238E27FC236}">
                <a16:creationId xmlns:a16="http://schemas.microsoft.com/office/drawing/2014/main" id="{80DEC6CE-93FC-1D4E-86F3-FAACBA4BF679}"/>
              </a:ext>
            </a:extLst>
          </p:cNvPr>
          <p:cNvGraphicFramePr>
            <a:graphicFrameLocks noGrp="1"/>
          </p:cNvGraphicFramePr>
          <p:nvPr>
            <p:extLst>
              <p:ext uri="{D42A27DB-BD31-4B8C-83A1-F6EECF244321}">
                <p14:modId xmlns:p14="http://schemas.microsoft.com/office/powerpoint/2010/main" val="1144494773"/>
              </p:ext>
            </p:extLst>
          </p:nvPr>
        </p:nvGraphicFramePr>
        <p:xfrm>
          <a:off x="248097" y="859220"/>
          <a:ext cx="8781178" cy="5506681"/>
        </p:xfrm>
        <a:graphic>
          <a:graphicData uri="http://schemas.openxmlformats.org/drawingml/2006/table">
            <a:tbl>
              <a:tblPr>
                <a:tableStyleId>{F82C08F4-06BF-4F0F-931F-FF9341E7EA39}</a:tableStyleId>
              </a:tblPr>
              <a:tblGrid>
                <a:gridCol w="2536784">
                  <a:extLst>
                    <a:ext uri="{9D8B030D-6E8A-4147-A177-3AD203B41FA5}">
                      <a16:colId xmlns:a16="http://schemas.microsoft.com/office/drawing/2014/main" val="4171027634"/>
                    </a:ext>
                  </a:extLst>
                </a:gridCol>
                <a:gridCol w="6244394">
                  <a:extLst>
                    <a:ext uri="{9D8B030D-6E8A-4147-A177-3AD203B41FA5}">
                      <a16:colId xmlns:a16="http://schemas.microsoft.com/office/drawing/2014/main" val="2888047193"/>
                    </a:ext>
                  </a:extLst>
                </a:gridCol>
              </a:tblGrid>
              <a:tr h="941720">
                <a:tc>
                  <a:txBody>
                    <a:bodyPr/>
                    <a:lstStyle/>
                    <a:p>
                      <a:pPr marR="0" algn="ctr" rtl="0" fontAlgn="t">
                        <a:lnSpc>
                          <a:spcPct val="100000"/>
                        </a:lnSpc>
                        <a:spcBef>
                          <a:spcPts val="0"/>
                        </a:spcBef>
                        <a:spcAft>
                          <a:spcPts val="0"/>
                        </a:spcAft>
                        <a:buClr>
                          <a:srgbClr val="000000"/>
                        </a:buClr>
                        <a:buFont typeface="Arial"/>
                      </a:pPr>
                      <a:r>
                        <a:rPr lang="en-GB" sz="1600" b="1" i="0" u="none" strike="noStrike" cap="none" dirty="0">
                          <a:solidFill>
                            <a:srgbClr val="000000"/>
                          </a:solidFill>
                          <a:effectLst/>
                          <a:latin typeface="Arial"/>
                          <a:cs typeface="Arial"/>
                          <a:sym typeface="Arial"/>
                        </a:rPr>
                        <a:t>Notification of personal data breach (s 25)</a:t>
                      </a:r>
                      <a:endParaRPr lang="en-US" sz="1600" b="1" i="0" u="none" strike="noStrike" cap="none" dirty="0">
                        <a:solidFill>
                          <a:srgbClr val="000000"/>
                        </a:solidFill>
                        <a:effectLst/>
                        <a:latin typeface="Arial"/>
                        <a:cs typeface="Arial"/>
                        <a:sym typeface="Arial"/>
                      </a:endParaRPr>
                    </a:p>
                  </a:txBody>
                  <a:tcPr marL="6889" marR="6889" marT="6889" marB="0"/>
                </a:tc>
                <a:tc>
                  <a:txBody>
                    <a:bodyPr/>
                    <a:lstStyle/>
                    <a:p>
                      <a:pPr marR="0" algn="l" rtl="0" fontAlgn="t">
                        <a:lnSpc>
                          <a:spcPct val="100000"/>
                        </a:lnSpc>
                        <a:spcBef>
                          <a:spcPts val="0"/>
                        </a:spcBef>
                        <a:spcAft>
                          <a:spcPts val="0"/>
                        </a:spcAft>
                        <a:buClr>
                          <a:srgbClr val="000000"/>
                        </a:buClr>
                        <a:buFont typeface="Arial"/>
                      </a:pPr>
                      <a:r>
                        <a:rPr lang="en-GB" sz="1600" b="1" i="0" u="none" strike="noStrike" cap="none" dirty="0">
                          <a:solidFill>
                            <a:srgbClr val="000000"/>
                          </a:solidFill>
                          <a:effectLst/>
                          <a:latin typeface="Arial"/>
                          <a:cs typeface="Arial"/>
                          <a:sym typeface="Arial"/>
                        </a:rPr>
                        <a:t>1. To notify the Data Protection Office where feasible not later than 72 hours after becoming aware.</a:t>
                      </a:r>
                      <a:br>
                        <a:rPr lang="en-GB" sz="1600" b="1" i="0" u="none" strike="noStrike" cap="none" dirty="0">
                          <a:solidFill>
                            <a:srgbClr val="000000"/>
                          </a:solidFill>
                          <a:effectLst/>
                          <a:latin typeface="Arial"/>
                          <a:cs typeface="Arial"/>
                          <a:sym typeface="Arial"/>
                        </a:rPr>
                      </a:br>
                      <a:r>
                        <a:rPr lang="en-GB" sz="1600" b="1" i="0" u="none" strike="noStrike" cap="none" dirty="0">
                          <a:solidFill>
                            <a:srgbClr val="000000"/>
                          </a:solidFill>
                          <a:effectLst/>
                          <a:latin typeface="Arial"/>
                          <a:cs typeface="Arial"/>
                          <a:sym typeface="Arial"/>
                        </a:rPr>
                        <a:t>2. Form available on DPO website.</a:t>
                      </a:r>
                      <a:br>
                        <a:rPr lang="en-GB" sz="1600" b="1" i="0" u="none" strike="noStrike" cap="none" dirty="0">
                          <a:solidFill>
                            <a:srgbClr val="000000"/>
                          </a:solidFill>
                          <a:effectLst/>
                          <a:latin typeface="Arial"/>
                          <a:cs typeface="Arial"/>
                          <a:sym typeface="Arial"/>
                        </a:rPr>
                      </a:br>
                      <a:endParaRPr lang="en-US" sz="1600" b="1" i="0" u="none" strike="noStrike" cap="none" dirty="0">
                        <a:solidFill>
                          <a:srgbClr val="000000"/>
                        </a:solidFill>
                        <a:effectLst/>
                        <a:latin typeface="Arial"/>
                        <a:cs typeface="Arial"/>
                        <a:sym typeface="Arial"/>
                      </a:endParaRPr>
                    </a:p>
                  </a:txBody>
                  <a:tcPr marL="6889" marR="6889" marT="6889" marB="0"/>
                </a:tc>
                <a:extLst>
                  <a:ext uri="{0D108BD9-81ED-4DB2-BD59-A6C34878D82A}">
                    <a16:rowId xmlns:a16="http://schemas.microsoft.com/office/drawing/2014/main" val="2224787034"/>
                  </a:ext>
                </a:extLst>
              </a:tr>
              <a:tr h="543655">
                <a:tc>
                  <a:txBody>
                    <a:bodyPr/>
                    <a:lstStyle/>
                    <a:p>
                      <a:pPr marR="0" algn="ctr" rtl="0" fontAlgn="t">
                        <a:lnSpc>
                          <a:spcPct val="100000"/>
                        </a:lnSpc>
                        <a:spcBef>
                          <a:spcPts val="0"/>
                        </a:spcBef>
                        <a:spcAft>
                          <a:spcPts val="0"/>
                        </a:spcAft>
                        <a:buClr>
                          <a:srgbClr val="000000"/>
                        </a:buClr>
                        <a:buFont typeface="Arial"/>
                      </a:pPr>
                      <a:r>
                        <a:rPr lang="en-GB" sz="1600" b="1" i="0" u="none" strike="noStrike" cap="none" dirty="0">
                          <a:solidFill>
                            <a:srgbClr val="000000"/>
                          </a:solidFill>
                          <a:effectLst/>
                          <a:latin typeface="Arial"/>
                          <a:cs typeface="Arial"/>
                          <a:sym typeface="Arial"/>
                        </a:rPr>
                        <a:t>Communication of breach to data subject (s 26)</a:t>
                      </a:r>
                      <a:endParaRPr lang="en-US" sz="1600" b="1" i="0" u="none" strike="noStrike" cap="none" dirty="0">
                        <a:solidFill>
                          <a:srgbClr val="000000"/>
                        </a:solidFill>
                        <a:effectLst/>
                        <a:latin typeface="Arial"/>
                        <a:cs typeface="Arial"/>
                        <a:sym typeface="Arial"/>
                      </a:endParaRPr>
                    </a:p>
                  </a:txBody>
                  <a:tcPr marL="6889" marR="6889" marT="6889" marB="0"/>
                </a:tc>
                <a:tc>
                  <a:txBody>
                    <a:bodyPr/>
                    <a:lstStyle/>
                    <a:p>
                      <a:pPr marR="0" algn="l" rtl="0" fontAlgn="t">
                        <a:lnSpc>
                          <a:spcPct val="100000"/>
                        </a:lnSpc>
                        <a:spcBef>
                          <a:spcPts val="0"/>
                        </a:spcBef>
                        <a:spcAft>
                          <a:spcPts val="0"/>
                        </a:spcAft>
                        <a:buClr>
                          <a:srgbClr val="000000"/>
                        </a:buClr>
                        <a:buFont typeface="Arial"/>
                      </a:pPr>
                      <a:r>
                        <a:rPr lang="en-GB" sz="1600" b="1" i="0" u="none" strike="noStrike" cap="none" dirty="0">
                          <a:solidFill>
                            <a:srgbClr val="000000"/>
                          </a:solidFill>
                          <a:effectLst/>
                          <a:latin typeface="Arial"/>
                          <a:cs typeface="Arial"/>
                          <a:sym typeface="Arial"/>
                        </a:rPr>
                        <a:t>Where it is likely to result in a high risk to the rights and freedoms of the data subject.</a:t>
                      </a:r>
                      <a:endParaRPr lang="en-US" sz="1600" b="1" i="0" u="none" strike="noStrike" cap="none" dirty="0">
                        <a:solidFill>
                          <a:srgbClr val="000000"/>
                        </a:solidFill>
                        <a:effectLst/>
                        <a:latin typeface="Arial"/>
                        <a:cs typeface="Arial"/>
                        <a:sym typeface="Arial"/>
                      </a:endParaRPr>
                    </a:p>
                  </a:txBody>
                  <a:tcPr marL="6889" marR="6889" marT="6889" marB="0"/>
                </a:tc>
                <a:extLst>
                  <a:ext uri="{0D108BD9-81ED-4DB2-BD59-A6C34878D82A}">
                    <a16:rowId xmlns:a16="http://schemas.microsoft.com/office/drawing/2014/main" val="2859488561"/>
                  </a:ext>
                </a:extLst>
              </a:tr>
              <a:tr h="1175498">
                <a:tc>
                  <a:txBody>
                    <a:bodyPr/>
                    <a:lstStyle/>
                    <a:p>
                      <a:pPr marR="0" algn="ctr" rtl="0" fontAlgn="t">
                        <a:lnSpc>
                          <a:spcPct val="100000"/>
                        </a:lnSpc>
                        <a:spcBef>
                          <a:spcPts val="0"/>
                        </a:spcBef>
                        <a:spcAft>
                          <a:spcPts val="0"/>
                        </a:spcAft>
                        <a:buClr>
                          <a:srgbClr val="000000"/>
                        </a:buClr>
                        <a:buFont typeface="Arial"/>
                      </a:pPr>
                      <a:r>
                        <a:rPr lang="en-US" sz="1600" b="1" i="0" u="none" strike="noStrike" cap="none" dirty="0">
                          <a:solidFill>
                            <a:srgbClr val="000000"/>
                          </a:solidFill>
                          <a:effectLst/>
                          <a:latin typeface="Arial"/>
                          <a:cs typeface="Arial"/>
                          <a:sym typeface="Arial"/>
                        </a:rPr>
                        <a:t>Duty to destroy personal data (s 27)</a:t>
                      </a:r>
                    </a:p>
                  </a:txBody>
                  <a:tcPr marL="6889" marR="6889" marT="6889" marB="0"/>
                </a:tc>
                <a:tc>
                  <a:txBody>
                    <a:bodyPr/>
                    <a:lstStyle/>
                    <a:p>
                      <a:pPr marR="0" algn="l" rtl="0" fontAlgn="t">
                        <a:lnSpc>
                          <a:spcPct val="100000"/>
                        </a:lnSpc>
                        <a:spcBef>
                          <a:spcPts val="0"/>
                        </a:spcBef>
                        <a:spcAft>
                          <a:spcPts val="0"/>
                        </a:spcAft>
                        <a:buClr>
                          <a:srgbClr val="000000"/>
                        </a:buClr>
                        <a:buFont typeface="Arial"/>
                      </a:pPr>
                      <a:r>
                        <a:rPr lang="en-GB" sz="1600" b="1" i="0" u="none" strike="noStrike" cap="none" dirty="0">
                          <a:solidFill>
                            <a:srgbClr val="000000"/>
                          </a:solidFill>
                          <a:effectLst/>
                          <a:latin typeface="Arial"/>
                          <a:cs typeface="Arial"/>
                          <a:sym typeface="Arial"/>
                        </a:rPr>
                        <a:t>1. To destroy personal data as is reasonably practicable when the purpose has lapsed.</a:t>
                      </a:r>
                      <a:br>
                        <a:rPr lang="en-GB" sz="1600" b="1" i="0" u="none" strike="noStrike" cap="none" dirty="0">
                          <a:solidFill>
                            <a:srgbClr val="000000"/>
                          </a:solidFill>
                          <a:effectLst/>
                          <a:latin typeface="Arial"/>
                          <a:cs typeface="Arial"/>
                          <a:sym typeface="Arial"/>
                        </a:rPr>
                      </a:br>
                      <a:r>
                        <a:rPr lang="en-GB" sz="1600" b="1" i="0" u="none" strike="noStrike" cap="none" dirty="0">
                          <a:solidFill>
                            <a:srgbClr val="000000"/>
                          </a:solidFill>
                          <a:effectLst/>
                          <a:latin typeface="Arial"/>
                          <a:cs typeface="Arial"/>
                          <a:sym typeface="Arial"/>
                        </a:rPr>
                        <a:t>2. To notify any processor holding the data for destruction.</a:t>
                      </a:r>
                    </a:p>
                    <a:p>
                      <a:pPr marR="0" algn="l" rtl="0" fontAlgn="t">
                        <a:lnSpc>
                          <a:spcPct val="100000"/>
                        </a:lnSpc>
                        <a:spcBef>
                          <a:spcPts val="0"/>
                        </a:spcBef>
                        <a:spcAft>
                          <a:spcPts val="0"/>
                        </a:spcAft>
                        <a:buClr>
                          <a:srgbClr val="000000"/>
                        </a:buClr>
                        <a:buFont typeface="Arial"/>
                      </a:pPr>
                      <a:r>
                        <a:rPr lang="en-GB" sz="1600" b="1" i="0" u="none" strike="noStrike" cap="none" dirty="0">
                          <a:solidFill>
                            <a:srgbClr val="000000"/>
                          </a:solidFill>
                          <a:effectLst/>
                          <a:latin typeface="Arial"/>
                          <a:cs typeface="Arial"/>
                          <a:sym typeface="Arial"/>
                        </a:rPr>
                        <a:t>3. Retention period has to be determined by controllers taking into account the purpose and other applicable laws.</a:t>
                      </a:r>
                    </a:p>
                  </a:txBody>
                  <a:tcPr marL="6889" marR="6889" marT="6889" marB="0"/>
                </a:tc>
                <a:extLst>
                  <a:ext uri="{0D108BD9-81ED-4DB2-BD59-A6C34878D82A}">
                    <a16:rowId xmlns:a16="http://schemas.microsoft.com/office/drawing/2014/main" val="954733292"/>
                  </a:ext>
                </a:extLst>
              </a:tr>
              <a:tr h="1467722">
                <a:tc>
                  <a:txBody>
                    <a:bodyPr/>
                    <a:lstStyle/>
                    <a:p>
                      <a:pPr marR="0" algn="ctr" rtl="0" fontAlgn="t">
                        <a:lnSpc>
                          <a:spcPct val="100000"/>
                        </a:lnSpc>
                        <a:spcBef>
                          <a:spcPts val="0"/>
                        </a:spcBef>
                        <a:spcAft>
                          <a:spcPts val="0"/>
                        </a:spcAft>
                        <a:buClr>
                          <a:srgbClr val="000000"/>
                        </a:buClr>
                        <a:buFont typeface="Arial"/>
                      </a:pPr>
                      <a:r>
                        <a:rPr lang="en-GB" sz="1600" b="1" i="0" u="none" strike="noStrike" cap="none" dirty="0">
                          <a:solidFill>
                            <a:srgbClr val="000000"/>
                          </a:solidFill>
                          <a:effectLst/>
                          <a:latin typeface="Arial"/>
                          <a:cs typeface="Arial"/>
                          <a:sym typeface="Arial"/>
                        </a:rPr>
                        <a:t>Lawful processing (s 28) </a:t>
                      </a:r>
                      <a:endParaRPr lang="en-US" sz="1600" b="1" i="0" u="none" strike="noStrike" cap="none" dirty="0">
                        <a:solidFill>
                          <a:srgbClr val="000000"/>
                        </a:solidFill>
                        <a:effectLst/>
                        <a:latin typeface="Arial"/>
                        <a:cs typeface="Arial"/>
                        <a:sym typeface="Arial"/>
                      </a:endParaRPr>
                    </a:p>
                  </a:txBody>
                  <a:tcPr marL="6889" marR="6889" marT="6889" marB="0"/>
                </a:tc>
                <a:tc>
                  <a:txBody>
                    <a:bodyPr/>
                    <a:lstStyle/>
                    <a:p>
                      <a:pPr marR="0" algn="l" rtl="0" fontAlgn="t">
                        <a:lnSpc>
                          <a:spcPct val="100000"/>
                        </a:lnSpc>
                        <a:spcBef>
                          <a:spcPts val="0"/>
                        </a:spcBef>
                        <a:spcAft>
                          <a:spcPts val="0"/>
                        </a:spcAft>
                        <a:buClr>
                          <a:srgbClr val="000000"/>
                        </a:buClr>
                        <a:buFont typeface="Arial"/>
                      </a:pPr>
                      <a:r>
                        <a:rPr lang="en-US" sz="1600" b="1" i="0" u="none" strike="noStrike" cap="none" dirty="0">
                          <a:solidFill>
                            <a:srgbClr val="000000"/>
                          </a:solidFill>
                          <a:effectLst/>
                          <a:latin typeface="Arial"/>
                          <a:cs typeface="Arial"/>
                          <a:sym typeface="Arial"/>
                        </a:rPr>
                        <a:t>Must meet at least one criteria for lawful processing.</a:t>
                      </a:r>
                    </a:p>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rgbClr val="000000"/>
                          </a:solidFill>
                          <a:effectLst/>
                          <a:latin typeface="Arial"/>
                          <a:ea typeface="Arial"/>
                          <a:cs typeface="Arial"/>
                          <a:sym typeface="Arial"/>
                        </a:rPr>
                        <a:t>9 criteria – (1) consent (2) contract (3) </a:t>
                      </a:r>
                      <a:r>
                        <a:rPr lang="en-GB" sz="1400" b="0" i="0" u="none" strike="noStrike" cap="none" dirty="0">
                          <a:solidFill>
                            <a:srgbClr val="000000"/>
                          </a:solidFill>
                          <a:effectLst/>
                          <a:latin typeface="Arial"/>
                          <a:ea typeface="Arial"/>
                          <a:cs typeface="Arial"/>
                          <a:sym typeface="Arial"/>
                        </a:rPr>
                        <a:t>legal obligation (4) vital interest of data subject (5) official authority vested in the controller (6) a task carried out by a public authority (7) </a:t>
                      </a:r>
                      <a:r>
                        <a:rPr lang="en-US" sz="1400" b="0" i="0" u="none" strike="noStrike" cap="none" dirty="0">
                          <a:solidFill>
                            <a:srgbClr val="000000"/>
                          </a:solidFill>
                          <a:effectLst/>
                          <a:latin typeface="Arial"/>
                          <a:ea typeface="Arial"/>
                          <a:cs typeface="Arial"/>
                          <a:sym typeface="Arial"/>
                        </a:rPr>
                        <a:t>exercise, by any person in the public interest, of any functions of a public nature (8) </a:t>
                      </a:r>
                      <a:r>
                        <a:rPr lang="en-GB" sz="1400" b="0" i="0" u="none" strike="noStrike" cap="none" dirty="0">
                          <a:solidFill>
                            <a:srgbClr val="000000"/>
                          </a:solidFill>
                          <a:effectLst/>
                          <a:latin typeface="Arial"/>
                          <a:ea typeface="Arial"/>
                          <a:cs typeface="Arial"/>
                          <a:sym typeface="Arial"/>
                        </a:rPr>
                        <a:t>legitimate interests of the controller which do no override the rights and freedoms of data subjects (9) historical/statistical or scientific research.</a:t>
                      </a:r>
                      <a:endParaRPr lang="en-US" sz="1400" b="0" i="0" u="none" strike="noStrike" cap="none" dirty="0">
                        <a:solidFill>
                          <a:srgbClr val="000000"/>
                        </a:solidFill>
                        <a:effectLst/>
                        <a:latin typeface="Arial"/>
                        <a:ea typeface="Arial"/>
                        <a:cs typeface="Arial"/>
                        <a:sym typeface="Arial"/>
                      </a:endParaRPr>
                    </a:p>
                  </a:txBody>
                  <a:tcPr marL="6889" marR="6889" marT="6889" marB="0"/>
                </a:tc>
                <a:extLst>
                  <a:ext uri="{0D108BD9-81ED-4DB2-BD59-A6C34878D82A}">
                    <a16:rowId xmlns:a16="http://schemas.microsoft.com/office/drawing/2014/main" val="4003629866"/>
                  </a:ext>
                </a:extLst>
              </a:tr>
              <a:tr h="541071">
                <a:tc>
                  <a:txBody>
                    <a:bodyPr/>
                    <a:lstStyle/>
                    <a:p>
                      <a:pPr marR="0" algn="ctr" rtl="0" fontAlgn="t">
                        <a:lnSpc>
                          <a:spcPct val="100000"/>
                        </a:lnSpc>
                        <a:spcBef>
                          <a:spcPts val="0"/>
                        </a:spcBef>
                        <a:spcAft>
                          <a:spcPts val="0"/>
                        </a:spcAft>
                        <a:buClr>
                          <a:srgbClr val="000000"/>
                        </a:buClr>
                        <a:buFont typeface="Arial"/>
                      </a:pPr>
                      <a:r>
                        <a:rPr lang="en-GB" sz="1600" b="1" i="0" u="none" strike="noStrike" cap="none" dirty="0">
                          <a:solidFill>
                            <a:srgbClr val="000000"/>
                          </a:solidFill>
                          <a:effectLst/>
                          <a:latin typeface="Arial"/>
                          <a:cs typeface="Arial"/>
                          <a:sym typeface="Arial"/>
                        </a:rPr>
                        <a:t>Special Categories of personal data (s 29) </a:t>
                      </a:r>
                      <a:endParaRPr lang="en-US" sz="1600" b="1" i="0" u="none" strike="noStrike" cap="none" dirty="0">
                        <a:solidFill>
                          <a:srgbClr val="000000"/>
                        </a:solidFill>
                        <a:effectLst/>
                        <a:latin typeface="Arial"/>
                        <a:cs typeface="Arial"/>
                        <a:sym typeface="Arial"/>
                      </a:endParaRPr>
                    </a:p>
                  </a:txBody>
                  <a:tcPr marL="6889" marR="6889" marT="6889" marB="0"/>
                </a:tc>
                <a:tc>
                  <a:txBody>
                    <a:bodyPr/>
                    <a:lstStyle/>
                    <a:p>
                      <a:pPr marR="0" algn="l" rtl="0" fontAlgn="t">
                        <a:lnSpc>
                          <a:spcPct val="100000"/>
                        </a:lnSpc>
                        <a:spcBef>
                          <a:spcPts val="0"/>
                        </a:spcBef>
                        <a:spcAft>
                          <a:spcPts val="0"/>
                        </a:spcAft>
                        <a:buClr>
                          <a:srgbClr val="000000"/>
                        </a:buClr>
                        <a:buFont typeface="Arial"/>
                      </a:pPr>
                      <a:r>
                        <a:rPr lang="en-US" sz="1600" b="1" i="0" u="none" strike="noStrike" cap="none" dirty="0">
                          <a:solidFill>
                            <a:srgbClr val="000000"/>
                          </a:solidFill>
                          <a:effectLst/>
                          <a:latin typeface="Arial"/>
                          <a:cs typeface="Arial"/>
                          <a:sym typeface="Arial"/>
                        </a:rPr>
                        <a:t>Must implement specific protection and a stricter regime. </a:t>
                      </a:r>
                    </a:p>
                  </a:txBody>
                  <a:tcPr marL="6889" marR="6889" marT="6889" marB="0"/>
                </a:tc>
                <a:extLst>
                  <a:ext uri="{0D108BD9-81ED-4DB2-BD59-A6C34878D82A}">
                    <a16:rowId xmlns:a16="http://schemas.microsoft.com/office/drawing/2014/main" val="2103329910"/>
                  </a:ext>
                </a:extLst>
              </a:tr>
              <a:tr h="682728">
                <a:tc>
                  <a:txBody>
                    <a:bodyPr/>
                    <a:lstStyle/>
                    <a:p>
                      <a:pPr marR="0" algn="ctr" rtl="0" fontAlgn="t">
                        <a:lnSpc>
                          <a:spcPct val="100000"/>
                        </a:lnSpc>
                        <a:spcBef>
                          <a:spcPts val="0"/>
                        </a:spcBef>
                        <a:spcAft>
                          <a:spcPts val="0"/>
                        </a:spcAft>
                        <a:buClr>
                          <a:srgbClr val="000000"/>
                        </a:buClr>
                        <a:buFont typeface="Arial"/>
                      </a:pPr>
                      <a:r>
                        <a:rPr lang="en-GB" sz="1600" b="1" i="0" u="none" strike="noStrike" cap="none" dirty="0">
                          <a:solidFill>
                            <a:srgbClr val="000000"/>
                          </a:solidFill>
                          <a:effectLst/>
                          <a:latin typeface="Arial"/>
                          <a:cs typeface="Arial"/>
                          <a:sym typeface="Arial"/>
                        </a:rPr>
                        <a:t>Personal data of child </a:t>
                      </a:r>
                    </a:p>
                    <a:p>
                      <a:pPr marR="0" algn="ctr" rtl="0" fontAlgn="t">
                        <a:lnSpc>
                          <a:spcPct val="100000"/>
                        </a:lnSpc>
                        <a:spcBef>
                          <a:spcPts val="0"/>
                        </a:spcBef>
                        <a:spcAft>
                          <a:spcPts val="0"/>
                        </a:spcAft>
                        <a:buClr>
                          <a:srgbClr val="000000"/>
                        </a:buClr>
                        <a:buFont typeface="Arial"/>
                      </a:pPr>
                      <a:r>
                        <a:rPr lang="en-GB" sz="1600" b="1" i="0" u="none" strike="noStrike" cap="none" dirty="0">
                          <a:solidFill>
                            <a:srgbClr val="000000"/>
                          </a:solidFill>
                          <a:effectLst/>
                          <a:latin typeface="Arial"/>
                          <a:cs typeface="Arial"/>
                          <a:sym typeface="Arial"/>
                        </a:rPr>
                        <a:t>(s 30)</a:t>
                      </a:r>
                      <a:endParaRPr lang="en-US" sz="1600" b="1" i="0" u="none" strike="noStrike" cap="none" dirty="0">
                        <a:solidFill>
                          <a:srgbClr val="000000"/>
                        </a:solidFill>
                        <a:effectLst/>
                        <a:latin typeface="Arial"/>
                        <a:cs typeface="Arial"/>
                        <a:sym typeface="Arial"/>
                      </a:endParaRPr>
                    </a:p>
                  </a:txBody>
                  <a:tcPr marL="6889" marR="6889" marT="6889" marB="0"/>
                </a:tc>
                <a:tc>
                  <a:txBody>
                    <a:bodyPr/>
                    <a:lstStyle/>
                    <a:p>
                      <a:pPr marR="0" algn="l" rtl="0" fontAlgn="t">
                        <a:lnSpc>
                          <a:spcPct val="100000"/>
                        </a:lnSpc>
                        <a:spcBef>
                          <a:spcPts val="0"/>
                        </a:spcBef>
                        <a:spcAft>
                          <a:spcPts val="0"/>
                        </a:spcAft>
                        <a:buClr>
                          <a:srgbClr val="000000"/>
                        </a:buClr>
                        <a:buFont typeface="Arial"/>
                      </a:pPr>
                      <a:r>
                        <a:rPr lang="en-GB" sz="1600" b="1" i="0" u="none" strike="noStrike" cap="none" dirty="0">
                          <a:solidFill>
                            <a:srgbClr val="000000"/>
                          </a:solidFill>
                          <a:effectLst/>
                          <a:latin typeface="Arial"/>
                          <a:cs typeface="Arial"/>
                          <a:sym typeface="Arial"/>
                        </a:rPr>
                        <a:t>Parental or guardian consent must be obtained for processing the personal data of children under the age of 16.</a:t>
                      </a:r>
                      <a:endParaRPr lang="en-US" sz="1600" b="1" i="0" u="none" strike="noStrike" cap="none" dirty="0">
                        <a:solidFill>
                          <a:srgbClr val="000000"/>
                        </a:solidFill>
                        <a:effectLst/>
                        <a:latin typeface="Arial"/>
                        <a:cs typeface="Arial"/>
                        <a:sym typeface="Arial"/>
                      </a:endParaRPr>
                    </a:p>
                  </a:txBody>
                  <a:tcPr marL="6889" marR="6889" marT="6889" marB="0"/>
                </a:tc>
                <a:extLst>
                  <a:ext uri="{0D108BD9-81ED-4DB2-BD59-A6C34878D82A}">
                    <a16:rowId xmlns:a16="http://schemas.microsoft.com/office/drawing/2014/main" val="2865485827"/>
                  </a:ext>
                </a:extLst>
              </a:tr>
            </a:tbl>
          </a:graphicData>
        </a:graphic>
      </p:graphicFrame>
    </p:spTree>
    <p:extLst>
      <p:ext uri="{BB962C8B-B14F-4D97-AF65-F5344CB8AC3E}">
        <p14:creationId xmlns:p14="http://schemas.microsoft.com/office/powerpoint/2010/main" val="480703315"/>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2" name="Title 1"/>
          <p:cNvSpPr>
            <a:spLocks noGrp="1"/>
          </p:cNvSpPr>
          <p:nvPr>
            <p:ph type="title"/>
          </p:nvPr>
        </p:nvSpPr>
        <p:spPr>
          <a:xfrm>
            <a:off x="253046" y="-283779"/>
            <a:ext cx="8890954" cy="1142999"/>
          </a:xfrm>
        </p:spPr>
        <p:txBody>
          <a:bodyPr/>
          <a:lstStyle/>
          <a:p>
            <a:r>
              <a:rPr lang="en-US" dirty="0">
                <a:solidFill>
                  <a:srgbClr val="2185C5"/>
                </a:solidFill>
              </a:rPr>
              <a:t>Obligations on </a:t>
            </a:r>
            <a:r>
              <a:rPr lang="en-US" dirty="0" smtClean="0">
                <a:solidFill>
                  <a:srgbClr val="2185C5"/>
                </a:solidFill>
              </a:rPr>
              <a:t>controllers and processors </a:t>
            </a:r>
            <a:endParaRPr lang="en-US" dirty="0"/>
          </a:p>
        </p:txBody>
      </p:sp>
      <p:sp>
        <p:nvSpPr>
          <p:cNvPr id="156" name="Shape 156"/>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27</a:t>
            </a:fld>
            <a:endParaRPr/>
          </a:p>
        </p:txBody>
      </p:sp>
      <p:graphicFrame>
        <p:nvGraphicFramePr>
          <p:cNvPr id="6" name="Table 5">
            <a:extLst>
              <a:ext uri="{FF2B5EF4-FFF2-40B4-BE49-F238E27FC236}">
                <a16:creationId xmlns:a16="http://schemas.microsoft.com/office/drawing/2014/main" id="{D3B0CA32-A329-9143-A188-1D15D3E1BFC7}"/>
              </a:ext>
            </a:extLst>
          </p:cNvPr>
          <p:cNvGraphicFramePr>
            <a:graphicFrameLocks noGrp="1"/>
          </p:cNvGraphicFramePr>
          <p:nvPr>
            <p:extLst>
              <p:ext uri="{D42A27DB-BD31-4B8C-83A1-F6EECF244321}">
                <p14:modId xmlns:p14="http://schemas.microsoft.com/office/powerpoint/2010/main" val="2175007850"/>
              </p:ext>
            </p:extLst>
          </p:nvPr>
        </p:nvGraphicFramePr>
        <p:xfrm>
          <a:off x="271849" y="790830"/>
          <a:ext cx="8637373" cy="5561035"/>
        </p:xfrm>
        <a:graphic>
          <a:graphicData uri="http://schemas.openxmlformats.org/drawingml/2006/table">
            <a:tbl>
              <a:tblPr>
                <a:tableStyleId>{F82C08F4-06BF-4F0F-931F-FF9341E7EA39}</a:tableStyleId>
              </a:tblPr>
              <a:tblGrid>
                <a:gridCol w="2495241">
                  <a:extLst>
                    <a:ext uri="{9D8B030D-6E8A-4147-A177-3AD203B41FA5}">
                      <a16:colId xmlns:a16="http://schemas.microsoft.com/office/drawing/2014/main" val="1854071764"/>
                    </a:ext>
                  </a:extLst>
                </a:gridCol>
                <a:gridCol w="6142132">
                  <a:extLst>
                    <a:ext uri="{9D8B030D-6E8A-4147-A177-3AD203B41FA5}">
                      <a16:colId xmlns:a16="http://schemas.microsoft.com/office/drawing/2014/main" val="710357603"/>
                    </a:ext>
                  </a:extLst>
                </a:gridCol>
              </a:tblGrid>
              <a:tr h="604149">
                <a:tc>
                  <a:txBody>
                    <a:bodyPr/>
                    <a:lstStyle/>
                    <a:p>
                      <a:pPr marR="0" algn="ctr" rtl="0" fontAlgn="t">
                        <a:lnSpc>
                          <a:spcPct val="100000"/>
                        </a:lnSpc>
                        <a:spcBef>
                          <a:spcPts val="0"/>
                        </a:spcBef>
                        <a:spcAft>
                          <a:spcPts val="0"/>
                        </a:spcAft>
                        <a:buClr>
                          <a:srgbClr val="000000"/>
                        </a:buClr>
                        <a:buFont typeface="Arial"/>
                      </a:pPr>
                      <a:r>
                        <a:rPr lang="en-US" sz="1600" b="1" i="0" u="none" strike="noStrike" cap="none" dirty="0">
                          <a:solidFill>
                            <a:srgbClr val="000000"/>
                          </a:solidFill>
                          <a:effectLst/>
                          <a:latin typeface="Arial"/>
                          <a:cs typeface="Arial"/>
                          <a:sym typeface="Arial"/>
                        </a:rPr>
                        <a:t>Security of processing</a:t>
                      </a:r>
                    </a:p>
                    <a:p>
                      <a:pPr marR="0" algn="ctr" rtl="0" fontAlgn="t">
                        <a:lnSpc>
                          <a:spcPct val="100000"/>
                        </a:lnSpc>
                        <a:spcBef>
                          <a:spcPts val="0"/>
                        </a:spcBef>
                        <a:spcAft>
                          <a:spcPts val="0"/>
                        </a:spcAft>
                        <a:buClr>
                          <a:srgbClr val="000000"/>
                        </a:buClr>
                        <a:buFont typeface="Arial"/>
                      </a:pPr>
                      <a:r>
                        <a:rPr lang="en-US" sz="1600" b="1" i="0" u="none" strike="noStrike" cap="none" dirty="0">
                          <a:solidFill>
                            <a:srgbClr val="000000"/>
                          </a:solidFill>
                          <a:effectLst/>
                          <a:latin typeface="Arial"/>
                          <a:cs typeface="Arial"/>
                          <a:sym typeface="Arial"/>
                        </a:rPr>
                        <a:t>(s 31)</a:t>
                      </a:r>
                    </a:p>
                  </a:txBody>
                  <a:tcPr marL="7181" marR="7181" marT="7181" marB="0"/>
                </a:tc>
                <a:tc>
                  <a:txBody>
                    <a:bodyPr/>
                    <a:lstStyle/>
                    <a:p>
                      <a:pPr algn="l" fontAlgn="t"/>
                      <a:r>
                        <a:rPr lang="en-US" sz="1600" b="1" i="0" u="none" strike="noStrike" cap="none" dirty="0">
                          <a:solidFill>
                            <a:srgbClr val="000000"/>
                          </a:solidFill>
                          <a:effectLst/>
                          <a:latin typeface="Arial"/>
                          <a:cs typeface="Arial"/>
                          <a:sym typeface="Arial"/>
                        </a:rPr>
                        <a:t>Implement appropriate security and </a:t>
                      </a:r>
                      <a:r>
                        <a:rPr lang="en-US" sz="1600" b="1" i="0" u="none" strike="noStrike" cap="none" dirty="0" err="1">
                          <a:solidFill>
                            <a:srgbClr val="000000"/>
                          </a:solidFill>
                          <a:effectLst/>
                          <a:latin typeface="Arial"/>
                          <a:cs typeface="Arial"/>
                          <a:sym typeface="Arial"/>
                        </a:rPr>
                        <a:t>organisational</a:t>
                      </a:r>
                      <a:r>
                        <a:rPr lang="en-US" sz="1600" b="1" i="0" u="none" strike="noStrike" cap="none" dirty="0">
                          <a:solidFill>
                            <a:srgbClr val="000000"/>
                          </a:solidFill>
                          <a:effectLst/>
                          <a:latin typeface="Arial"/>
                          <a:cs typeface="Arial"/>
                          <a:sym typeface="Arial"/>
                        </a:rPr>
                        <a:t> measures.</a:t>
                      </a:r>
                    </a:p>
                  </a:txBody>
                  <a:tcPr marL="7181" marR="7181" marT="7181" marB="0"/>
                </a:tc>
                <a:extLst>
                  <a:ext uri="{0D108BD9-81ED-4DB2-BD59-A6C34878D82A}">
                    <a16:rowId xmlns:a16="http://schemas.microsoft.com/office/drawing/2014/main" val="3829649718"/>
                  </a:ext>
                </a:extLst>
              </a:tr>
              <a:tr h="798679">
                <a:tc>
                  <a:txBody>
                    <a:bodyPr/>
                    <a:lstStyle/>
                    <a:p>
                      <a:pPr marR="0" algn="ctr" rtl="0" fontAlgn="t">
                        <a:lnSpc>
                          <a:spcPct val="100000"/>
                        </a:lnSpc>
                        <a:spcBef>
                          <a:spcPts val="0"/>
                        </a:spcBef>
                        <a:spcAft>
                          <a:spcPts val="0"/>
                        </a:spcAft>
                        <a:buClr>
                          <a:srgbClr val="000000"/>
                        </a:buClr>
                        <a:buFont typeface="Arial"/>
                      </a:pPr>
                      <a:r>
                        <a:rPr lang="en-US" sz="1600" b="1" i="0" u="none" strike="noStrike" cap="none" dirty="0">
                          <a:solidFill>
                            <a:srgbClr val="000000"/>
                          </a:solidFill>
                          <a:effectLst/>
                          <a:latin typeface="Arial"/>
                          <a:cs typeface="Arial"/>
                          <a:sym typeface="Arial"/>
                        </a:rPr>
                        <a:t>Record of processing operations (s 33)</a:t>
                      </a:r>
                    </a:p>
                  </a:txBody>
                  <a:tcPr marL="7181" marR="7181" marT="7181" marB="0"/>
                </a:tc>
                <a:tc>
                  <a:txBody>
                    <a:bodyPr/>
                    <a:lstStyle/>
                    <a:p>
                      <a:pPr algn="l" fontAlgn="t"/>
                      <a:r>
                        <a:rPr lang="en-US" sz="1600" b="1" i="0" u="none" strike="noStrike" cap="none" dirty="0">
                          <a:solidFill>
                            <a:srgbClr val="000000"/>
                          </a:solidFill>
                          <a:effectLst/>
                          <a:latin typeface="Arial"/>
                          <a:cs typeface="Arial"/>
                          <a:sym typeface="Arial"/>
                        </a:rPr>
                        <a:t>Template available on DPO website.</a:t>
                      </a:r>
                    </a:p>
                  </a:txBody>
                  <a:tcPr marL="7181" marR="7181" marT="7181" marB="0"/>
                </a:tc>
                <a:extLst>
                  <a:ext uri="{0D108BD9-81ED-4DB2-BD59-A6C34878D82A}">
                    <a16:rowId xmlns:a16="http://schemas.microsoft.com/office/drawing/2014/main" val="3119311897"/>
                  </a:ext>
                </a:extLst>
              </a:tr>
              <a:tr h="1395586">
                <a:tc>
                  <a:txBody>
                    <a:bodyPr/>
                    <a:lstStyle/>
                    <a:p>
                      <a:pPr marR="0" algn="ctr" rtl="0" fontAlgn="t">
                        <a:lnSpc>
                          <a:spcPct val="100000"/>
                        </a:lnSpc>
                        <a:spcBef>
                          <a:spcPts val="0"/>
                        </a:spcBef>
                        <a:spcAft>
                          <a:spcPts val="0"/>
                        </a:spcAft>
                        <a:buClr>
                          <a:srgbClr val="000000"/>
                        </a:buClr>
                        <a:buFont typeface="Arial"/>
                      </a:pPr>
                      <a:r>
                        <a:rPr lang="en-GB" sz="1600" b="1" i="0" u="none" strike="noStrike" cap="none" dirty="0">
                          <a:solidFill>
                            <a:srgbClr val="000000"/>
                          </a:solidFill>
                          <a:effectLst/>
                          <a:latin typeface="Arial"/>
                          <a:cs typeface="Arial"/>
                          <a:sym typeface="Arial"/>
                        </a:rPr>
                        <a:t>Processing operations likely to present risk to individuals</a:t>
                      </a:r>
                    </a:p>
                    <a:p>
                      <a:pPr marR="0" algn="ctr" rtl="0" fontAlgn="t">
                        <a:lnSpc>
                          <a:spcPct val="100000"/>
                        </a:lnSpc>
                        <a:spcBef>
                          <a:spcPts val="0"/>
                        </a:spcBef>
                        <a:spcAft>
                          <a:spcPts val="0"/>
                        </a:spcAft>
                        <a:buClr>
                          <a:srgbClr val="000000"/>
                        </a:buClr>
                        <a:buFont typeface="Arial"/>
                      </a:pPr>
                      <a:r>
                        <a:rPr lang="en-GB" sz="1600" b="1" i="0" u="none" strike="noStrike" cap="none" dirty="0">
                          <a:solidFill>
                            <a:srgbClr val="000000"/>
                          </a:solidFill>
                          <a:effectLst/>
                          <a:latin typeface="Arial"/>
                          <a:cs typeface="Arial"/>
                          <a:sym typeface="Arial"/>
                        </a:rPr>
                        <a:t>(s 34&amp;35)</a:t>
                      </a:r>
                    </a:p>
                  </a:txBody>
                  <a:tcPr marL="7181" marR="7181" marT="7181" marB="0"/>
                </a:tc>
                <a:tc>
                  <a:txBody>
                    <a:bodyPr/>
                    <a:lstStyle/>
                    <a:p>
                      <a:pPr marL="342900" marR="0" lvl="0" indent="-342900" algn="l" defTabSz="914400" rtl="0" eaLnBrk="1" fontAlgn="t" latinLnBrk="0" hangingPunct="1">
                        <a:lnSpc>
                          <a:spcPct val="100000"/>
                        </a:lnSpc>
                        <a:spcBef>
                          <a:spcPts val="0"/>
                        </a:spcBef>
                        <a:spcAft>
                          <a:spcPts val="0"/>
                        </a:spcAft>
                        <a:buClr>
                          <a:srgbClr val="000000"/>
                        </a:buClr>
                        <a:buSzTx/>
                        <a:buFont typeface="Arial"/>
                        <a:buAutoNum type="arabicPeriod"/>
                        <a:tabLst/>
                        <a:defRPr/>
                      </a:pPr>
                      <a:r>
                        <a:rPr lang="en-US" sz="1600" b="1" i="0" u="none" strike="noStrike" cap="none" dirty="0">
                          <a:solidFill>
                            <a:srgbClr val="000000"/>
                          </a:solidFill>
                          <a:effectLst/>
                          <a:latin typeface="Arial"/>
                          <a:cs typeface="Arial"/>
                          <a:sym typeface="Arial"/>
                        </a:rPr>
                        <a:t>Guidance on how to evaluate high risk processing operations.</a:t>
                      </a:r>
                    </a:p>
                    <a:p>
                      <a:pPr marL="342900" indent="-342900" algn="l" fontAlgn="t">
                        <a:buAutoNum type="arabicPeriod"/>
                      </a:pPr>
                      <a:r>
                        <a:rPr lang="en-US" sz="1600" b="1" i="0" u="none" strike="noStrike" cap="none" dirty="0">
                          <a:solidFill>
                            <a:srgbClr val="000000"/>
                          </a:solidFill>
                          <a:effectLst/>
                          <a:latin typeface="Arial"/>
                          <a:cs typeface="Arial"/>
                          <a:sym typeface="Arial"/>
                        </a:rPr>
                        <a:t>Perform a DPIA. </a:t>
                      </a:r>
                    </a:p>
                    <a:p>
                      <a:pPr marL="342900" indent="-342900" algn="l" fontAlgn="t">
                        <a:buAutoNum type="arabicPeriod"/>
                      </a:pPr>
                      <a:r>
                        <a:rPr lang="en-US" sz="1600" b="1" i="0" u="none" strike="noStrike" cap="none" dirty="0">
                          <a:solidFill>
                            <a:srgbClr val="000000"/>
                          </a:solidFill>
                          <a:effectLst/>
                          <a:latin typeface="Arial"/>
                          <a:cs typeface="Arial"/>
                          <a:sym typeface="Arial"/>
                        </a:rPr>
                        <a:t>DPIA form available on DPO website.</a:t>
                      </a:r>
                    </a:p>
                    <a:p>
                      <a:pPr marL="342900" indent="-342900" algn="l" fontAlgn="t">
                        <a:buAutoNum type="arabicPeriod"/>
                      </a:pPr>
                      <a:r>
                        <a:rPr lang="en-US" sz="1600" b="1" i="0" u="none" strike="noStrike" cap="none" dirty="0">
                          <a:solidFill>
                            <a:srgbClr val="000000"/>
                          </a:solidFill>
                          <a:effectLst/>
                          <a:latin typeface="Arial"/>
                          <a:cs typeface="Arial"/>
                          <a:sym typeface="Arial"/>
                        </a:rPr>
                        <a:t>Comply with the requirements for prior </a:t>
                      </a:r>
                      <a:r>
                        <a:rPr lang="en-US" sz="1600" b="1" i="0" u="none" strike="noStrike" cap="none" dirty="0" err="1">
                          <a:solidFill>
                            <a:srgbClr val="000000"/>
                          </a:solidFill>
                          <a:effectLst/>
                          <a:latin typeface="Arial"/>
                          <a:cs typeface="Arial"/>
                          <a:sym typeface="Arial"/>
                        </a:rPr>
                        <a:t>authorisation</a:t>
                      </a:r>
                      <a:r>
                        <a:rPr lang="en-US" sz="1600" b="1" i="0" u="none" strike="noStrike" cap="none" dirty="0">
                          <a:solidFill>
                            <a:srgbClr val="000000"/>
                          </a:solidFill>
                          <a:effectLst/>
                          <a:latin typeface="Arial"/>
                          <a:cs typeface="Arial"/>
                          <a:sym typeface="Arial"/>
                        </a:rPr>
                        <a:t> from, or consultation with the Commissioner. </a:t>
                      </a:r>
                    </a:p>
                  </a:txBody>
                  <a:tcPr marL="7181" marR="7181" marT="7181" marB="0"/>
                </a:tc>
                <a:extLst>
                  <a:ext uri="{0D108BD9-81ED-4DB2-BD59-A6C34878D82A}">
                    <a16:rowId xmlns:a16="http://schemas.microsoft.com/office/drawing/2014/main" val="993097415"/>
                  </a:ext>
                </a:extLst>
              </a:tr>
              <a:tr h="2687986">
                <a:tc>
                  <a:txBody>
                    <a:bodyPr/>
                    <a:lstStyle/>
                    <a:p>
                      <a:pPr marR="0" algn="ctr" rtl="0" fontAlgn="t">
                        <a:lnSpc>
                          <a:spcPct val="100000"/>
                        </a:lnSpc>
                        <a:spcBef>
                          <a:spcPts val="0"/>
                        </a:spcBef>
                        <a:spcAft>
                          <a:spcPts val="0"/>
                        </a:spcAft>
                        <a:buClr>
                          <a:srgbClr val="000000"/>
                        </a:buClr>
                        <a:buFont typeface="Arial"/>
                      </a:pPr>
                      <a:r>
                        <a:rPr lang="en-GB" sz="1600" b="1" i="0" u="none" strike="noStrike" cap="none" dirty="0">
                          <a:solidFill>
                            <a:srgbClr val="000000"/>
                          </a:solidFill>
                          <a:effectLst/>
                          <a:latin typeface="Arial"/>
                          <a:cs typeface="Arial"/>
                          <a:sym typeface="Arial"/>
                        </a:rPr>
                        <a:t>Transfer of personal data outside Mauritius</a:t>
                      </a:r>
                    </a:p>
                    <a:p>
                      <a:pPr marR="0" algn="ctr" rtl="0" fontAlgn="t">
                        <a:lnSpc>
                          <a:spcPct val="100000"/>
                        </a:lnSpc>
                        <a:spcBef>
                          <a:spcPts val="0"/>
                        </a:spcBef>
                        <a:spcAft>
                          <a:spcPts val="0"/>
                        </a:spcAft>
                        <a:buClr>
                          <a:srgbClr val="000000"/>
                        </a:buClr>
                        <a:buFont typeface="Arial"/>
                      </a:pPr>
                      <a:r>
                        <a:rPr lang="en-GB" sz="1600" b="1" i="0" u="none" strike="noStrike" cap="none" dirty="0">
                          <a:solidFill>
                            <a:srgbClr val="000000"/>
                          </a:solidFill>
                          <a:effectLst/>
                          <a:latin typeface="Arial"/>
                          <a:cs typeface="Arial"/>
                          <a:sym typeface="Arial"/>
                        </a:rPr>
                        <a:t>(s 36)</a:t>
                      </a:r>
                    </a:p>
                  </a:txBody>
                  <a:tcPr marL="7181" marR="7181" marT="7181" marB="0"/>
                </a:tc>
                <a:tc>
                  <a:txBody>
                    <a:bodyPr/>
                    <a:lstStyle/>
                    <a:p>
                      <a:pPr algn="l" fontAlgn="t"/>
                      <a:r>
                        <a:rPr lang="en-US" sz="1600" b="1" i="0" u="none" strike="noStrike" cap="none" dirty="0">
                          <a:solidFill>
                            <a:srgbClr val="000000"/>
                          </a:solidFill>
                          <a:effectLst/>
                          <a:latin typeface="Arial"/>
                          <a:cs typeface="Arial"/>
                          <a:sym typeface="Arial"/>
                        </a:rPr>
                        <a:t>If a controller or processor cannot provide proof of appropriate safeguards or cannot rely on any of the exceptions provided in section 36(1)</a:t>
                      </a:r>
                      <a:br>
                        <a:rPr lang="en-US" sz="1600" b="1" i="0" u="none" strike="noStrike" cap="none" dirty="0">
                          <a:solidFill>
                            <a:srgbClr val="000000"/>
                          </a:solidFill>
                          <a:effectLst/>
                          <a:latin typeface="Arial"/>
                          <a:cs typeface="Arial"/>
                          <a:sym typeface="Arial"/>
                        </a:rPr>
                      </a:br>
                      <a:r>
                        <a:rPr lang="en-US" sz="1600" b="1" i="0" u="none" strike="noStrike" cap="none" dirty="0">
                          <a:solidFill>
                            <a:srgbClr val="000000"/>
                          </a:solidFill>
                          <a:effectLst/>
                          <a:latin typeface="Arial"/>
                          <a:cs typeface="Arial"/>
                          <a:sym typeface="Arial"/>
                        </a:rPr>
                        <a:t>(Consent from individual, Contract with individual, Public interest, Legal claim, Vital interest and Legitimate interest), then </a:t>
                      </a:r>
                      <a:r>
                        <a:rPr lang="en-US" sz="1600" b="1" i="0" u="none" strike="noStrike" cap="none" dirty="0" err="1">
                          <a:solidFill>
                            <a:srgbClr val="000000"/>
                          </a:solidFill>
                          <a:effectLst/>
                          <a:latin typeface="Arial"/>
                          <a:cs typeface="Arial"/>
                          <a:sym typeface="Arial"/>
                        </a:rPr>
                        <a:t>authorisation</a:t>
                      </a:r>
                      <a:r>
                        <a:rPr lang="en-US" sz="1600" b="1" i="0" u="none" strike="noStrike" cap="none" dirty="0">
                          <a:solidFill>
                            <a:srgbClr val="000000"/>
                          </a:solidFill>
                          <a:effectLst/>
                          <a:latin typeface="Arial"/>
                          <a:cs typeface="Arial"/>
                          <a:sym typeface="Arial"/>
                        </a:rPr>
                        <a:t> from the Data Protection Commissioner is required for the transfer.</a:t>
                      </a:r>
                    </a:p>
                  </a:txBody>
                  <a:tcPr marL="7181" marR="7181" marT="7181" marB="0"/>
                </a:tc>
                <a:extLst>
                  <a:ext uri="{0D108BD9-81ED-4DB2-BD59-A6C34878D82A}">
                    <a16:rowId xmlns:a16="http://schemas.microsoft.com/office/drawing/2014/main" val="2483528828"/>
                  </a:ext>
                </a:extLst>
              </a:tr>
            </a:tbl>
          </a:graphicData>
        </a:graphic>
      </p:graphicFrame>
    </p:spTree>
    <p:extLst>
      <p:ext uri="{BB962C8B-B14F-4D97-AF65-F5344CB8AC3E}">
        <p14:creationId xmlns:p14="http://schemas.microsoft.com/office/powerpoint/2010/main" val="4092518118"/>
      </p:ext>
    </p:extLst>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ctrTitle"/>
          </p:nvPr>
        </p:nvSpPr>
        <p:spPr>
          <a:xfrm>
            <a:off x="685800" y="2111123"/>
            <a:ext cx="7772400" cy="1546500"/>
          </a:xfrm>
          <a:prstGeom prst="rect">
            <a:avLst/>
          </a:prstGeom>
        </p:spPr>
        <p:txBody>
          <a:bodyPr spcFirstLastPara="1" wrap="square" lIns="91425" tIns="91425" rIns="91425" bIns="91425" anchor="b" anchorCtr="0">
            <a:noAutofit/>
          </a:bodyPr>
          <a:lstStyle/>
          <a:p>
            <a:pPr lvl="0"/>
            <a:r>
              <a:rPr lang="en" b="1" dirty="0">
                <a:latin typeface="Lato"/>
                <a:ea typeface="Lato"/>
                <a:cs typeface="Lato"/>
                <a:sym typeface="Lato"/>
              </a:rPr>
              <a:t>Rights of Data Subjects</a:t>
            </a:r>
            <a:endParaRPr dirty="0"/>
          </a:p>
        </p:txBody>
      </p:sp>
      <p:sp>
        <p:nvSpPr>
          <p:cNvPr id="112" name="Shape 112"/>
          <p:cNvSpPr txBox="1">
            <a:spLocks noGrp="1"/>
          </p:cNvSpPr>
          <p:nvPr>
            <p:ph type="subTitle" idx="1"/>
          </p:nvPr>
        </p:nvSpPr>
        <p:spPr>
          <a:xfrm>
            <a:off x="685800" y="3786738"/>
            <a:ext cx="7772400" cy="104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smtClean="0"/>
              <a:t>Sections 37 to 40</a:t>
            </a:r>
            <a:endParaRPr dirty="0"/>
          </a:p>
        </p:txBody>
      </p:sp>
      <p:sp>
        <p:nvSpPr>
          <p:cNvPr id="113" name="Shape 113"/>
          <p:cNvSpPr txBox="1">
            <a:spLocks noGrp="1"/>
          </p:cNvSpPr>
          <p:nvPr>
            <p:ph type="sldNum" idx="12"/>
          </p:nvPr>
        </p:nvSpPr>
        <p:spPr>
          <a:xfrm>
            <a:off x="-125" y="6440375"/>
            <a:ext cx="9144000" cy="417900"/>
          </a:xfrm>
          <a:prstGeom prst="rect">
            <a:avLst/>
          </a:prstGeom>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300" b="0" i="0" u="none" strike="noStrike" kern="0" cap="none" spc="0" normalizeH="0" baseline="0" noProof="0">
                <a:ln>
                  <a:noFill/>
                </a:ln>
                <a:solidFill>
                  <a:srgbClr val="97ABBC"/>
                </a:solidFill>
                <a:effectLst/>
                <a:uLnTx/>
                <a:uFillTx/>
                <a:latin typeface="Lato"/>
                <a:sym typeface="Lato"/>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28</a:t>
            </a:fld>
            <a:endParaRPr kumimoji="0" sz="1300" b="0" i="0" u="none" strike="noStrike" kern="0" cap="none" spc="0" normalizeH="0" baseline="0" noProof="0">
              <a:ln>
                <a:noFill/>
              </a:ln>
              <a:solidFill>
                <a:srgbClr val="97ABBC"/>
              </a:solidFill>
              <a:effectLst/>
              <a:uLnTx/>
              <a:uFillTx/>
              <a:latin typeface="Lato"/>
              <a:sym typeface="Lato"/>
            </a:endParaRPr>
          </a:p>
        </p:txBody>
      </p:sp>
    </p:spTree>
    <p:extLst>
      <p:ext uri="{BB962C8B-B14F-4D97-AF65-F5344CB8AC3E}">
        <p14:creationId xmlns:p14="http://schemas.microsoft.com/office/powerpoint/2010/main" val="3924934706"/>
      </p:ext>
    </p:extLst>
  </p:cSld>
  <p:clrMapOvr>
    <a:masterClrMapping/>
  </p:clrMapOvr>
  <p:transition spd="med">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634568" y="0"/>
            <a:ext cx="7846007" cy="1146629"/>
          </a:xfrm>
          <a:prstGeom prst="rect">
            <a:avLst/>
          </a:prstGeom>
        </p:spPr>
        <p:txBody>
          <a:bodyPr spcFirstLastPara="1" wrap="square" lIns="91425" tIns="91425" rIns="91425" bIns="91425" anchor="b" anchorCtr="0">
            <a:noAutofit/>
          </a:bodyPr>
          <a:lstStyle/>
          <a:p>
            <a:pPr marL="38100" algn="just">
              <a:defRPr/>
            </a:pPr>
            <a:r>
              <a:rPr lang="en-US" sz="3200" dirty="0" smtClean="0">
                <a:solidFill>
                  <a:srgbClr val="2185C5"/>
                </a:solidFill>
              </a:rPr>
              <a:t>Rights of Data Subjects</a:t>
            </a:r>
            <a:endParaRPr lang="en-US" sz="3200" dirty="0">
              <a:solidFill>
                <a:srgbClr val="2185C5"/>
              </a:solidFill>
            </a:endParaRPr>
          </a:p>
        </p:txBody>
      </p:sp>
      <p:sp>
        <p:nvSpPr>
          <p:cNvPr id="164" name="Shape 164"/>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29</a:t>
            </a:fld>
            <a:endParaRPr/>
          </a:p>
        </p:txBody>
      </p:sp>
      <p:graphicFrame>
        <p:nvGraphicFramePr>
          <p:cNvPr id="3" name="Diagram 2"/>
          <p:cNvGraphicFramePr/>
          <p:nvPr>
            <p:extLst>
              <p:ext uri="{D42A27DB-BD31-4B8C-83A1-F6EECF244321}">
                <p14:modId xmlns:p14="http://schemas.microsoft.com/office/powerpoint/2010/main" val="3118411661"/>
              </p:ext>
            </p:extLst>
          </p:nvPr>
        </p:nvGraphicFramePr>
        <p:xfrm>
          <a:off x="740227" y="1146629"/>
          <a:ext cx="7740348" cy="52175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26586906"/>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539" y="579647"/>
            <a:ext cx="7829386" cy="1220123"/>
          </a:xfrm>
        </p:spPr>
        <p:txBody>
          <a:bodyPr/>
          <a:lstStyle/>
          <a:p>
            <a:r>
              <a:rPr lang="en-US" sz="4800" dirty="0">
                <a:solidFill>
                  <a:srgbClr val="2185C5"/>
                </a:solidFill>
              </a:rPr>
              <a:t>The Data Protection </a:t>
            </a:r>
            <a:r>
              <a:rPr lang="en-US" sz="4800" dirty="0" smtClean="0">
                <a:solidFill>
                  <a:srgbClr val="2185C5"/>
                </a:solidFill>
              </a:rPr>
              <a:t>Act (DPA)</a:t>
            </a:r>
            <a:endParaRPr lang="en-US" sz="4800" dirty="0">
              <a:solidFill>
                <a:srgbClr val="2185C5"/>
              </a:solidFill>
            </a:endParaRPr>
          </a:p>
        </p:txBody>
      </p:sp>
      <p:sp>
        <p:nvSpPr>
          <p:cNvPr id="3" name="Text Placeholder 2"/>
          <p:cNvSpPr>
            <a:spLocks noGrp="1"/>
          </p:cNvSpPr>
          <p:nvPr>
            <p:ph type="body" idx="1"/>
          </p:nvPr>
        </p:nvSpPr>
        <p:spPr>
          <a:xfrm>
            <a:off x="751810" y="1422825"/>
            <a:ext cx="7351666" cy="4736400"/>
          </a:xfrm>
        </p:spPr>
        <p:txBody>
          <a:bodyPr/>
          <a:lstStyle/>
          <a:p>
            <a:pPr algn="just"/>
            <a:r>
              <a:rPr lang="en-US" sz="2900" dirty="0" smtClean="0">
                <a:solidFill>
                  <a:srgbClr val="000000"/>
                </a:solidFill>
              </a:rPr>
              <a:t>First Enacted in 2004.</a:t>
            </a:r>
          </a:p>
          <a:p>
            <a:pPr algn="just"/>
            <a:r>
              <a:rPr lang="en-US" sz="2900" dirty="0" smtClean="0">
                <a:solidFill>
                  <a:srgbClr val="000000"/>
                </a:solidFill>
              </a:rPr>
              <a:t>Amended in 2017 to become </a:t>
            </a:r>
            <a:r>
              <a:rPr lang="en-US" sz="2900" dirty="0">
                <a:solidFill>
                  <a:srgbClr val="000000"/>
                </a:solidFill>
              </a:rPr>
              <a:t>a new and improved legislation </a:t>
            </a:r>
            <a:r>
              <a:rPr lang="en-US" sz="2900" dirty="0" smtClean="0">
                <a:solidFill>
                  <a:srgbClr val="000000"/>
                </a:solidFill>
              </a:rPr>
              <a:t>namely, </a:t>
            </a:r>
            <a:r>
              <a:rPr lang="en-US" sz="2900" dirty="0">
                <a:solidFill>
                  <a:srgbClr val="000000"/>
                </a:solidFill>
              </a:rPr>
              <a:t>the Data Protection Act 2017 which came into force on 15 January 2018. </a:t>
            </a:r>
          </a:p>
          <a:p>
            <a:pPr algn="just"/>
            <a:r>
              <a:rPr lang="en-US" sz="2900" dirty="0" smtClean="0">
                <a:solidFill>
                  <a:srgbClr val="000000"/>
                </a:solidFill>
              </a:rPr>
              <a:t>Regulates the </a:t>
            </a:r>
            <a:r>
              <a:rPr lang="en-US" sz="2900" dirty="0">
                <a:solidFill>
                  <a:srgbClr val="000000"/>
                </a:solidFill>
              </a:rPr>
              <a:t>processing </a:t>
            </a:r>
            <a:r>
              <a:rPr lang="en-US" sz="2900" dirty="0" smtClean="0">
                <a:solidFill>
                  <a:srgbClr val="000000"/>
                </a:solidFill>
              </a:rPr>
              <a:t>of personal data.</a:t>
            </a:r>
          </a:p>
          <a:p>
            <a:pPr algn="just"/>
            <a:r>
              <a:rPr lang="en-US" sz="2900" dirty="0" smtClean="0">
                <a:solidFill>
                  <a:srgbClr val="000000"/>
                </a:solidFill>
              </a:rPr>
              <a:t>Makes provisions also about the functions, powers of the office, enforcement and application of the legislation.</a:t>
            </a:r>
            <a:endParaRPr lang="en-US" sz="2900" dirty="0">
              <a:solidFill>
                <a:srgbClr val="000000"/>
              </a:solidFill>
            </a:endParaRPr>
          </a:p>
        </p:txBody>
      </p:sp>
      <p:sp>
        <p:nvSpPr>
          <p:cNvPr id="4" name="Slide Number Placeholder 3"/>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3</a:t>
            </a:fld>
            <a:endParaRPr lang="en"/>
          </a:p>
        </p:txBody>
      </p:sp>
    </p:spTree>
    <p:extLst>
      <p:ext uri="{BB962C8B-B14F-4D97-AF65-F5344CB8AC3E}">
        <p14:creationId xmlns:p14="http://schemas.microsoft.com/office/powerpoint/2010/main" val="396470991"/>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634568" y="0"/>
            <a:ext cx="7846007" cy="1146629"/>
          </a:xfrm>
          <a:prstGeom prst="rect">
            <a:avLst/>
          </a:prstGeom>
        </p:spPr>
        <p:txBody>
          <a:bodyPr spcFirstLastPara="1" wrap="square" lIns="91425" tIns="91425" rIns="91425" bIns="91425" anchor="b" anchorCtr="0">
            <a:noAutofit/>
          </a:bodyPr>
          <a:lstStyle/>
          <a:p>
            <a:pPr marL="38100" algn="just">
              <a:defRPr/>
            </a:pPr>
            <a:r>
              <a:rPr lang="en-US" sz="3200" dirty="0" smtClean="0">
                <a:solidFill>
                  <a:srgbClr val="2185C5"/>
                </a:solidFill>
              </a:rPr>
              <a:t>Rights of Data Subjects</a:t>
            </a:r>
            <a:endParaRPr lang="en-US" sz="3200" dirty="0">
              <a:solidFill>
                <a:srgbClr val="2185C5"/>
              </a:solidFill>
            </a:endParaRPr>
          </a:p>
        </p:txBody>
      </p:sp>
      <p:sp>
        <p:nvSpPr>
          <p:cNvPr id="164" name="Shape 164"/>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30</a:t>
            </a:fld>
            <a:endParaRPr/>
          </a:p>
        </p:txBody>
      </p:sp>
      <p:graphicFrame>
        <p:nvGraphicFramePr>
          <p:cNvPr id="2" name="Diagram 1"/>
          <p:cNvGraphicFramePr/>
          <p:nvPr>
            <p:extLst>
              <p:ext uri="{D42A27DB-BD31-4B8C-83A1-F6EECF244321}">
                <p14:modId xmlns:p14="http://schemas.microsoft.com/office/powerpoint/2010/main" val="2210902718"/>
              </p:ext>
            </p:extLst>
          </p:nvPr>
        </p:nvGraphicFramePr>
        <p:xfrm>
          <a:off x="798286" y="1146629"/>
          <a:ext cx="7547428" cy="52175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1113464"/>
      </p:ext>
    </p:extLst>
  </p:cSld>
  <p:clrMapOvr>
    <a:masterClrMapping/>
  </p:clrMapOvr>
  <p:transition spd="slow">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ctrTitle"/>
          </p:nvPr>
        </p:nvSpPr>
        <p:spPr>
          <a:xfrm>
            <a:off x="685800" y="2111123"/>
            <a:ext cx="7772400" cy="1546500"/>
          </a:xfrm>
          <a:prstGeom prst="rect">
            <a:avLst/>
          </a:prstGeom>
        </p:spPr>
        <p:txBody>
          <a:bodyPr spcFirstLastPara="1" wrap="square" lIns="91425" tIns="91425" rIns="91425" bIns="91425" anchor="b" anchorCtr="0">
            <a:noAutofit/>
          </a:bodyPr>
          <a:lstStyle/>
          <a:p>
            <a:pPr lvl="0"/>
            <a:r>
              <a:rPr lang="en" b="1" dirty="0" smtClean="0">
                <a:latin typeface="Lato"/>
                <a:ea typeface="Lato"/>
                <a:cs typeface="Lato"/>
                <a:sym typeface="Lato"/>
              </a:rPr>
              <a:t>Offences and Penalties</a:t>
            </a:r>
            <a:endParaRPr dirty="0"/>
          </a:p>
        </p:txBody>
      </p:sp>
      <p:sp>
        <p:nvSpPr>
          <p:cNvPr id="112" name="Shape 112"/>
          <p:cNvSpPr txBox="1">
            <a:spLocks noGrp="1"/>
          </p:cNvSpPr>
          <p:nvPr>
            <p:ph type="subTitle" idx="1"/>
          </p:nvPr>
        </p:nvSpPr>
        <p:spPr>
          <a:xfrm>
            <a:off x="685800" y="3786738"/>
            <a:ext cx="7772400" cy="104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smtClean="0"/>
              <a:t>Section 43</a:t>
            </a:r>
            <a:endParaRPr dirty="0"/>
          </a:p>
        </p:txBody>
      </p:sp>
      <p:sp>
        <p:nvSpPr>
          <p:cNvPr id="113" name="Shape 113"/>
          <p:cNvSpPr txBox="1">
            <a:spLocks noGrp="1"/>
          </p:cNvSpPr>
          <p:nvPr>
            <p:ph type="sldNum" idx="12"/>
          </p:nvPr>
        </p:nvSpPr>
        <p:spPr>
          <a:xfrm>
            <a:off x="-125" y="6440375"/>
            <a:ext cx="9144000" cy="417900"/>
          </a:xfrm>
          <a:prstGeom prst="rect">
            <a:avLst/>
          </a:prstGeom>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300" b="0" i="0" u="none" strike="noStrike" kern="0" cap="none" spc="0" normalizeH="0" baseline="0" noProof="0">
                <a:ln>
                  <a:noFill/>
                </a:ln>
                <a:solidFill>
                  <a:srgbClr val="97ABBC"/>
                </a:solidFill>
                <a:effectLst/>
                <a:uLnTx/>
                <a:uFillTx/>
                <a:latin typeface="Lato"/>
                <a:sym typeface="Lato"/>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31</a:t>
            </a:fld>
            <a:endParaRPr kumimoji="0" sz="1300" b="0" i="0" u="none" strike="noStrike" kern="0" cap="none" spc="0" normalizeH="0" baseline="0" noProof="0">
              <a:ln>
                <a:noFill/>
              </a:ln>
              <a:solidFill>
                <a:srgbClr val="97ABBC"/>
              </a:solidFill>
              <a:effectLst/>
              <a:uLnTx/>
              <a:uFillTx/>
              <a:latin typeface="Lato"/>
              <a:sym typeface="Lato"/>
            </a:endParaRPr>
          </a:p>
        </p:txBody>
      </p:sp>
    </p:spTree>
    <p:extLst>
      <p:ext uri="{BB962C8B-B14F-4D97-AF65-F5344CB8AC3E}">
        <p14:creationId xmlns:p14="http://schemas.microsoft.com/office/powerpoint/2010/main" val="4148962553"/>
      </p:ext>
    </p:extLst>
  </p:cSld>
  <p:clrMapOvr>
    <a:masterClrMapping/>
  </p:clrMapOvr>
  <p:transition spd="med">
    <p:pull/>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519203" y="377373"/>
            <a:ext cx="7854789" cy="914135"/>
          </a:xfrm>
          <a:prstGeom prst="rect">
            <a:avLst/>
          </a:prstGeom>
        </p:spPr>
        <p:txBody>
          <a:bodyPr spcFirstLastPara="1" wrap="square" lIns="91425" tIns="91425" rIns="91425" bIns="91425" anchor="b" anchorCtr="0">
            <a:noAutofit/>
          </a:bodyPr>
          <a:lstStyle/>
          <a:p>
            <a:pPr marL="38100" algn="just">
              <a:defRPr/>
            </a:pPr>
            <a:r>
              <a:rPr lang="en-US" sz="4400" dirty="0" smtClean="0">
                <a:solidFill>
                  <a:srgbClr val="2185C5"/>
                </a:solidFill>
              </a:rPr>
              <a:t>Offences and Penalties (s43)</a:t>
            </a:r>
            <a:endParaRPr lang="en-US" sz="4400" dirty="0">
              <a:solidFill>
                <a:srgbClr val="2185C5"/>
              </a:solidFill>
            </a:endParaRPr>
          </a:p>
        </p:txBody>
      </p:sp>
      <p:sp>
        <p:nvSpPr>
          <p:cNvPr id="162" name="Shape 162"/>
          <p:cNvSpPr txBox="1">
            <a:spLocks noGrp="1"/>
          </p:cNvSpPr>
          <p:nvPr>
            <p:ph type="body" idx="1"/>
          </p:nvPr>
        </p:nvSpPr>
        <p:spPr>
          <a:xfrm>
            <a:off x="634568" y="1291508"/>
            <a:ext cx="7624061" cy="4927790"/>
          </a:xfrm>
          <a:prstGeom prst="rect">
            <a:avLst/>
          </a:prstGeom>
        </p:spPr>
        <p:txBody>
          <a:bodyPr spcFirstLastPara="1" wrap="square" lIns="91425" tIns="91425" rIns="91425" bIns="91425" anchor="t" anchorCtr="0">
            <a:noAutofit/>
          </a:bodyPr>
          <a:lstStyle/>
          <a:p>
            <a:pPr algn="just">
              <a:defRPr/>
            </a:pPr>
            <a:r>
              <a:rPr lang="en-US" sz="2800" dirty="0">
                <a:solidFill>
                  <a:srgbClr val="000000"/>
                </a:solidFill>
              </a:rPr>
              <a:t>There are various offences and criminal penalties under this Act which, in general if committed, are sanctioned by a court of law.</a:t>
            </a:r>
          </a:p>
          <a:p>
            <a:pPr algn="just">
              <a:defRPr/>
            </a:pPr>
            <a:endParaRPr lang="en-US" sz="2800" dirty="0">
              <a:solidFill>
                <a:srgbClr val="000000"/>
              </a:solidFill>
            </a:endParaRPr>
          </a:p>
          <a:p>
            <a:pPr algn="just">
              <a:defRPr/>
            </a:pPr>
            <a:r>
              <a:rPr lang="en-US" sz="2800" dirty="0">
                <a:solidFill>
                  <a:srgbClr val="000000"/>
                </a:solidFill>
              </a:rPr>
              <a:t>Where no specific penalty is provided, any person who does not comply or contravenes this Act shall, on conviction, be liable to a fine not exceeding 200,000 rupees and to imprisonment for a term not exceeding 5 years.</a:t>
            </a:r>
          </a:p>
          <a:p>
            <a:pPr marL="742950" lvl="1" indent="-285750">
              <a:buFont typeface="Courier New" panose="02070309020205020404" pitchFamily="49" charset="0"/>
              <a:buChar char="o"/>
            </a:pPr>
            <a:endParaRPr sz="1200" dirty="0"/>
          </a:p>
        </p:txBody>
      </p:sp>
      <p:sp>
        <p:nvSpPr>
          <p:cNvPr id="164" name="Shape 164"/>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32</a:t>
            </a:fld>
            <a:endParaRPr/>
          </a:p>
        </p:txBody>
      </p:sp>
    </p:spTree>
    <p:extLst>
      <p:ext uri="{BB962C8B-B14F-4D97-AF65-F5344CB8AC3E}">
        <p14:creationId xmlns:p14="http://schemas.microsoft.com/office/powerpoint/2010/main" val="1832296387"/>
      </p:ext>
    </p:extLst>
  </p:cSld>
  <p:clrMapOvr>
    <a:masterClrMapping/>
  </p:clrMapOvr>
  <p:transition spd="slow">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340778" y="301799"/>
            <a:ext cx="8029438" cy="914135"/>
          </a:xfrm>
          <a:prstGeom prst="rect">
            <a:avLst/>
          </a:prstGeom>
        </p:spPr>
        <p:txBody>
          <a:bodyPr spcFirstLastPara="1" wrap="square" lIns="91425" tIns="91425" rIns="91425" bIns="91425" anchor="b" anchorCtr="0">
            <a:noAutofit/>
          </a:bodyPr>
          <a:lstStyle/>
          <a:p>
            <a:pPr marL="38100" algn="just">
              <a:defRPr/>
            </a:pPr>
            <a:r>
              <a:rPr lang="en-US" sz="4400" dirty="0" smtClean="0">
                <a:solidFill>
                  <a:srgbClr val="2185C5"/>
                </a:solidFill>
              </a:rPr>
              <a:t>Other Offences and Penalties</a:t>
            </a:r>
            <a:endParaRPr lang="en-US" sz="4400" dirty="0">
              <a:solidFill>
                <a:srgbClr val="2185C5"/>
              </a:solidFill>
            </a:endParaRPr>
          </a:p>
        </p:txBody>
      </p:sp>
      <p:sp>
        <p:nvSpPr>
          <p:cNvPr id="164" name="Shape 164"/>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33</a:t>
            </a:fld>
            <a:endParaRPr/>
          </a:p>
        </p:txBody>
      </p:sp>
      <p:graphicFrame>
        <p:nvGraphicFramePr>
          <p:cNvPr id="6" name="Table 5">
            <a:extLst>
              <a:ext uri="{FF2B5EF4-FFF2-40B4-BE49-F238E27FC236}">
                <a16:creationId xmlns:a16="http://schemas.microsoft.com/office/drawing/2014/main" id="{06BE9F0B-C1ED-4740-B6BD-D4021826E9FD}"/>
              </a:ext>
            </a:extLst>
          </p:cNvPr>
          <p:cNvGraphicFramePr>
            <a:graphicFrameLocks noGrp="1"/>
          </p:cNvGraphicFramePr>
          <p:nvPr>
            <p:extLst>
              <p:ext uri="{D42A27DB-BD31-4B8C-83A1-F6EECF244321}">
                <p14:modId xmlns:p14="http://schemas.microsoft.com/office/powerpoint/2010/main" val="1469409676"/>
              </p:ext>
            </p:extLst>
          </p:nvPr>
        </p:nvGraphicFramePr>
        <p:xfrm>
          <a:off x="566107" y="1087627"/>
          <a:ext cx="7914468" cy="5485500"/>
        </p:xfrm>
        <a:graphic>
          <a:graphicData uri="http://schemas.openxmlformats.org/drawingml/2006/table">
            <a:tbl>
              <a:tblPr/>
              <a:tblGrid>
                <a:gridCol w="3914684">
                  <a:extLst>
                    <a:ext uri="{9D8B030D-6E8A-4147-A177-3AD203B41FA5}">
                      <a16:colId xmlns:a16="http://schemas.microsoft.com/office/drawing/2014/main" val="3256289115"/>
                    </a:ext>
                  </a:extLst>
                </a:gridCol>
                <a:gridCol w="3999784">
                  <a:extLst>
                    <a:ext uri="{9D8B030D-6E8A-4147-A177-3AD203B41FA5}">
                      <a16:colId xmlns:a16="http://schemas.microsoft.com/office/drawing/2014/main" val="4167456827"/>
                    </a:ext>
                  </a:extLst>
                </a:gridCol>
              </a:tblGrid>
              <a:tr h="233774">
                <a:tc>
                  <a:txBody>
                    <a:bodyPr/>
                    <a:lstStyle/>
                    <a:p>
                      <a:pPr algn="ctr">
                        <a:spcAft>
                          <a:spcPts val="0"/>
                        </a:spcAft>
                      </a:pPr>
                      <a:r>
                        <a:rPr lang="en-US" sz="1500" b="1" dirty="0">
                          <a:solidFill>
                            <a:srgbClr val="1178BD"/>
                          </a:solidFill>
                          <a:effectLst/>
                          <a:latin typeface="Arial" panose="020B0604020202020204" pitchFamily="34" charset="0"/>
                        </a:rPr>
                        <a:t>Offences </a:t>
                      </a:r>
                      <a:endParaRPr lang="en-US" sz="900" dirty="0">
                        <a:effectLst/>
                        <a:latin typeface="Calibri" panose="020F0502020204030204" pitchFamily="34" charset="0"/>
                      </a:endParaRPr>
                    </a:p>
                  </a:txBody>
                  <a:tcPr marL="76339" marR="76339" marT="38170" marB="381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b="1">
                          <a:solidFill>
                            <a:srgbClr val="1178BD"/>
                          </a:solidFill>
                          <a:effectLst/>
                          <a:latin typeface="Arial" panose="020B0604020202020204" pitchFamily="34" charset="0"/>
                        </a:rPr>
                        <a:t>Penalties </a:t>
                      </a:r>
                      <a:endParaRPr lang="en-US" sz="900">
                        <a:effectLst/>
                        <a:latin typeface="Calibri" panose="020F0502020204030204" pitchFamily="34" charset="0"/>
                      </a:endParaRPr>
                    </a:p>
                  </a:txBody>
                  <a:tcPr marL="76339" marR="76339" marT="38170" marB="381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641184"/>
                  </a:ext>
                </a:extLst>
              </a:tr>
              <a:tr h="1125333">
                <a:tc>
                  <a:txBody>
                    <a:bodyPr/>
                    <a:lstStyle/>
                    <a:p>
                      <a:pPr algn="just">
                        <a:spcAft>
                          <a:spcPts val="0"/>
                        </a:spcAft>
                      </a:pPr>
                      <a:r>
                        <a:rPr lang="en-US" sz="1400" dirty="0">
                          <a:solidFill>
                            <a:srgbClr val="000000"/>
                          </a:solidFill>
                          <a:effectLst/>
                          <a:latin typeface="Times New Roman" panose="02020603050405020304" pitchFamily="18" charset="0"/>
                        </a:rPr>
                        <a:t>Section 6: </a:t>
                      </a:r>
                      <a:endParaRPr lang="en-US" sz="1400" dirty="0">
                        <a:solidFill>
                          <a:srgbClr val="000000"/>
                        </a:solidFill>
                        <a:effectLst/>
                        <a:latin typeface="DaxlinePro"/>
                      </a:endParaRPr>
                    </a:p>
                    <a:p>
                      <a:pPr algn="just">
                        <a:spcAft>
                          <a:spcPts val="0"/>
                        </a:spcAft>
                      </a:pPr>
                      <a:r>
                        <a:rPr lang="en-US" sz="1400" dirty="0">
                          <a:solidFill>
                            <a:srgbClr val="000000"/>
                          </a:solidFill>
                          <a:effectLst/>
                          <a:latin typeface="Times New Roman" panose="02020603050405020304" pitchFamily="18" charset="0"/>
                        </a:rPr>
                        <a:t>Investigation of Complaints</a:t>
                      </a:r>
                      <a:endParaRPr lang="en-US" sz="1400" dirty="0">
                        <a:solidFill>
                          <a:srgbClr val="000000"/>
                        </a:solidFill>
                        <a:effectLst/>
                        <a:latin typeface="DaxlinePro"/>
                      </a:endParaRPr>
                    </a:p>
                    <a:p>
                      <a:pPr algn="just">
                        <a:spcAft>
                          <a:spcPts val="0"/>
                        </a:spcAft>
                      </a:pPr>
                      <a:r>
                        <a:rPr lang="en-US" sz="1400" dirty="0">
                          <a:solidFill>
                            <a:srgbClr val="000000"/>
                          </a:solidFill>
                          <a:effectLst/>
                          <a:latin typeface="Times New Roman" panose="02020603050405020304" pitchFamily="18" charset="0"/>
                        </a:rPr>
                        <a:t>Any person who fails to attend a hearing or to produce a document or other material when required to do so. </a:t>
                      </a:r>
                      <a:endParaRPr lang="en-US" sz="1400" dirty="0">
                        <a:solidFill>
                          <a:srgbClr val="000000"/>
                        </a:solidFill>
                        <a:effectLst/>
                        <a:latin typeface="DaxlinePro"/>
                      </a:endParaRPr>
                    </a:p>
                  </a:txBody>
                  <a:tcPr marL="76339" marR="76339" marT="38170" marB="381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dirty="0">
                          <a:solidFill>
                            <a:srgbClr val="000000"/>
                          </a:solidFill>
                          <a:effectLst/>
                          <a:latin typeface="Times New Roman" panose="02020603050405020304" pitchFamily="18" charset="0"/>
                        </a:rPr>
                        <a:t>Liable to a fine not exceeding 50, 000 rupees and to   imprisonment for a term not exceeding 2 years. </a:t>
                      </a:r>
                      <a:endParaRPr lang="en-US" sz="1400" dirty="0">
                        <a:solidFill>
                          <a:srgbClr val="000000"/>
                        </a:solidFill>
                        <a:effectLst/>
                        <a:latin typeface="DaxlinePro"/>
                      </a:endParaRPr>
                    </a:p>
                  </a:txBody>
                  <a:tcPr marL="76339" marR="76339" marT="38170" marB="381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4791456"/>
                  </a:ext>
                </a:extLst>
              </a:tr>
              <a:tr h="1545406">
                <a:tc>
                  <a:txBody>
                    <a:bodyPr/>
                    <a:lstStyle/>
                    <a:p>
                      <a:pPr algn="just">
                        <a:spcAft>
                          <a:spcPts val="0"/>
                        </a:spcAft>
                      </a:pPr>
                      <a:r>
                        <a:rPr lang="en-US" sz="1400" dirty="0">
                          <a:solidFill>
                            <a:srgbClr val="000000"/>
                          </a:solidFill>
                          <a:effectLst/>
                          <a:latin typeface="Times New Roman" panose="02020603050405020304" pitchFamily="18" charset="0"/>
                        </a:rPr>
                        <a:t>Section 7: </a:t>
                      </a:r>
                      <a:endParaRPr lang="en-US" sz="1400" dirty="0">
                        <a:solidFill>
                          <a:srgbClr val="000000"/>
                        </a:solidFill>
                        <a:effectLst/>
                        <a:latin typeface="DaxlinePro"/>
                      </a:endParaRPr>
                    </a:p>
                    <a:p>
                      <a:pPr algn="just">
                        <a:spcAft>
                          <a:spcPts val="0"/>
                        </a:spcAft>
                      </a:pPr>
                      <a:r>
                        <a:rPr lang="en-US" sz="1400" dirty="0">
                          <a:solidFill>
                            <a:srgbClr val="000000"/>
                          </a:solidFill>
                          <a:effectLst/>
                          <a:latin typeface="Times New Roman" panose="02020603050405020304" pitchFamily="18" charset="0"/>
                        </a:rPr>
                        <a:t>Power to require information</a:t>
                      </a:r>
                      <a:endParaRPr lang="en-US" sz="1400" dirty="0">
                        <a:solidFill>
                          <a:srgbClr val="000000"/>
                        </a:solidFill>
                        <a:effectLst/>
                        <a:latin typeface="DaxlinePro"/>
                      </a:endParaRPr>
                    </a:p>
                    <a:p>
                      <a:pPr algn="just">
                        <a:spcAft>
                          <a:spcPts val="0"/>
                        </a:spcAft>
                      </a:pPr>
                      <a:r>
                        <a:rPr lang="en-US" sz="1400" dirty="0">
                          <a:solidFill>
                            <a:srgbClr val="000000"/>
                          </a:solidFill>
                          <a:effectLst/>
                          <a:latin typeface="Times New Roman" panose="02020603050405020304" pitchFamily="18" charset="0"/>
                        </a:rPr>
                        <a:t>Any person who fails or refuses to comply with a     requirement specified in a notice, or who furnishes to  the Commissioner any information which he knows to be false or misleading in a material particular. </a:t>
                      </a:r>
                      <a:endParaRPr lang="en-US" sz="1400" dirty="0">
                        <a:solidFill>
                          <a:srgbClr val="000000"/>
                        </a:solidFill>
                        <a:effectLst/>
                        <a:latin typeface="DaxlinePro"/>
                      </a:endParaRPr>
                    </a:p>
                  </a:txBody>
                  <a:tcPr marL="76339" marR="76339" marT="38170" marB="381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dirty="0">
                          <a:solidFill>
                            <a:srgbClr val="000000"/>
                          </a:solidFill>
                          <a:effectLst/>
                          <a:latin typeface="Times New Roman" panose="02020603050405020304" pitchFamily="18" charset="0"/>
                        </a:rPr>
                        <a:t>Liable to a fine not exceeding 50, 000 rupees and to   imprisonment for a term not exceeding 2 years. </a:t>
                      </a:r>
                      <a:endParaRPr lang="en-US" sz="1400" dirty="0">
                        <a:solidFill>
                          <a:srgbClr val="000000"/>
                        </a:solidFill>
                        <a:effectLst/>
                        <a:latin typeface="DaxlinePro"/>
                      </a:endParaRPr>
                    </a:p>
                  </a:txBody>
                  <a:tcPr marL="76339" marR="76339" marT="38170" marB="381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3130567"/>
                  </a:ext>
                </a:extLst>
              </a:tr>
              <a:tr h="1129142">
                <a:tc>
                  <a:txBody>
                    <a:bodyPr/>
                    <a:lstStyle/>
                    <a:p>
                      <a:pPr>
                        <a:spcAft>
                          <a:spcPts val="0"/>
                        </a:spcAft>
                      </a:pPr>
                      <a:r>
                        <a:rPr lang="en-US" sz="1400" dirty="0">
                          <a:solidFill>
                            <a:srgbClr val="000000"/>
                          </a:solidFill>
                          <a:effectLst/>
                          <a:latin typeface="Times New Roman" panose="02020603050405020304" pitchFamily="18" charset="0"/>
                        </a:rPr>
                        <a:t>Section 15: </a:t>
                      </a:r>
                      <a:endParaRPr lang="en-US" sz="1400" dirty="0">
                        <a:solidFill>
                          <a:srgbClr val="000000"/>
                        </a:solidFill>
                        <a:effectLst/>
                        <a:latin typeface="DaxlinePro"/>
                      </a:endParaRPr>
                    </a:p>
                    <a:p>
                      <a:pPr>
                        <a:spcAft>
                          <a:spcPts val="0"/>
                        </a:spcAft>
                      </a:pPr>
                      <a:r>
                        <a:rPr lang="en-US" sz="1400" dirty="0">
                          <a:solidFill>
                            <a:srgbClr val="000000"/>
                          </a:solidFill>
                          <a:effectLst/>
                          <a:latin typeface="Times New Roman" panose="02020603050405020304" pitchFamily="18" charset="0"/>
                        </a:rPr>
                        <a:t>Application for registration</a:t>
                      </a:r>
                      <a:endParaRPr lang="en-US" sz="1400" dirty="0">
                        <a:solidFill>
                          <a:srgbClr val="000000"/>
                        </a:solidFill>
                        <a:effectLst/>
                        <a:latin typeface="DaxlinePro"/>
                      </a:endParaRPr>
                    </a:p>
                    <a:p>
                      <a:pPr>
                        <a:spcAft>
                          <a:spcPts val="0"/>
                        </a:spcAft>
                      </a:pPr>
                      <a:r>
                        <a:rPr lang="en-US" sz="1400" dirty="0">
                          <a:solidFill>
                            <a:srgbClr val="000000"/>
                          </a:solidFill>
                          <a:effectLst/>
                          <a:latin typeface="Times New Roman" panose="02020603050405020304" pitchFamily="18" charset="0"/>
                        </a:rPr>
                        <a:t>Any controller or processor who knowingly supplies any information, during registration, which is false  or misleading in a material particular.</a:t>
                      </a:r>
                      <a:endParaRPr lang="en-US" sz="1400" dirty="0">
                        <a:solidFill>
                          <a:srgbClr val="000000"/>
                        </a:solidFill>
                        <a:effectLst/>
                        <a:latin typeface="DaxlinePro"/>
                      </a:endParaRPr>
                    </a:p>
                  </a:txBody>
                  <a:tcPr marL="76339" marR="76339" marT="38170" marB="381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solidFill>
                            <a:srgbClr val="000000"/>
                          </a:solidFill>
                          <a:effectLst/>
                          <a:latin typeface="Times New Roman" panose="02020603050405020304" pitchFamily="18" charset="0"/>
                        </a:rPr>
                        <a:t>Liable to a fine not exceeding 100, 000 rupees and to imprisonment for a term not exceeding 5 years.</a:t>
                      </a:r>
                      <a:endParaRPr lang="en-US" sz="1400">
                        <a:solidFill>
                          <a:srgbClr val="000000"/>
                        </a:solidFill>
                        <a:effectLst/>
                        <a:latin typeface="DaxlinePro"/>
                      </a:endParaRPr>
                    </a:p>
                  </a:txBody>
                  <a:tcPr marL="76339" marR="76339" marT="38170" marB="381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2986927"/>
                  </a:ext>
                </a:extLst>
              </a:tr>
              <a:tr h="705260">
                <a:tc>
                  <a:txBody>
                    <a:bodyPr/>
                    <a:lstStyle/>
                    <a:p>
                      <a:pPr>
                        <a:spcAft>
                          <a:spcPts val="0"/>
                        </a:spcAft>
                      </a:pPr>
                      <a:r>
                        <a:rPr lang="en-US" sz="1400" dirty="0">
                          <a:solidFill>
                            <a:srgbClr val="000000"/>
                          </a:solidFill>
                          <a:effectLst/>
                          <a:latin typeface="Times New Roman" panose="02020603050405020304" pitchFamily="18" charset="0"/>
                        </a:rPr>
                        <a:t>Section 17: Change in particulars</a:t>
                      </a:r>
                      <a:endParaRPr lang="en-US" sz="1400" dirty="0">
                        <a:solidFill>
                          <a:srgbClr val="000000"/>
                        </a:solidFill>
                        <a:effectLst/>
                        <a:latin typeface="DaxlinePro"/>
                      </a:endParaRPr>
                    </a:p>
                    <a:p>
                      <a:pPr>
                        <a:spcAft>
                          <a:spcPts val="0"/>
                        </a:spcAft>
                      </a:pPr>
                      <a:r>
                        <a:rPr lang="en-US" sz="1400" dirty="0">
                          <a:solidFill>
                            <a:srgbClr val="000000"/>
                          </a:solidFill>
                          <a:effectLst/>
                          <a:latin typeface="Times New Roman" panose="02020603050405020304" pitchFamily="18" charset="0"/>
                        </a:rPr>
                        <a:t>Any controller or processor who fails to notify a change in particulars. </a:t>
                      </a:r>
                      <a:endParaRPr lang="en-US" sz="1400" dirty="0">
                        <a:solidFill>
                          <a:srgbClr val="000000"/>
                        </a:solidFill>
                        <a:effectLst/>
                        <a:latin typeface="DaxlinePro"/>
                      </a:endParaRPr>
                    </a:p>
                  </a:txBody>
                  <a:tcPr marL="76339" marR="76339" marT="38170" marB="381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solidFill>
                            <a:srgbClr val="000000"/>
                          </a:solidFill>
                          <a:effectLst/>
                          <a:latin typeface="Times New Roman" panose="02020603050405020304" pitchFamily="18" charset="0"/>
                        </a:rPr>
                        <a:t>Liable to a fine not exceeding 50, 000 rupees. </a:t>
                      </a:r>
                      <a:endParaRPr lang="en-US" sz="1400">
                        <a:solidFill>
                          <a:srgbClr val="000000"/>
                        </a:solidFill>
                        <a:effectLst/>
                        <a:latin typeface="DaxlinePro"/>
                      </a:endParaRPr>
                    </a:p>
                  </a:txBody>
                  <a:tcPr marL="76339" marR="76339" marT="38170" marB="381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199699"/>
                  </a:ext>
                </a:extLst>
              </a:tr>
              <a:tr h="608000">
                <a:tc>
                  <a:txBody>
                    <a:bodyPr/>
                    <a:lstStyle/>
                    <a:p>
                      <a:pPr>
                        <a:spcAft>
                          <a:spcPts val="0"/>
                        </a:spcAft>
                      </a:pPr>
                      <a:r>
                        <a:rPr lang="en-US" sz="1400" dirty="0">
                          <a:solidFill>
                            <a:srgbClr val="000000"/>
                          </a:solidFill>
                          <a:effectLst/>
                          <a:latin typeface="Times New Roman" panose="02020603050405020304" pitchFamily="18" charset="0"/>
                        </a:rPr>
                        <a:t>Section 28: Lawful processing</a:t>
                      </a:r>
                      <a:endParaRPr lang="en-US" sz="1400" dirty="0">
                        <a:solidFill>
                          <a:srgbClr val="000000"/>
                        </a:solidFill>
                        <a:effectLst/>
                        <a:latin typeface="DaxlinePro"/>
                      </a:endParaRPr>
                    </a:p>
                    <a:p>
                      <a:pPr>
                        <a:spcAft>
                          <a:spcPts val="0"/>
                        </a:spcAft>
                      </a:pPr>
                      <a:r>
                        <a:rPr lang="en-US" sz="1400" dirty="0">
                          <a:solidFill>
                            <a:srgbClr val="000000"/>
                          </a:solidFill>
                          <a:effectLst/>
                          <a:latin typeface="Times New Roman" panose="02020603050405020304" pitchFamily="18" charset="0"/>
                        </a:rPr>
                        <a:t>Any person who process personal data unlawfully. </a:t>
                      </a:r>
                      <a:endParaRPr lang="en-US" sz="1400" dirty="0">
                        <a:solidFill>
                          <a:srgbClr val="000000"/>
                        </a:solidFill>
                        <a:effectLst/>
                        <a:latin typeface="DaxlinePro"/>
                      </a:endParaRPr>
                    </a:p>
                  </a:txBody>
                  <a:tcPr marL="76339" marR="76339" marT="38170" marB="381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dirty="0">
                          <a:solidFill>
                            <a:srgbClr val="000000"/>
                          </a:solidFill>
                          <a:effectLst/>
                          <a:latin typeface="Times New Roman" panose="02020603050405020304" pitchFamily="18" charset="0"/>
                        </a:rPr>
                        <a:t>Liable to a fine not exceeding 100, 000 rupees and to imprisonment for a term not exceeding 5 years.</a:t>
                      </a:r>
                      <a:endParaRPr lang="en-US" sz="1400" dirty="0">
                        <a:solidFill>
                          <a:srgbClr val="000000"/>
                        </a:solidFill>
                        <a:effectLst/>
                        <a:latin typeface="DaxlinePro"/>
                      </a:endParaRPr>
                    </a:p>
                  </a:txBody>
                  <a:tcPr marL="76339" marR="76339" marT="38170" marB="381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1521023"/>
                  </a:ext>
                </a:extLst>
              </a:tr>
            </a:tbl>
          </a:graphicData>
        </a:graphic>
      </p:graphicFrame>
    </p:spTree>
    <p:extLst>
      <p:ext uri="{BB962C8B-B14F-4D97-AF65-F5344CB8AC3E}">
        <p14:creationId xmlns:p14="http://schemas.microsoft.com/office/powerpoint/2010/main" val="2177152308"/>
      </p:ext>
    </p:extLst>
  </p:cSld>
  <p:clrMapOvr>
    <a:masterClrMapping/>
  </p:clrMapOvr>
  <p:transition spd="slow">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ctrTitle"/>
          </p:nvPr>
        </p:nvSpPr>
        <p:spPr>
          <a:xfrm>
            <a:off x="342837" y="2179501"/>
            <a:ext cx="8458075" cy="1546500"/>
          </a:xfrm>
          <a:prstGeom prst="rect">
            <a:avLst/>
          </a:prstGeom>
        </p:spPr>
        <p:txBody>
          <a:bodyPr spcFirstLastPara="1" wrap="square" lIns="91425" tIns="91425" rIns="91425" bIns="91425" anchor="b" anchorCtr="0">
            <a:noAutofit/>
          </a:bodyPr>
          <a:lstStyle/>
          <a:p>
            <a:pPr lvl="0"/>
            <a:r>
              <a:rPr lang="en" b="1" dirty="0" smtClean="0">
                <a:latin typeface="Lato"/>
                <a:ea typeface="Lato"/>
                <a:cs typeface="Lato"/>
                <a:sym typeface="Lato"/>
              </a:rPr>
              <a:t>Exceptions and Restrictions</a:t>
            </a:r>
            <a:endParaRPr dirty="0"/>
          </a:p>
        </p:txBody>
      </p:sp>
      <p:sp>
        <p:nvSpPr>
          <p:cNvPr id="112" name="Shape 112"/>
          <p:cNvSpPr txBox="1">
            <a:spLocks noGrp="1"/>
          </p:cNvSpPr>
          <p:nvPr>
            <p:ph type="subTitle" idx="1"/>
          </p:nvPr>
        </p:nvSpPr>
        <p:spPr>
          <a:xfrm>
            <a:off x="685800" y="3786738"/>
            <a:ext cx="7772400" cy="104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smtClean="0"/>
              <a:t>Section 44</a:t>
            </a:r>
            <a:endParaRPr dirty="0"/>
          </a:p>
        </p:txBody>
      </p:sp>
      <p:sp>
        <p:nvSpPr>
          <p:cNvPr id="113" name="Shape 113"/>
          <p:cNvSpPr txBox="1">
            <a:spLocks noGrp="1"/>
          </p:cNvSpPr>
          <p:nvPr>
            <p:ph type="sldNum" idx="12"/>
          </p:nvPr>
        </p:nvSpPr>
        <p:spPr>
          <a:xfrm>
            <a:off x="-125" y="6440375"/>
            <a:ext cx="9144000" cy="417900"/>
          </a:xfrm>
          <a:prstGeom prst="rect">
            <a:avLst/>
          </a:prstGeom>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300" b="0" i="0" u="none" strike="noStrike" kern="0" cap="none" spc="0" normalizeH="0" baseline="0" noProof="0">
                <a:ln>
                  <a:noFill/>
                </a:ln>
                <a:solidFill>
                  <a:srgbClr val="97ABBC"/>
                </a:solidFill>
                <a:effectLst/>
                <a:uLnTx/>
                <a:uFillTx/>
                <a:latin typeface="Lato"/>
                <a:sym typeface="Lato"/>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34</a:t>
            </a:fld>
            <a:endParaRPr kumimoji="0" sz="1300" b="0" i="0" u="none" strike="noStrike" kern="0" cap="none" spc="0" normalizeH="0" baseline="0" noProof="0">
              <a:ln>
                <a:noFill/>
              </a:ln>
              <a:solidFill>
                <a:srgbClr val="97ABBC"/>
              </a:solidFill>
              <a:effectLst/>
              <a:uLnTx/>
              <a:uFillTx/>
              <a:latin typeface="Lato"/>
              <a:sym typeface="Lato"/>
            </a:endParaRPr>
          </a:p>
        </p:txBody>
      </p:sp>
    </p:spTree>
    <p:extLst>
      <p:ext uri="{BB962C8B-B14F-4D97-AF65-F5344CB8AC3E}">
        <p14:creationId xmlns:p14="http://schemas.microsoft.com/office/powerpoint/2010/main" val="1334050054"/>
      </p:ext>
    </p:extLst>
  </p:cSld>
  <p:clrMapOvr>
    <a:masterClrMapping/>
  </p:clrMapOvr>
  <p:transition spd="med">
    <p:pull/>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333270" y="232228"/>
            <a:ext cx="8696005" cy="1088309"/>
          </a:xfrm>
          <a:prstGeom prst="rect">
            <a:avLst/>
          </a:prstGeom>
        </p:spPr>
        <p:txBody>
          <a:bodyPr spcFirstLastPara="1" wrap="square" lIns="91425" tIns="91425" rIns="91425" bIns="91425" anchor="b" anchorCtr="0">
            <a:noAutofit/>
          </a:bodyPr>
          <a:lstStyle/>
          <a:p>
            <a:pPr marL="38100" algn="just">
              <a:defRPr/>
            </a:pPr>
            <a:r>
              <a:rPr lang="en-US" sz="4400" dirty="0" smtClean="0">
                <a:solidFill>
                  <a:srgbClr val="2185C5"/>
                </a:solidFill>
              </a:rPr>
              <a:t>Exceptions and Restrictions (s44) </a:t>
            </a:r>
            <a:endParaRPr lang="en-US" sz="4400" dirty="0">
              <a:solidFill>
                <a:srgbClr val="2185C5"/>
              </a:solidFill>
            </a:endParaRPr>
          </a:p>
        </p:txBody>
      </p:sp>
      <p:sp>
        <p:nvSpPr>
          <p:cNvPr id="164" name="Shape 164"/>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35</a:t>
            </a:fld>
            <a:endParaRPr/>
          </a:p>
        </p:txBody>
      </p:sp>
      <p:sp>
        <p:nvSpPr>
          <p:cNvPr id="2" name="Text Placeholder 1"/>
          <p:cNvSpPr>
            <a:spLocks noGrp="1"/>
          </p:cNvSpPr>
          <p:nvPr>
            <p:ph type="body" idx="1"/>
          </p:nvPr>
        </p:nvSpPr>
        <p:spPr>
          <a:xfrm>
            <a:off x="837767" y="1320537"/>
            <a:ext cx="7885319" cy="5080263"/>
          </a:xfrm>
        </p:spPr>
        <p:txBody>
          <a:bodyPr/>
          <a:lstStyle/>
          <a:p>
            <a:pPr algn="just"/>
            <a:r>
              <a:rPr lang="en-US" sz="2000" dirty="0" smtClean="0">
                <a:solidFill>
                  <a:schemeClr val="tx1"/>
                </a:solidFill>
              </a:rPr>
              <a:t>Processing </a:t>
            </a:r>
            <a:r>
              <a:rPr lang="en-US" sz="2000" dirty="0">
                <a:solidFill>
                  <a:schemeClr val="tx1"/>
                </a:solidFill>
              </a:rPr>
              <a:t>of personal data by an individual in the course of a purely personal or household activity.</a:t>
            </a:r>
          </a:p>
          <a:p>
            <a:pPr algn="just"/>
            <a:r>
              <a:rPr lang="en-US" sz="2000" dirty="0">
                <a:solidFill>
                  <a:schemeClr val="tx1"/>
                </a:solidFill>
              </a:rPr>
              <a:t>For the prevention, investigation, detection or prosecution of an offence, including the execution of a </a:t>
            </a:r>
            <a:r>
              <a:rPr lang="en-US" sz="2000" dirty="0" smtClean="0">
                <a:solidFill>
                  <a:schemeClr val="tx1"/>
                </a:solidFill>
              </a:rPr>
              <a:t>penalty.</a:t>
            </a:r>
            <a:endParaRPr lang="en-US" sz="2000" dirty="0">
              <a:solidFill>
                <a:schemeClr val="tx1"/>
              </a:solidFill>
            </a:endParaRPr>
          </a:p>
          <a:p>
            <a:pPr algn="just"/>
            <a:r>
              <a:rPr lang="en-US" sz="2000" dirty="0">
                <a:solidFill>
                  <a:schemeClr val="tx1"/>
                </a:solidFill>
              </a:rPr>
              <a:t>An objective of general public interest, including an economic or financial interest of the </a:t>
            </a:r>
            <a:r>
              <a:rPr lang="en-US" sz="2000" dirty="0" smtClean="0">
                <a:solidFill>
                  <a:schemeClr val="tx1"/>
                </a:solidFill>
              </a:rPr>
              <a:t>State.</a:t>
            </a:r>
            <a:endParaRPr lang="en-US" sz="2000" dirty="0">
              <a:solidFill>
                <a:schemeClr val="tx1"/>
              </a:solidFill>
            </a:endParaRPr>
          </a:p>
          <a:p>
            <a:pPr algn="just"/>
            <a:r>
              <a:rPr lang="en-US" sz="2000" dirty="0">
                <a:solidFill>
                  <a:schemeClr val="tx1"/>
                </a:solidFill>
              </a:rPr>
              <a:t>The protection of judicial independence and judicial </a:t>
            </a:r>
            <a:r>
              <a:rPr lang="en-US" sz="2000" dirty="0" smtClean="0">
                <a:solidFill>
                  <a:schemeClr val="tx1"/>
                </a:solidFill>
              </a:rPr>
              <a:t>proceedings.</a:t>
            </a:r>
            <a:endParaRPr lang="en-US" sz="2000" dirty="0">
              <a:solidFill>
                <a:schemeClr val="tx1"/>
              </a:solidFill>
            </a:endParaRPr>
          </a:p>
          <a:p>
            <a:pPr algn="just"/>
            <a:r>
              <a:rPr lang="en-US" sz="2000" dirty="0">
                <a:solidFill>
                  <a:schemeClr val="tx1"/>
                </a:solidFill>
              </a:rPr>
              <a:t>The protection of a data subject or the rights and freedoms of </a:t>
            </a:r>
            <a:r>
              <a:rPr lang="en-US" sz="2000" dirty="0" smtClean="0">
                <a:solidFill>
                  <a:schemeClr val="tx1"/>
                </a:solidFill>
              </a:rPr>
              <a:t>others</a:t>
            </a:r>
          </a:p>
          <a:p>
            <a:pPr algn="just"/>
            <a:r>
              <a:rPr lang="en-US" sz="2000" dirty="0">
                <a:solidFill>
                  <a:schemeClr val="tx1"/>
                </a:solidFill>
              </a:rPr>
              <a:t>Subject to section 44(4):</a:t>
            </a:r>
          </a:p>
          <a:p>
            <a:pPr lvl="1" algn="just"/>
            <a:r>
              <a:rPr lang="en-US" sz="1600" dirty="0" smtClean="0">
                <a:solidFill>
                  <a:schemeClr val="tx1"/>
                </a:solidFill>
              </a:rPr>
              <a:t>For </a:t>
            </a:r>
            <a:r>
              <a:rPr lang="en-US" sz="1600" dirty="0">
                <a:solidFill>
                  <a:schemeClr val="tx1"/>
                </a:solidFill>
              </a:rPr>
              <a:t>the protection of national security, </a:t>
            </a:r>
            <a:r>
              <a:rPr lang="en-US" sz="1600" dirty="0" err="1">
                <a:solidFill>
                  <a:schemeClr val="tx1"/>
                </a:solidFill>
              </a:rPr>
              <a:t>defence</a:t>
            </a:r>
            <a:r>
              <a:rPr lang="en-US" sz="1600" dirty="0">
                <a:solidFill>
                  <a:schemeClr val="tx1"/>
                </a:solidFill>
              </a:rPr>
              <a:t>  or public </a:t>
            </a:r>
            <a:r>
              <a:rPr lang="en-US" sz="1600" dirty="0" smtClean="0">
                <a:solidFill>
                  <a:schemeClr val="tx1"/>
                </a:solidFill>
              </a:rPr>
              <a:t>security</a:t>
            </a:r>
          </a:p>
          <a:p>
            <a:pPr marL="533400" lvl="1" indent="0" algn="just">
              <a:buNone/>
            </a:pPr>
            <a:r>
              <a:rPr lang="en-US" sz="1600" i="1" dirty="0">
                <a:solidFill>
                  <a:schemeClr val="tx1"/>
                </a:solidFill>
              </a:rPr>
              <a:t>A certificate under the hand of the Prime Minister certifying that the non-application of the provision is required for the purpose of safeguarding national security, </a:t>
            </a:r>
            <a:r>
              <a:rPr lang="en-US" sz="1600" i="1" dirty="0" err="1">
                <a:solidFill>
                  <a:schemeClr val="tx1"/>
                </a:solidFill>
              </a:rPr>
              <a:t>defence</a:t>
            </a:r>
            <a:r>
              <a:rPr lang="en-US" sz="1600" i="1" dirty="0">
                <a:solidFill>
                  <a:schemeClr val="tx1"/>
                </a:solidFill>
              </a:rPr>
              <a:t> or public security shall be conclusive evidence of that fact.</a:t>
            </a:r>
          </a:p>
          <a:p>
            <a:pPr marL="533400" lvl="1" indent="0" algn="just">
              <a:buNone/>
            </a:pPr>
            <a:r>
              <a:rPr lang="en-US" sz="1600" dirty="0" smtClean="0">
                <a:solidFill>
                  <a:schemeClr val="tx1"/>
                </a:solidFill>
              </a:rPr>
              <a:t> </a:t>
            </a:r>
            <a:endParaRPr lang="en-US" sz="1600" dirty="0">
              <a:solidFill>
                <a:schemeClr val="tx1"/>
              </a:solidFill>
            </a:endParaRPr>
          </a:p>
          <a:p>
            <a:endParaRPr lang="en-US" sz="2000" dirty="0">
              <a:solidFill>
                <a:schemeClr val="tx1"/>
              </a:solidFill>
            </a:endParaRPr>
          </a:p>
          <a:p>
            <a:endParaRPr lang="en-US" dirty="0"/>
          </a:p>
        </p:txBody>
      </p:sp>
    </p:spTree>
    <p:extLst>
      <p:ext uri="{BB962C8B-B14F-4D97-AF65-F5344CB8AC3E}">
        <p14:creationId xmlns:p14="http://schemas.microsoft.com/office/powerpoint/2010/main" val="3140928115"/>
      </p:ext>
    </p:extLst>
  </p:cSld>
  <p:clrMapOvr>
    <a:masterClrMapping/>
  </p:clrMapOvr>
  <p:transition spd="slow">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2264" y="0"/>
            <a:ext cx="7586875" cy="1143000"/>
          </a:xfrm>
          <a:prstGeom prst="rect">
            <a:avLst/>
          </a:prstGeom>
        </p:spPr>
        <p:txBody>
          <a:bodyPr spcFirstLastPara="1" wrap="square" lIns="91425" tIns="91425" rIns="91425" bIns="91425" anchor="b" anchorCtr="0">
            <a:noAutofit/>
          </a:bodyPr>
          <a:lstStyle/>
          <a:p>
            <a:pPr marL="38100" algn="just">
              <a:defRPr/>
            </a:pPr>
            <a:r>
              <a:rPr lang="en-US" sz="4400" dirty="0" smtClean="0">
                <a:solidFill>
                  <a:srgbClr val="2185C5"/>
                </a:solidFill>
              </a:rPr>
              <a:t>Use of CCTV cameras</a:t>
            </a:r>
            <a:endParaRPr lang="en-US" sz="4400" dirty="0">
              <a:solidFill>
                <a:srgbClr val="2185C5"/>
              </a:solidFill>
            </a:endParaRPr>
          </a:p>
        </p:txBody>
      </p:sp>
      <p:sp>
        <p:nvSpPr>
          <p:cNvPr id="3" name="Text Placeholder 2"/>
          <p:cNvSpPr>
            <a:spLocks noGrp="1"/>
          </p:cNvSpPr>
          <p:nvPr>
            <p:ph type="body" idx="1"/>
          </p:nvPr>
        </p:nvSpPr>
        <p:spPr>
          <a:xfrm>
            <a:off x="452264" y="1143000"/>
            <a:ext cx="8577011" cy="5525814"/>
          </a:xfrm>
        </p:spPr>
        <p:txBody>
          <a:bodyPr/>
          <a:lstStyle/>
          <a:p>
            <a:pPr algn="just">
              <a:buFont typeface="Wingdings" panose="05000000000000000000" pitchFamily="2" charset="2"/>
              <a:buChar char="Ø"/>
            </a:pPr>
            <a:r>
              <a:rPr lang="en-US" sz="2300" dirty="0" smtClean="0"/>
              <a:t>CCTV </a:t>
            </a:r>
            <a:r>
              <a:rPr lang="en-US" sz="2300" dirty="0"/>
              <a:t>recordings also fall within the </a:t>
            </a:r>
            <a:r>
              <a:rPr lang="en-US" sz="2300" dirty="0" smtClean="0"/>
              <a:t>scope of personal data since </a:t>
            </a:r>
            <a:r>
              <a:rPr lang="en-US" sz="2300" dirty="0"/>
              <a:t>individuals can be identified from </a:t>
            </a:r>
            <a:r>
              <a:rPr lang="en-US" sz="2300" dirty="0" smtClean="0"/>
              <a:t>them.</a:t>
            </a:r>
          </a:p>
          <a:p>
            <a:pPr algn="just">
              <a:buFont typeface="Wingdings" panose="05000000000000000000" pitchFamily="2" charset="2"/>
              <a:buChar char="Ø"/>
            </a:pPr>
            <a:r>
              <a:rPr lang="en-US" sz="2300" dirty="0" smtClean="0"/>
              <a:t>The DPO issued a code </a:t>
            </a:r>
            <a:r>
              <a:rPr lang="en-US" sz="2300" dirty="0"/>
              <a:t>of practice under the Data Protection Act </a:t>
            </a:r>
            <a:r>
              <a:rPr lang="en-US" sz="2300" dirty="0" smtClean="0"/>
              <a:t>2004 covering </a:t>
            </a:r>
            <a:r>
              <a:rPr lang="en-US" sz="2300" dirty="0"/>
              <a:t>the use of CCTV in </a:t>
            </a:r>
            <a:r>
              <a:rPr lang="en-US" sz="2300" dirty="0" smtClean="0"/>
              <a:t>2009.</a:t>
            </a:r>
          </a:p>
          <a:p>
            <a:pPr algn="just">
              <a:buFont typeface="Wingdings" panose="05000000000000000000" pitchFamily="2" charset="2"/>
              <a:buChar char="Ø"/>
            </a:pPr>
            <a:r>
              <a:rPr lang="en-US" sz="2300" dirty="0" smtClean="0"/>
              <a:t>Conditions for using CCTV cameras:</a:t>
            </a:r>
          </a:p>
          <a:p>
            <a:pPr lvl="1" fontAlgn="base"/>
            <a:r>
              <a:rPr lang="en-US" sz="2300" dirty="0"/>
              <a:t>there must be a genuine reason for installing </a:t>
            </a:r>
            <a:r>
              <a:rPr lang="en-US" sz="2300" dirty="0" smtClean="0"/>
              <a:t>the CCTV camera system (conditions under section 28 or 44 apply)</a:t>
            </a:r>
            <a:endParaRPr lang="en-US" sz="2300" dirty="0"/>
          </a:p>
          <a:p>
            <a:pPr lvl="1" fontAlgn="base"/>
            <a:r>
              <a:rPr lang="en-US" sz="2300" dirty="0"/>
              <a:t>the purpose for </a:t>
            </a:r>
            <a:r>
              <a:rPr lang="en-US" sz="2300" dirty="0" smtClean="0"/>
              <a:t>its </a:t>
            </a:r>
            <a:r>
              <a:rPr lang="en-US" sz="2300" dirty="0"/>
              <a:t>use must be displayed in a prominent position</a:t>
            </a:r>
          </a:p>
          <a:p>
            <a:pPr lvl="1" fontAlgn="base"/>
            <a:r>
              <a:rPr lang="en-US" sz="2300" dirty="0"/>
              <a:t>signage must be used to inform </a:t>
            </a:r>
            <a:r>
              <a:rPr lang="en-US" sz="2300" dirty="0" smtClean="0"/>
              <a:t>the public </a:t>
            </a:r>
            <a:r>
              <a:rPr lang="en-US" sz="2300" dirty="0"/>
              <a:t>of the location of cameras</a:t>
            </a:r>
          </a:p>
          <a:p>
            <a:pPr lvl="1" fontAlgn="base"/>
            <a:r>
              <a:rPr lang="en-US" sz="2300" dirty="0" smtClean="0"/>
              <a:t>CCTV </a:t>
            </a:r>
            <a:r>
              <a:rPr lang="en-US" sz="2300" dirty="0"/>
              <a:t>footage </a:t>
            </a:r>
            <a:r>
              <a:rPr lang="en-US" sz="2300" dirty="0" smtClean="0"/>
              <a:t>must not </a:t>
            </a:r>
            <a:r>
              <a:rPr lang="en-US" sz="2300" dirty="0"/>
              <a:t>be used for any purpose other than that </a:t>
            </a:r>
            <a:r>
              <a:rPr lang="en-US" sz="2300" dirty="0" smtClean="0"/>
              <a:t>stated</a:t>
            </a:r>
          </a:p>
          <a:p>
            <a:pPr lvl="1" fontAlgn="base"/>
            <a:r>
              <a:rPr lang="en-US" sz="2300" dirty="0"/>
              <a:t>CCTV footage </a:t>
            </a:r>
            <a:r>
              <a:rPr lang="en-US" sz="2300" dirty="0" smtClean="0"/>
              <a:t>must not be accessed by or disclosed to unauthorised people</a:t>
            </a:r>
            <a:endParaRPr lang="en-US" sz="2300" dirty="0"/>
          </a:p>
          <a:p>
            <a:pPr marL="38100" indent="0" algn="just">
              <a:buNone/>
            </a:pPr>
            <a:endParaRPr lang="en-US" sz="2400" dirty="0"/>
          </a:p>
        </p:txBody>
      </p:sp>
      <p:sp>
        <p:nvSpPr>
          <p:cNvPr id="164" name="Shape 164"/>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36</a:t>
            </a:fld>
            <a:endParaRPr/>
          </a:p>
        </p:txBody>
      </p:sp>
    </p:spTree>
    <p:extLst>
      <p:ext uri="{BB962C8B-B14F-4D97-AF65-F5344CB8AC3E}">
        <p14:creationId xmlns:p14="http://schemas.microsoft.com/office/powerpoint/2010/main" val="1217922703"/>
      </p:ext>
    </p:extLst>
  </p:cSld>
  <p:clrMapOvr>
    <a:masterClrMapping/>
  </p:clrMapOvr>
  <p:transition spd="slow">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04138" y="-240632"/>
            <a:ext cx="7586875" cy="1143000"/>
          </a:xfrm>
          <a:prstGeom prst="rect">
            <a:avLst/>
          </a:prstGeom>
        </p:spPr>
        <p:txBody>
          <a:bodyPr spcFirstLastPara="1" wrap="square" lIns="91425" tIns="91425" rIns="91425" bIns="91425" anchor="b" anchorCtr="0">
            <a:noAutofit/>
          </a:bodyPr>
          <a:lstStyle/>
          <a:p>
            <a:pPr marL="38100" algn="just">
              <a:defRPr/>
            </a:pPr>
            <a:r>
              <a:rPr lang="en-US" sz="4400" dirty="0" smtClean="0">
                <a:solidFill>
                  <a:srgbClr val="2185C5"/>
                </a:solidFill>
              </a:rPr>
              <a:t>Case Law on CCTV cameras</a:t>
            </a:r>
            <a:endParaRPr lang="en-US" sz="4400" dirty="0">
              <a:solidFill>
                <a:srgbClr val="2185C5"/>
              </a:solidFill>
            </a:endParaRPr>
          </a:p>
        </p:txBody>
      </p:sp>
      <p:sp>
        <p:nvSpPr>
          <p:cNvPr id="3" name="Text Placeholder 2"/>
          <p:cNvSpPr>
            <a:spLocks noGrp="1"/>
          </p:cNvSpPr>
          <p:nvPr>
            <p:ph type="body" idx="1"/>
          </p:nvPr>
        </p:nvSpPr>
        <p:spPr>
          <a:xfrm>
            <a:off x="177914" y="597569"/>
            <a:ext cx="8577011" cy="5525814"/>
          </a:xfrm>
        </p:spPr>
        <p:txBody>
          <a:bodyPr/>
          <a:lstStyle/>
          <a:p>
            <a:pPr marL="38100" lvl="0" indent="0" algn="just">
              <a:buNone/>
            </a:pPr>
            <a:r>
              <a:rPr lang="en-US" sz="2400" b="1" dirty="0" err="1" smtClean="0">
                <a:solidFill>
                  <a:schemeClr val="tx1"/>
                </a:solidFill>
              </a:rPr>
              <a:t>Ryneš</a:t>
            </a:r>
            <a:r>
              <a:rPr lang="en-US" sz="2400" b="1" dirty="0" smtClean="0">
                <a:solidFill>
                  <a:schemeClr val="tx1"/>
                </a:solidFill>
              </a:rPr>
              <a:t> </a:t>
            </a:r>
            <a:r>
              <a:rPr lang="en-US" sz="2400" b="1" dirty="0">
                <a:solidFill>
                  <a:schemeClr val="tx1"/>
                </a:solidFill>
              </a:rPr>
              <a:t>v </a:t>
            </a:r>
            <a:r>
              <a:rPr lang="en-US" sz="2400" b="1" dirty="0" smtClean="0">
                <a:solidFill>
                  <a:schemeClr val="tx1"/>
                </a:solidFill>
              </a:rPr>
              <a:t>UPOOU</a:t>
            </a:r>
          </a:p>
          <a:p>
            <a:r>
              <a:rPr lang="en-US" sz="1600" dirty="0" err="1" smtClean="0">
                <a:solidFill>
                  <a:schemeClr val="tx1"/>
                </a:solidFill>
              </a:rPr>
              <a:t>Mr</a:t>
            </a:r>
            <a:r>
              <a:rPr lang="en-US" sz="1600" dirty="0" smtClean="0">
                <a:solidFill>
                  <a:schemeClr val="tx1"/>
                </a:solidFill>
              </a:rPr>
              <a:t> </a:t>
            </a:r>
            <a:r>
              <a:rPr lang="en-US" sz="1600" dirty="0" err="1">
                <a:solidFill>
                  <a:schemeClr val="tx1"/>
                </a:solidFill>
              </a:rPr>
              <a:t>Rynes</a:t>
            </a:r>
            <a:r>
              <a:rPr lang="en-US" sz="1600" dirty="0">
                <a:solidFill>
                  <a:schemeClr val="tx1"/>
                </a:solidFill>
              </a:rPr>
              <a:t> installed CCTV cameras as a result of numerous attacks on his property. The CCTV covered the entrance of his home, a public footpath and the </a:t>
            </a:r>
            <a:r>
              <a:rPr lang="en-US" sz="1600" dirty="0" err="1">
                <a:solidFill>
                  <a:schemeClr val="tx1"/>
                </a:solidFill>
              </a:rPr>
              <a:t>neighbour’s</a:t>
            </a:r>
            <a:r>
              <a:rPr lang="en-US" sz="1600" dirty="0">
                <a:solidFill>
                  <a:schemeClr val="tx1"/>
                </a:solidFill>
              </a:rPr>
              <a:t> house opposite his property. On one occasion, </a:t>
            </a:r>
            <a:r>
              <a:rPr lang="en-US" sz="1600" dirty="0" err="1">
                <a:solidFill>
                  <a:schemeClr val="tx1"/>
                </a:solidFill>
              </a:rPr>
              <a:t>Mr</a:t>
            </a:r>
            <a:r>
              <a:rPr lang="en-US" sz="1600" dirty="0">
                <a:solidFill>
                  <a:schemeClr val="tx1"/>
                </a:solidFill>
              </a:rPr>
              <a:t> </a:t>
            </a:r>
            <a:r>
              <a:rPr lang="en-US" sz="1600" dirty="0" err="1">
                <a:solidFill>
                  <a:schemeClr val="tx1"/>
                </a:solidFill>
              </a:rPr>
              <a:t>Rynes</a:t>
            </a:r>
            <a:r>
              <a:rPr lang="en-US" sz="1600" dirty="0">
                <a:solidFill>
                  <a:schemeClr val="tx1"/>
                </a:solidFill>
              </a:rPr>
              <a:t> property was attacked and the CCTV captured the identity of the attackers. The CCTV recording was provided to the police for prosecution purposes.  </a:t>
            </a:r>
          </a:p>
          <a:p>
            <a:r>
              <a:rPr lang="en-US" sz="1600" dirty="0">
                <a:solidFill>
                  <a:schemeClr val="tx1"/>
                </a:solidFill>
              </a:rPr>
              <a:t>One of the attackers raised the question with the Czech Office for Personal Data Protection as to whether the use of the CCTV data was lawful as it recorded personal data of him on a public footpath which he had not consented to. The Czech Office found that </a:t>
            </a:r>
            <a:r>
              <a:rPr lang="en-US" sz="1600" dirty="0" err="1">
                <a:solidFill>
                  <a:schemeClr val="tx1"/>
                </a:solidFill>
              </a:rPr>
              <a:t>Mr</a:t>
            </a:r>
            <a:r>
              <a:rPr lang="en-US" sz="1600" dirty="0">
                <a:solidFill>
                  <a:schemeClr val="tx1"/>
                </a:solidFill>
              </a:rPr>
              <a:t> </a:t>
            </a:r>
            <a:r>
              <a:rPr lang="en-US" sz="1600" dirty="0" err="1">
                <a:solidFill>
                  <a:schemeClr val="tx1"/>
                </a:solidFill>
              </a:rPr>
              <a:t>Rynes</a:t>
            </a:r>
            <a:r>
              <a:rPr lang="en-US" sz="1600" dirty="0">
                <a:solidFill>
                  <a:schemeClr val="tx1"/>
                </a:solidFill>
              </a:rPr>
              <a:t> use of the CCTV was unlawful in accordance with the Data Protection Directive (Directive) and he was fined.</a:t>
            </a:r>
          </a:p>
          <a:p>
            <a:r>
              <a:rPr lang="en-US" sz="1600" dirty="0" err="1">
                <a:solidFill>
                  <a:schemeClr val="tx1"/>
                </a:solidFill>
              </a:rPr>
              <a:t>Mr</a:t>
            </a:r>
            <a:r>
              <a:rPr lang="en-US" sz="1600" dirty="0">
                <a:solidFill>
                  <a:schemeClr val="tx1"/>
                </a:solidFill>
              </a:rPr>
              <a:t> </a:t>
            </a:r>
            <a:r>
              <a:rPr lang="en-US" sz="1600" dirty="0" err="1">
                <a:solidFill>
                  <a:schemeClr val="tx1"/>
                </a:solidFill>
              </a:rPr>
              <a:t>Rynes</a:t>
            </a:r>
            <a:r>
              <a:rPr lang="en-US" sz="1600" dirty="0">
                <a:solidFill>
                  <a:schemeClr val="tx1"/>
                </a:solidFill>
              </a:rPr>
              <a:t> appealed to </a:t>
            </a:r>
            <a:r>
              <a:rPr lang="en-US" sz="1600" dirty="0" smtClean="0">
                <a:solidFill>
                  <a:schemeClr val="tx1"/>
                </a:solidFill>
              </a:rPr>
              <a:t>the Supreme </a:t>
            </a:r>
            <a:r>
              <a:rPr lang="en-US" sz="1600" dirty="0">
                <a:solidFill>
                  <a:schemeClr val="tx1"/>
                </a:solidFill>
              </a:rPr>
              <a:t>Administrative </a:t>
            </a:r>
            <a:r>
              <a:rPr lang="en-US" sz="1600" dirty="0" smtClean="0">
                <a:solidFill>
                  <a:schemeClr val="tx1"/>
                </a:solidFill>
              </a:rPr>
              <a:t>Court arguing </a:t>
            </a:r>
            <a:r>
              <a:rPr lang="en-US" sz="1600" dirty="0">
                <a:solidFill>
                  <a:schemeClr val="tx1"/>
                </a:solidFill>
              </a:rPr>
              <a:t>that his use of the CCTV fell within the ‘domestic’ exception provided by the Directive, namely that the recording was made by a natural person ‘in the course of purely personal or household activities’. </a:t>
            </a:r>
            <a:r>
              <a:rPr lang="en-US" sz="1600" dirty="0" smtClean="0">
                <a:solidFill>
                  <a:schemeClr val="tx1"/>
                </a:solidFill>
              </a:rPr>
              <a:t>The Supreme </a:t>
            </a:r>
            <a:r>
              <a:rPr lang="en-US" sz="1600" dirty="0">
                <a:solidFill>
                  <a:schemeClr val="tx1"/>
                </a:solidFill>
              </a:rPr>
              <a:t>Administrative </a:t>
            </a:r>
            <a:r>
              <a:rPr lang="en-US" sz="1600" dirty="0" smtClean="0">
                <a:solidFill>
                  <a:schemeClr val="tx1"/>
                </a:solidFill>
              </a:rPr>
              <a:t>Court turned </a:t>
            </a:r>
            <a:r>
              <a:rPr lang="en-US" sz="1600" dirty="0">
                <a:solidFill>
                  <a:schemeClr val="tx1"/>
                </a:solidFill>
              </a:rPr>
              <a:t>to the ECJ to give a preliminary ruling on the issue.</a:t>
            </a:r>
          </a:p>
          <a:p>
            <a:r>
              <a:rPr lang="en-US" sz="1600" dirty="0">
                <a:solidFill>
                  <a:schemeClr val="tx1"/>
                </a:solidFill>
              </a:rPr>
              <a:t>The ECJ ruled that a domestic CCTV installed for the protection of the property, health and life of the installer and his family which also monitors a public space does not fall within the ‘domestic’ exception and the obligations set out in the Directive would apply to the data controller. The ECJ briefly referred to point that the processing of data (e.g. by CCTV) could be lawful if the data controller had a ‘legitimate interest’ but this interest would be balanced against the privacy and data protection rights of the data subject.</a:t>
            </a:r>
          </a:p>
          <a:p>
            <a:pPr marL="495300" lvl="0" indent="-457200" algn="just">
              <a:buAutoNum type="arabicPeriod"/>
            </a:pPr>
            <a:endParaRPr lang="en-US" sz="1600" b="1" dirty="0" smtClean="0"/>
          </a:p>
          <a:p>
            <a:pPr algn="just">
              <a:buFont typeface="Wingdings" panose="05000000000000000000" pitchFamily="2" charset="2"/>
              <a:buChar char="Ø"/>
            </a:pPr>
            <a:endParaRPr lang="en-US" sz="1600" dirty="0" smtClean="0">
              <a:solidFill>
                <a:schemeClr val="tx1"/>
              </a:solidFill>
            </a:endParaRPr>
          </a:p>
        </p:txBody>
      </p:sp>
      <p:sp>
        <p:nvSpPr>
          <p:cNvPr id="164" name="Shape 164"/>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37</a:t>
            </a:fld>
            <a:endParaRPr/>
          </a:p>
        </p:txBody>
      </p:sp>
    </p:spTree>
    <p:extLst>
      <p:ext uri="{BB962C8B-B14F-4D97-AF65-F5344CB8AC3E}">
        <p14:creationId xmlns:p14="http://schemas.microsoft.com/office/powerpoint/2010/main" val="3780346393"/>
      </p:ext>
    </p:extLst>
  </p:cSld>
  <p:clrMapOvr>
    <a:masterClrMapping/>
  </p:clrMapOvr>
  <p:transition spd="slow">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2264" y="0"/>
            <a:ext cx="7586875" cy="1143000"/>
          </a:xfrm>
          <a:prstGeom prst="rect">
            <a:avLst/>
          </a:prstGeom>
        </p:spPr>
        <p:txBody>
          <a:bodyPr spcFirstLastPara="1" wrap="square" lIns="91425" tIns="91425" rIns="91425" bIns="91425" anchor="b" anchorCtr="0">
            <a:noAutofit/>
          </a:bodyPr>
          <a:lstStyle/>
          <a:p>
            <a:pPr marL="38100" algn="just">
              <a:defRPr/>
            </a:pPr>
            <a:r>
              <a:rPr lang="en-US" sz="4400" dirty="0" smtClean="0">
                <a:solidFill>
                  <a:srgbClr val="2185C5"/>
                </a:solidFill>
              </a:rPr>
              <a:t>Disclosure of </a:t>
            </a:r>
            <a:r>
              <a:rPr lang="en-US" sz="4400" dirty="0">
                <a:solidFill>
                  <a:srgbClr val="2185C5"/>
                </a:solidFill>
              </a:rPr>
              <a:t>personal </a:t>
            </a:r>
            <a:r>
              <a:rPr lang="en-US" sz="4400" dirty="0" smtClean="0">
                <a:solidFill>
                  <a:srgbClr val="2185C5"/>
                </a:solidFill>
              </a:rPr>
              <a:t>data</a:t>
            </a:r>
            <a:endParaRPr lang="en-US" sz="4400" dirty="0">
              <a:solidFill>
                <a:srgbClr val="2185C5"/>
              </a:solidFill>
            </a:endParaRPr>
          </a:p>
        </p:txBody>
      </p:sp>
      <p:sp>
        <p:nvSpPr>
          <p:cNvPr id="3" name="Text Placeholder 2"/>
          <p:cNvSpPr>
            <a:spLocks noGrp="1"/>
          </p:cNvSpPr>
          <p:nvPr>
            <p:ph type="body" idx="1"/>
          </p:nvPr>
        </p:nvSpPr>
        <p:spPr>
          <a:xfrm>
            <a:off x="452264" y="1143000"/>
            <a:ext cx="8577011" cy="5525814"/>
          </a:xfrm>
        </p:spPr>
        <p:txBody>
          <a:bodyPr/>
          <a:lstStyle/>
          <a:p>
            <a:pPr algn="just"/>
            <a:r>
              <a:rPr lang="en-US" sz="2400" dirty="0" smtClean="0"/>
              <a:t>It is an offence to disclose </a:t>
            </a:r>
            <a:r>
              <a:rPr lang="en-US" sz="2400" dirty="0"/>
              <a:t>personal data in any manner that is incompatible with the purpose for which such data has been </a:t>
            </a:r>
            <a:r>
              <a:rPr lang="en-US" sz="2400" dirty="0" smtClean="0"/>
              <a:t>collected.</a:t>
            </a:r>
          </a:p>
          <a:p>
            <a:pPr algn="just"/>
            <a:endParaRPr lang="en-US" sz="2400" dirty="0"/>
          </a:p>
          <a:p>
            <a:pPr algn="just"/>
            <a:r>
              <a:rPr lang="en-US" sz="2400" dirty="0" smtClean="0"/>
              <a:t>Personal data must not be disclosed unless condition(s) under section 28 apply: </a:t>
            </a:r>
          </a:p>
          <a:p>
            <a:pPr marL="38100" indent="0" algn="just">
              <a:buNone/>
            </a:pPr>
            <a:endParaRPr lang="en-US" dirty="0"/>
          </a:p>
        </p:txBody>
      </p:sp>
      <p:sp>
        <p:nvSpPr>
          <p:cNvPr id="164" name="Shape 164"/>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38</a:t>
            </a:fld>
            <a:endParaRPr/>
          </a:p>
        </p:txBody>
      </p:sp>
      <p:pic>
        <p:nvPicPr>
          <p:cNvPr id="2" name="Picture 1"/>
          <p:cNvPicPr>
            <a:picLocks noChangeAspect="1"/>
          </p:cNvPicPr>
          <p:nvPr/>
        </p:nvPicPr>
        <p:blipFill>
          <a:blip r:embed="rId3"/>
          <a:stretch>
            <a:fillRect/>
          </a:stretch>
        </p:blipFill>
        <p:spPr>
          <a:xfrm>
            <a:off x="240751" y="3662197"/>
            <a:ext cx="8795217" cy="2701979"/>
          </a:xfrm>
          <a:prstGeom prst="rect">
            <a:avLst/>
          </a:prstGeom>
        </p:spPr>
      </p:pic>
    </p:spTree>
    <p:extLst>
      <p:ext uri="{BB962C8B-B14F-4D97-AF65-F5344CB8AC3E}">
        <p14:creationId xmlns:p14="http://schemas.microsoft.com/office/powerpoint/2010/main" val="60710776"/>
      </p:ext>
    </p:extLst>
  </p:cSld>
  <p:clrMapOvr>
    <a:masterClrMapping/>
  </p:clrMapOvr>
  <p:transition spd="slow">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2264" y="0"/>
            <a:ext cx="7586875" cy="1143000"/>
          </a:xfrm>
          <a:prstGeom prst="rect">
            <a:avLst/>
          </a:prstGeom>
        </p:spPr>
        <p:txBody>
          <a:bodyPr spcFirstLastPara="1" wrap="square" lIns="91425" tIns="91425" rIns="91425" bIns="91425" anchor="b" anchorCtr="0">
            <a:noAutofit/>
          </a:bodyPr>
          <a:lstStyle/>
          <a:p>
            <a:pPr marL="38100" algn="just">
              <a:defRPr/>
            </a:pPr>
            <a:r>
              <a:rPr lang="en-US" sz="4400" dirty="0" smtClean="0">
                <a:solidFill>
                  <a:srgbClr val="2185C5"/>
                </a:solidFill>
              </a:rPr>
              <a:t>Questions raised by police</a:t>
            </a:r>
            <a:endParaRPr lang="en-US" sz="4400" dirty="0">
              <a:solidFill>
                <a:srgbClr val="2185C5"/>
              </a:solidFill>
            </a:endParaRPr>
          </a:p>
        </p:txBody>
      </p:sp>
      <p:sp>
        <p:nvSpPr>
          <p:cNvPr id="3" name="Text Placeholder 2"/>
          <p:cNvSpPr>
            <a:spLocks noGrp="1"/>
          </p:cNvSpPr>
          <p:nvPr>
            <p:ph type="body" idx="1"/>
          </p:nvPr>
        </p:nvSpPr>
        <p:spPr>
          <a:xfrm>
            <a:off x="452264" y="838363"/>
            <a:ext cx="8577011" cy="5525814"/>
          </a:xfrm>
        </p:spPr>
        <p:txBody>
          <a:bodyPr/>
          <a:lstStyle/>
          <a:p>
            <a:pPr marL="495300" indent="-457200" algn="just">
              <a:buAutoNum type="arabicPeriod"/>
            </a:pPr>
            <a:r>
              <a:rPr lang="en-US" sz="2400" dirty="0" smtClean="0"/>
              <a:t>Nowadays</a:t>
            </a:r>
            <a:r>
              <a:rPr lang="en-US" sz="2400" dirty="0"/>
              <a:t>, many people are installing CCTV Cameras on their private premises for security purpose. These cameras at times also capture images of the movements of their </a:t>
            </a:r>
            <a:r>
              <a:rPr lang="en-US" sz="2400" dirty="0" err="1"/>
              <a:t>neighbours</a:t>
            </a:r>
            <a:r>
              <a:rPr lang="en-US" sz="2400" dirty="0"/>
              <a:t>. Very often the services of the Police are solicited to attend such requests. What is the correct course of actions</a:t>
            </a:r>
            <a:r>
              <a:rPr lang="en-US" sz="2400" dirty="0" smtClean="0"/>
              <a:t>?</a:t>
            </a:r>
          </a:p>
          <a:p>
            <a:pPr algn="just">
              <a:buFont typeface="Wingdings" panose="05000000000000000000" pitchFamily="2" charset="2"/>
              <a:buChar char="Ø"/>
            </a:pPr>
            <a:r>
              <a:rPr lang="en-US" sz="2400" dirty="0" smtClean="0">
                <a:solidFill>
                  <a:srgbClr val="00B050"/>
                </a:solidFill>
              </a:rPr>
              <a:t>Inform concerned individual that cameras must cover his/her premises only and signage must be placed to notify people of camera surveillance</a:t>
            </a:r>
          </a:p>
          <a:p>
            <a:pPr algn="just">
              <a:buFont typeface="Wingdings" panose="05000000000000000000" pitchFamily="2" charset="2"/>
              <a:buChar char="Ø"/>
            </a:pPr>
            <a:r>
              <a:rPr lang="en-US" sz="2400" dirty="0" smtClean="0">
                <a:solidFill>
                  <a:srgbClr val="00B050"/>
                </a:solidFill>
              </a:rPr>
              <a:t>Conduct a site visit to check position and coverage of cameras.</a:t>
            </a:r>
          </a:p>
          <a:p>
            <a:pPr algn="just">
              <a:buFont typeface="Wingdings" panose="05000000000000000000" pitchFamily="2" charset="2"/>
              <a:buChar char="Ø"/>
            </a:pPr>
            <a:r>
              <a:rPr lang="en-US" sz="2400" dirty="0">
                <a:solidFill>
                  <a:srgbClr val="00B050"/>
                </a:solidFill>
              </a:rPr>
              <a:t>R</a:t>
            </a:r>
            <a:r>
              <a:rPr lang="en-US" sz="2400" dirty="0" smtClean="0">
                <a:solidFill>
                  <a:srgbClr val="00B050"/>
                </a:solidFill>
              </a:rPr>
              <a:t>equest the latter to adjust positions of cameras if capturing images outside his/her premises.</a:t>
            </a:r>
          </a:p>
        </p:txBody>
      </p:sp>
      <p:sp>
        <p:nvSpPr>
          <p:cNvPr id="164" name="Shape 164"/>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39</a:t>
            </a:fld>
            <a:endParaRPr/>
          </a:p>
        </p:txBody>
      </p:sp>
    </p:spTree>
    <p:extLst>
      <p:ext uri="{BB962C8B-B14F-4D97-AF65-F5344CB8AC3E}">
        <p14:creationId xmlns:p14="http://schemas.microsoft.com/office/powerpoint/2010/main" val="2316855112"/>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700" y="579647"/>
            <a:ext cx="7829386" cy="1220123"/>
          </a:xfrm>
        </p:spPr>
        <p:txBody>
          <a:bodyPr/>
          <a:lstStyle/>
          <a:p>
            <a:r>
              <a:rPr lang="en-US" sz="4800" dirty="0">
                <a:solidFill>
                  <a:srgbClr val="2185C5"/>
                </a:solidFill>
              </a:rPr>
              <a:t>The Data Protection </a:t>
            </a:r>
            <a:r>
              <a:rPr lang="en-US" sz="4800" dirty="0" smtClean="0">
                <a:solidFill>
                  <a:srgbClr val="2185C5"/>
                </a:solidFill>
              </a:rPr>
              <a:t>Office (DPO)</a:t>
            </a:r>
            <a:endParaRPr lang="en-US" sz="4800" dirty="0">
              <a:solidFill>
                <a:srgbClr val="2185C5"/>
              </a:solidFill>
            </a:endParaRPr>
          </a:p>
        </p:txBody>
      </p:sp>
      <p:sp>
        <p:nvSpPr>
          <p:cNvPr id="3" name="Text Placeholder 2"/>
          <p:cNvSpPr>
            <a:spLocks noGrp="1"/>
          </p:cNvSpPr>
          <p:nvPr>
            <p:ph type="body" idx="1"/>
          </p:nvPr>
        </p:nvSpPr>
        <p:spPr>
          <a:xfrm>
            <a:off x="893700" y="1627777"/>
            <a:ext cx="7351666" cy="4736400"/>
          </a:xfrm>
        </p:spPr>
        <p:txBody>
          <a:bodyPr/>
          <a:lstStyle/>
          <a:p>
            <a:pPr algn="just"/>
            <a:r>
              <a:rPr lang="en-US" sz="2900" dirty="0">
                <a:solidFill>
                  <a:srgbClr val="000000"/>
                </a:solidFill>
              </a:rPr>
              <a:t>Public office </a:t>
            </a:r>
            <a:r>
              <a:rPr lang="en-US" sz="2900" dirty="0" smtClean="0">
                <a:solidFill>
                  <a:srgbClr val="000000"/>
                </a:solidFill>
              </a:rPr>
              <a:t>in </a:t>
            </a:r>
            <a:r>
              <a:rPr lang="en-US" sz="2900" dirty="0">
                <a:solidFill>
                  <a:srgbClr val="000000"/>
                </a:solidFill>
              </a:rPr>
              <a:t>operation since February </a:t>
            </a:r>
            <a:r>
              <a:rPr lang="en-US" sz="2900" dirty="0" smtClean="0">
                <a:solidFill>
                  <a:srgbClr val="000000"/>
                </a:solidFill>
              </a:rPr>
              <a:t>2009.</a:t>
            </a:r>
          </a:p>
          <a:p>
            <a:pPr algn="just"/>
            <a:r>
              <a:rPr lang="en-US" sz="2900" dirty="0" smtClean="0">
                <a:solidFill>
                  <a:srgbClr val="000000"/>
                </a:solidFill>
              </a:rPr>
              <a:t>Completely </a:t>
            </a:r>
            <a:r>
              <a:rPr lang="en-US" sz="2900" b="1" u="sng" dirty="0" smtClean="0">
                <a:solidFill>
                  <a:srgbClr val="000000"/>
                </a:solidFill>
              </a:rPr>
              <a:t>independent</a:t>
            </a:r>
            <a:r>
              <a:rPr lang="en-US" sz="2900" b="1" dirty="0" smtClean="0">
                <a:solidFill>
                  <a:srgbClr val="000000"/>
                </a:solidFill>
              </a:rPr>
              <a:t> </a:t>
            </a:r>
            <a:r>
              <a:rPr lang="en-US" sz="2900" dirty="0">
                <a:solidFill>
                  <a:srgbClr val="000000"/>
                </a:solidFill>
              </a:rPr>
              <a:t>and</a:t>
            </a:r>
            <a:r>
              <a:rPr lang="en-US" sz="2900" b="1" dirty="0">
                <a:solidFill>
                  <a:srgbClr val="000000"/>
                </a:solidFill>
              </a:rPr>
              <a:t> </a:t>
            </a:r>
            <a:r>
              <a:rPr lang="en-US" sz="2900" b="1" u="sng" dirty="0" smtClean="0">
                <a:solidFill>
                  <a:srgbClr val="000000"/>
                </a:solidFill>
              </a:rPr>
              <a:t>impartial </a:t>
            </a:r>
            <a:r>
              <a:rPr lang="en-US" sz="2900" dirty="0" smtClean="0">
                <a:solidFill>
                  <a:srgbClr val="000000"/>
                </a:solidFill>
              </a:rPr>
              <a:t>and not </a:t>
            </a:r>
            <a:r>
              <a:rPr lang="en-US" sz="2900" dirty="0">
                <a:solidFill>
                  <a:srgbClr val="000000"/>
                </a:solidFill>
              </a:rPr>
              <a:t>subject to the control or direction of any </a:t>
            </a:r>
            <a:r>
              <a:rPr lang="en-US" sz="2900" dirty="0" smtClean="0">
                <a:solidFill>
                  <a:srgbClr val="000000"/>
                </a:solidFill>
              </a:rPr>
              <a:t>other person </a:t>
            </a:r>
            <a:r>
              <a:rPr lang="en-US" sz="2900" dirty="0">
                <a:solidFill>
                  <a:srgbClr val="000000"/>
                </a:solidFill>
              </a:rPr>
              <a:t>or authority in the discharge of its </a:t>
            </a:r>
            <a:r>
              <a:rPr lang="en-US" sz="2900" dirty="0" smtClean="0">
                <a:solidFill>
                  <a:srgbClr val="000000"/>
                </a:solidFill>
              </a:rPr>
              <a:t>functions.</a:t>
            </a:r>
          </a:p>
          <a:p>
            <a:pPr algn="just"/>
            <a:r>
              <a:rPr lang="en-US" sz="2900" dirty="0" smtClean="0">
                <a:solidFill>
                  <a:srgbClr val="000000"/>
                </a:solidFill>
              </a:rPr>
              <a:t>Aim is to protect privacy rights of individuals.</a:t>
            </a:r>
          </a:p>
          <a:p>
            <a:pPr algn="just"/>
            <a:r>
              <a:rPr lang="en-US" sz="2900" dirty="0" smtClean="0">
                <a:solidFill>
                  <a:srgbClr val="000000"/>
                </a:solidFill>
              </a:rPr>
              <a:t>Head is </a:t>
            </a:r>
            <a:r>
              <a:rPr lang="en-US" sz="2900" dirty="0">
                <a:solidFill>
                  <a:srgbClr val="000000"/>
                </a:solidFill>
              </a:rPr>
              <a:t>the Data Protection Commissioner.</a:t>
            </a:r>
          </a:p>
          <a:p>
            <a:pPr algn="just"/>
            <a:endParaRPr lang="en-US" sz="2900" b="1" dirty="0">
              <a:solidFill>
                <a:srgbClr val="000000"/>
              </a:solidFill>
            </a:endParaRPr>
          </a:p>
        </p:txBody>
      </p:sp>
      <p:sp>
        <p:nvSpPr>
          <p:cNvPr id="4" name="Slide Number Placeholder 3"/>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4</a:t>
            </a:fld>
            <a:endParaRPr lang="en"/>
          </a:p>
        </p:txBody>
      </p:sp>
    </p:spTree>
    <p:extLst>
      <p:ext uri="{BB962C8B-B14F-4D97-AF65-F5344CB8AC3E}">
        <p14:creationId xmlns:p14="http://schemas.microsoft.com/office/powerpoint/2010/main" val="2565868462"/>
      </p:ext>
    </p:extLst>
  </p:cSld>
  <p:clrMapOvr>
    <a:masterClrMapping/>
  </p:clrMapOvr>
  <p:transition spd="slow">
    <p:wip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2264" y="0"/>
            <a:ext cx="7586875" cy="1143000"/>
          </a:xfrm>
          <a:prstGeom prst="rect">
            <a:avLst/>
          </a:prstGeom>
        </p:spPr>
        <p:txBody>
          <a:bodyPr spcFirstLastPara="1" wrap="square" lIns="91425" tIns="91425" rIns="91425" bIns="91425" anchor="b" anchorCtr="0">
            <a:noAutofit/>
          </a:bodyPr>
          <a:lstStyle/>
          <a:p>
            <a:pPr marL="38100" algn="just">
              <a:defRPr/>
            </a:pPr>
            <a:r>
              <a:rPr lang="en-US" sz="4400" dirty="0" smtClean="0">
                <a:solidFill>
                  <a:srgbClr val="2185C5"/>
                </a:solidFill>
              </a:rPr>
              <a:t>Questions raised by police</a:t>
            </a:r>
            <a:endParaRPr lang="en-US" sz="4400" dirty="0">
              <a:solidFill>
                <a:srgbClr val="2185C5"/>
              </a:solidFill>
            </a:endParaRPr>
          </a:p>
        </p:txBody>
      </p:sp>
      <p:sp>
        <p:nvSpPr>
          <p:cNvPr id="3" name="Text Placeholder 2"/>
          <p:cNvSpPr>
            <a:spLocks noGrp="1"/>
          </p:cNvSpPr>
          <p:nvPr>
            <p:ph type="body" idx="1"/>
          </p:nvPr>
        </p:nvSpPr>
        <p:spPr>
          <a:xfrm>
            <a:off x="324867" y="838363"/>
            <a:ext cx="8577011" cy="5525814"/>
          </a:xfrm>
        </p:spPr>
        <p:txBody>
          <a:bodyPr/>
          <a:lstStyle/>
          <a:p>
            <a:pPr marL="38100" lvl="0" indent="0" algn="just">
              <a:buNone/>
            </a:pPr>
            <a:r>
              <a:rPr lang="en-US" sz="2400" dirty="0" smtClean="0"/>
              <a:t>2</a:t>
            </a:r>
            <a:r>
              <a:rPr lang="en-US" sz="2400" dirty="0"/>
              <a:t>.	The Police have been issued with multi-media radios for better communication. These radios may be used for taking snaps and video recording. What are precautions that should be taken in order to avoid any breach of the Data Protection Act?</a:t>
            </a:r>
            <a:endParaRPr lang="en-US" dirty="0"/>
          </a:p>
        </p:txBody>
      </p:sp>
      <p:sp>
        <p:nvSpPr>
          <p:cNvPr id="164" name="Shape 164"/>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40</a:t>
            </a:fld>
            <a:endParaRPr/>
          </a:p>
        </p:txBody>
      </p:sp>
      <p:sp>
        <p:nvSpPr>
          <p:cNvPr id="2" name="Rectangle 1"/>
          <p:cNvSpPr/>
          <p:nvPr/>
        </p:nvSpPr>
        <p:spPr>
          <a:xfrm>
            <a:off x="324867" y="2796371"/>
            <a:ext cx="8155708" cy="3277820"/>
          </a:xfrm>
          <a:prstGeom prst="rect">
            <a:avLst/>
          </a:prstGeom>
        </p:spPr>
        <p:txBody>
          <a:bodyPr wrap="square">
            <a:spAutoFit/>
          </a:bodyPr>
          <a:lstStyle/>
          <a:p>
            <a:pPr marL="342900" lvl="1" indent="-342900" algn="just" fontAlgn="base">
              <a:buFont typeface="Wingdings" panose="05000000000000000000" pitchFamily="2" charset="2"/>
              <a:buChar char="Ø"/>
            </a:pPr>
            <a:r>
              <a:rPr lang="en-US" sz="2300" dirty="0" smtClean="0">
                <a:solidFill>
                  <a:srgbClr val="00B050"/>
                </a:solidFill>
              </a:rPr>
              <a:t>Processing must be done in according with the DPA. There </a:t>
            </a:r>
            <a:r>
              <a:rPr lang="en-US" sz="2300" dirty="0">
                <a:solidFill>
                  <a:srgbClr val="00B050"/>
                </a:solidFill>
              </a:rPr>
              <a:t>must be </a:t>
            </a:r>
            <a:r>
              <a:rPr lang="en-US" sz="2300" dirty="0" smtClean="0">
                <a:solidFill>
                  <a:srgbClr val="00B050"/>
                </a:solidFill>
              </a:rPr>
              <a:t>lawful grounds </a:t>
            </a:r>
            <a:r>
              <a:rPr lang="en-US" sz="2300" dirty="0">
                <a:solidFill>
                  <a:srgbClr val="00B050"/>
                </a:solidFill>
              </a:rPr>
              <a:t>for </a:t>
            </a:r>
            <a:r>
              <a:rPr lang="en-US" sz="2300" dirty="0" smtClean="0">
                <a:solidFill>
                  <a:srgbClr val="00B050"/>
                </a:solidFill>
              </a:rPr>
              <a:t>processing personal data. (if any condition under sections </a:t>
            </a:r>
            <a:r>
              <a:rPr lang="en-US" sz="2300" dirty="0">
                <a:solidFill>
                  <a:srgbClr val="00B050"/>
                </a:solidFill>
              </a:rPr>
              <a:t>28 or 44 </a:t>
            </a:r>
            <a:r>
              <a:rPr lang="en-US" sz="2300" dirty="0" smtClean="0">
                <a:solidFill>
                  <a:srgbClr val="00B050"/>
                </a:solidFill>
              </a:rPr>
              <a:t>apply)</a:t>
            </a:r>
          </a:p>
          <a:p>
            <a:pPr marL="342900" lvl="1" indent="-342900" algn="just" fontAlgn="base">
              <a:buFont typeface="Wingdings" panose="05000000000000000000" pitchFamily="2" charset="2"/>
              <a:buChar char="Ø"/>
            </a:pPr>
            <a:r>
              <a:rPr lang="en-US" sz="2300" dirty="0" smtClean="0">
                <a:solidFill>
                  <a:srgbClr val="00B050"/>
                </a:solidFill>
              </a:rPr>
              <a:t>The captured images/recordings must </a:t>
            </a:r>
            <a:r>
              <a:rPr lang="en-US" sz="2300" dirty="0">
                <a:solidFill>
                  <a:srgbClr val="00B050"/>
                </a:solidFill>
              </a:rPr>
              <a:t>not be used for any purpose other than that </a:t>
            </a:r>
            <a:r>
              <a:rPr lang="en-US" sz="2300" dirty="0" smtClean="0">
                <a:solidFill>
                  <a:srgbClr val="00B050"/>
                </a:solidFill>
              </a:rPr>
              <a:t>stated.</a:t>
            </a:r>
          </a:p>
          <a:p>
            <a:pPr marL="342900" lvl="1" indent="-342900" algn="just" fontAlgn="base">
              <a:buFont typeface="Wingdings" panose="05000000000000000000" pitchFamily="2" charset="2"/>
              <a:buChar char="Ø"/>
            </a:pPr>
            <a:r>
              <a:rPr lang="en-US" sz="2300" dirty="0" smtClean="0">
                <a:solidFill>
                  <a:srgbClr val="00B050"/>
                </a:solidFill>
              </a:rPr>
              <a:t>Security </a:t>
            </a:r>
            <a:r>
              <a:rPr lang="en-US" sz="2300" dirty="0">
                <a:solidFill>
                  <a:srgbClr val="00B050"/>
                </a:solidFill>
              </a:rPr>
              <a:t>measures must be </a:t>
            </a:r>
            <a:r>
              <a:rPr lang="en-US" sz="2300" dirty="0" smtClean="0">
                <a:solidFill>
                  <a:srgbClr val="00B050"/>
                </a:solidFill>
              </a:rPr>
              <a:t>implemented to </a:t>
            </a:r>
            <a:r>
              <a:rPr lang="en-US" sz="2300" dirty="0">
                <a:solidFill>
                  <a:srgbClr val="00B050"/>
                </a:solidFill>
              </a:rPr>
              <a:t>ensure confidentiality of personal </a:t>
            </a:r>
            <a:r>
              <a:rPr lang="en-US" sz="2300" dirty="0" smtClean="0">
                <a:solidFill>
                  <a:srgbClr val="00B050"/>
                </a:solidFill>
              </a:rPr>
              <a:t>data</a:t>
            </a:r>
            <a:r>
              <a:rPr lang="en-US" sz="2300" dirty="0">
                <a:solidFill>
                  <a:srgbClr val="00B050"/>
                </a:solidFill>
              </a:rPr>
              <a:t> </a:t>
            </a:r>
            <a:r>
              <a:rPr lang="en-US" sz="2300" dirty="0" smtClean="0">
                <a:solidFill>
                  <a:srgbClr val="00B050"/>
                </a:solidFill>
              </a:rPr>
              <a:t>(section 31).The captured images/recordings must </a:t>
            </a:r>
            <a:r>
              <a:rPr lang="en-US" sz="2300" dirty="0">
                <a:solidFill>
                  <a:srgbClr val="00B050"/>
                </a:solidFill>
              </a:rPr>
              <a:t>not be accessed by or disclosed to unauthorised </a:t>
            </a:r>
            <a:r>
              <a:rPr lang="en-US" sz="2300" dirty="0" smtClean="0">
                <a:solidFill>
                  <a:srgbClr val="00B050"/>
                </a:solidFill>
              </a:rPr>
              <a:t>people. </a:t>
            </a:r>
            <a:endParaRPr lang="en-US" sz="2300" dirty="0">
              <a:solidFill>
                <a:srgbClr val="00B050"/>
              </a:solidFill>
            </a:endParaRPr>
          </a:p>
        </p:txBody>
      </p:sp>
    </p:spTree>
    <p:extLst>
      <p:ext uri="{BB962C8B-B14F-4D97-AF65-F5344CB8AC3E}">
        <p14:creationId xmlns:p14="http://schemas.microsoft.com/office/powerpoint/2010/main" val="1736242360"/>
      </p:ext>
    </p:extLst>
  </p:cSld>
  <p:clrMapOvr>
    <a:masterClrMapping/>
  </p:clrMapOvr>
  <p:transition spd="slow">
    <p:wip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3" name="Text Placeholder 2"/>
          <p:cNvSpPr>
            <a:spLocks noGrp="1"/>
          </p:cNvSpPr>
          <p:nvPr>
            <p:ph type="body" idx="1"/>
          </p:nvPr>
        </p:nvSpPr>
        <p:spPr>
          <a:xfrm>
            <a:off x="177914" y="160447"/>
            <a:ext cx="8577011" cy="5525814"/>
          </a:xfrm>
        </p:spPr>
        <p:txBody>
          <a:bodyPr/>
          <a:lstStyle/>
          <a:p>
            <a:pPr marL="495300" lvl="0" indent="-457200" algn="just">
              <a:buAutoNum type="arabicPeriod" startAt="3"/>
            </a:pPr>
            <a:r>
              <a:rPr lang="en-US" sz="2400" dirty="0" smtClean="0"/>
              <a:t>In </a:t>
            </a:r>
            <a:r>
              <a:rPr lang="en-US" sz="2400" dirty="0"/>
              <a:t>the near future Police Officers will be equipped with body-worn cameras. Would they be allowed to use the images or voice recording captured by such body worn cameras to defend themselves in Court in case they are subject to unfounded or baseless allegations for corruption or malpractices</a:t>
            </a:r>
            <a:r>
              <a:rPr lang="en-US" sz="2400" dirty="0" smtClean="0"/>
              <a:t>?</a:t>
            </a:r>
          </a:p>
          <a:p>
            <a:pPr lvl="0" algn="just">
              <a:buFont typeface="Wingdings" panose="05000000000000000000" pitchFamily="2" charset="2"/>
              <a:buChar char="Ø"/>
            </a:pPr>
            <a:r>
              <a:rPr lang="en-US" sz="2400" dirty="0" smtClean="0">
                <a:solidFill>
                  <a:srgbClr val="00B050"/>
                </a:solidFill>
              </a:rPr>
              <a:t>More </a:t>
            </a:r>
            <a:r>
              <a:rPr lang="en-US" sz="2400" dirty="0">
                <a:solidFill>
                  <a:srgbClr val="00B050"/>
                </a:solidFill>
              </a:rPr>
              <a:t>intrusive than the more ‘normal’ CCTV style surveillance systems because of its </a:t>
            </a:r>
            <a:r>
              <a:rPr lang="en-US" sz="2400" dirty="0" smtClean="0">
                <a:solidFill>
                  <a:srgbClr val="00B050"/>
                </a:solidFill>
              </a:rPr>
              <a:t>mobility.</a:t>
            </a:r>
          </a:p>
          <a:p>
            <a:pPr lvl="0" algn="just">
              <a:buFont typeface="Wingdings" panose="05000000000000000000" pitchFamily="2" charset="2"/>
              <a:buChar char="Ø"/>
            </a:pPr>
            <a:r>
              <a:rPr lang="en-US" sz="2400" dirty="0" smtClean="0">
                <a:solidFill>
                  <a:srgbClr val="00B050"/>
                </a:solidFill>
              </a:rPr>
              <a:t>It </a:t>
            </a:r>
            <a:r>
              <a:rPr lang="en-US" sz="2400" dirty="0">
                <a:solidFill>
                  <a:srgbClr val="00B050"/>
                </a:solidFill>
              </a:rPr>
              <a:t>is important </a:t>
            </a:r>
            <a:r>
              <a:rPr lang="en-US" sz="2400" dirty="0" smtClean="0">
                <a:solidFill>
                  <a:srgbClr val="00B050"/>
                </a:solidFill>
              </a:rPr>
              <a:t>to justify its use and </a:t>
            </a:r>
            <a:r>
              <a:rPr lang="en-US" sz="2400" dirty="0">
                <a:solidFill>
                  <a:srgbClr val="00B050"/>
                </a:solidFill>
              </a:rPr>
              <a:t>consider whether or not it is proportionate, necessary and </a:t>
            </a:r>
            <a:r>
              <a:rPr lang="en-US" sz="2400" dirty="0" smtClean="0">
                <a:solidFill>
                  <a:srgbClr val="00B050"/>
                </a:solidFill>
              </a:rPr>
              <a:t>addresses a </a:t>
            </a:r>
            <a:r>
              <a:rPr lang="en-US" sz="2400" dirty="0">
                <a:solidFill>
                  <a:srgbClr val="00B050"/>
                </a:solidFill>
              </a:rPr>
              <a:t>pressing social need. </a:t>
            </a:r>
            <a:endParaRPr lang="en-US" sz="2400" dirty="0" smtClean="0">
              <a:solidFill>
                <a:srgbClr val="00B050"/>
              </a:solidFill>
            </a:endParaRPr>
          </a:p>
          <a:p>
            <a:pPr lvl="0" algn="just">
              <a:buFont typeface="Wingdings" panose="05000000000000000000" pitchFamily="2" charset="2"/>
              <a:buChar char="Ø"/>
            </a:pPr>
            <a:r>
              <a:rPr lang="en-US" sz="2400" dirty="0" smtClean="0">
                <a:solidFill>
                  <a:srgbClr val="00B050"/>
                </a:solidFill>
              </a:rPr>
              <a:t>Collection of both audio </a:t>
            </a:r>
            <a:r>
              <a:rPr lang="en-US" sz="2400" dirty="0">
                <a:solidFill>
                  <a:srgbClr val="00B050"/>
                </a:solidFill>
              </a:rPr>
              <a:t>and video needs to be justifiable</a:t>
            </a:r>
            <a:r>
              <a:rPr lang="en-US" sz="2400" dirty="0" smtClean="0">
                <a:solidFill>
                  <a:srgbClr val="00B050"/>
                </a:solidFill>
              </a:rPr>
              <a:t>.</a:t>
            </a:r>
          </a:p>
          <a:p>
            <a:pPr lvl="0" algn="just">
              <a:buFont typeface="Wingdings" panose="05000000000000000000" pitchFamily="2" charset="2"/>
              <a:buChar char="Ø"/>
            </a:pPr>
            <a:r>
              <a:rPr lang="en-US" sz="2400" dirty="0" smtClean="0">
                <a:solidFill>
                  <a:srgbClr val="00B050"/>
                </a:solidFill>
              </a:rPr>
              <a:t>Best </a:t>
            </a:r>
            <a:r>
              <a:rPr lang="en-US" sz="2400" dirty="0">
                <a:solidFill>
                  <a:srgbClr val="00B050"/>
                </a:solidFill>
              </a:rPr>
              <a:t>approach </a:t>
            </a:r>
            <a:r>
              <a:rPr lang="en-US" sz="2400" dirty="0" smtClean="0">
                <a:solidFill>
                  <a:srgbClr val="00B050"/>
                </a:solidFill>
              </a:rPr>
              <a:t>is to </a:t>
            </a:r>
            <a:r>
              <a:rPr lang="en-US" sz="2400" dirty="0">
                <a:solidFill>
                  <a:srgbClr val="00B050"/>
                </a:solidFill>
              </a:rPr>
              <a:t>purchase a system where video and audio recording can be controlled and turned on and off independently of each other. </a:t>
            </a:r>
            <a:endParaRPr lang="en-US" sz="2400" dirty="0" smtClean="0">
              <a:solidFill>
                <a:srgbClr val="00B050"/>
              </a:solidFill>
            </a:endParaRPr>
          </a:p>
        </p:txBody>
      </p:sp>
      <p:sp>
        <p:nvSpPr>
          <p:cNvPr id="164" name="Shape 164"/>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41</a:t>
            </a:fld>
            <a:endParaRPr/>
          </a:p>
        </p:txBody>
      </p:sp>
    </p:spTree>
    <p:extLst>
      <p:ext uri="{BB962C8B-B14F-4D97-AF65-F5344CB8AC3E}">
        <p14:creationId xmlns:p14="http://schemas.microsoft.com/office/powerpoint/2010/main" val="4207991988"/>
      </p:ext>
    </p:extLst>
  </p:cSld>
  <p:clrMapOvr>
    <a:masterClrMapping/>
  </p:clrMapOvr>
  <p:transition spd="slow">
    <p:wip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4" name="Shape 164"/>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42</a:t>
            </a:fld>
            <a:endParaRPr/>
          </a:p>
        </p:txBody>
      </p:sp>
      <p:sp>
        <p:nvSpPr>
          <p:cNvPr id="7" name="Text Placeholder 2"/>
          <p:cNvSpPr>
            <a:spLocks noGrp="1"/>
          </p:cNvSpPr>
          <p:nvPr>
            <p:ph type="body" idx="1"/>
          </p:nvPr>
        </p:nvSpPr>
        <p:spPr>
          <a:xfrm>
            <a:off x="177914" y="0"/>
            <a:ext cx="8577011" cy="5525814"/>
          </a:xfrm>
        </p:spPr>
        <p:txBody>
          <a:bodyPr/>
          <a:lstStyle/>
          <a:p>
            <a:pPr lvl="0" algn="just">
              <a:buFont typeface="Wingdings" panose="05000000000000000000" pitchFamily="2" charset="2"/>
              <a:buChar char="Ø"/>
            </a:pPr>
            <a:r>
              <a:rPr lang="en-US" sz="2400" dirty="0" smtClean="0">
                <a:solidFill>
                  <a:srgbClr val="00B050"/>
                </a:solidFill>
              </a:rPr>
              <a:t>It </a:t>
            </a:r>
            <a:r>
              <a:rPr lang="en-US" sz="2400" dirty="0">
                <a:solidFill>
                  <a:srgbClr val="00B050"/>
                </a:solidFill>
              </a:rPr>
              <a:t>is highly recommended </a:t>
            </a:r>
            <a:r>
              <a:rPr lang="en-US" sz="2400" dirty="0" smtClean="0">
                <a:solidFill>
                  <a:srgbClr val="00B050"/>
                </a:solidFill>
              </a:rPr>
              <a:t>to undertake </a:t>
            </a:r>
            <a:r>
              <a:rPr lang="en-US" sz="2400" dirty="0">
                <a:solidFill>
                  <a:srgbClr val="00B050"/>
                </a:solidFill>
              </a:rPr>
              <a:t>a privacy impact assessment (PIA) </a:t>
            </a:r>
            <a:r>
              <a:rPr lang="en-US" sz="2400" dirty="0" smtClean="0">
                <a:solidFill>
                  <a:srgbClr val="00B050"/>
                </a:solidFill>
              </a:rPr>
              <a:t>before deciding to procure and deploy </a:t>
            </a:r>
            <a:r>
              <a:rPr lang="en-US" sz="2400" dirty="0">
                <a:solidFill>
                  <a:srgbClr val="00B050"/>
                </a:solidFill>
              </a:rPr>
              <a:t>such a system. </a:t>
            </a:r>
            <a:endParaRPr lang="en-US" sz="2400" dirty="0" smtClean="0">
              <a:solidFill>
                <a:srgbClr val="00B050"/>
              </a:solidFill>
            </a:endParaRPr>
          </a:p>
          <a:p>
            <a:pPr lvl="0" algn="just">
              <a:buFont typeface="Wingdings" panose="05000000000000000000" pitchFamily="2" charset="2"/>
              <a:buChar char="Ø"/>
            </a:pPr>
            <a:r>
              <a:rPr lang="en-US" sz="2400" dirty="0">
                <a:solidFill>
                  <a:srgbClr val="00B050"/>
                </a:solidFill>
              </a:rPr>
              <a:t>When using a BWV device, it is important to know when and when </a:t>
            </a:r>
            <a:r>
              <a:rPr lang="en-US" sz="2400" dirty="0" smtClean="0">
                <a:solidFill>
                  <a:srgbClr val="00B050"/>
                </a:solidFill>
              </a:rPr>
              <a:t>not </a:t>
            </a:r>
            <a:r>
              <a:rPr lang="en-US" sz="2400" dirty="0">
                <a:solidFill>
                  <a:srgbClr val="00B050"/>
                </a:solidFill>
              </a:rPr>
              <a:t>to record. </a:t>
            </a:r>
            <a:endParaRPr lang="en-US" sz="2400" dirty="0" smtClean="0">
              <a:solidFill>
                <a:srgbClr val="00B050"/>
              </a:solidFill>
            </a:endParaRPr>
          </a:p>
          <a:p>
            <a:pPr lvl="0" algn="just">
              <a:buFont typeface="Wingdings" panose="05000000000000000000" pitchFamily="2" charset="2"/>
              <a:buChar char="Ø"/>
            </a:pPr>
            <a:r>
              <a:rPr lang="en-US" sz="2400" dirty="0">
                <a:solidFill>
                  <a:srgbClr val="00B050"/>
                </a:solidFill>
              </a:rPr>
              <a:t>Continuous recording is not recommended </a:t>
            </a:r>
            <a:r>
              <a:rPr lang="en-US" sz="2400" dirty="0" smtClean="0">
                <a:solidFill>
                  <a:srgbClr val="00B050"/>
                </a:solidFill>
              </a:rPr>
              <a:t>without strong </a:t>
            </a:r>
            <a:r>
              <a:rPr lang="en-US" sz="2400" dirty="0">
                <a:solidFill>
                  <a:srgbClr val="00B050"/>
                </a:solidFill>
              </a:rPr>
              <a:t>justification, as this can be highly intrusive and is likely to capture footage of </a:t>
            </a:r>
            <a:r>
              <a:rPr lang="en-US" sz="2400" dirty="0" smtClean="0">
                <a:solidFill>
                  <a:srgbClr val="00B050"/>
                </a:solidFill>
              </a:rPr>
              <a:t>everyday people </a:t>
            </a:r>
            <a:r>
              <a:rPr lang="en-US" sz="2400" dirty="0">
                <a:solidFill>
                  <a:srgbClr val="00B050"/>
                </a:solidFill>
              </a:rPr>
              <a:t>going about their daily business, as well as the individual who is the focus of </a:t>
            </a:r>
            <a:r>
              <a:rPr lang="en-US" sz="2400" dirty="0" smtClean="0">
                <a:solidFill>
                  <a:srgbClr val="00B050"/>
                </a:solidFill>
              </a:rPr>
              <a:t>your attention.</a:t>
            </a:r>
          </a:p>
          <a:p>
            <a:pPr lvl="0" algn="just">
              <a:buFont typeface="Wingdings" panose="05000000000000000000" pitchFamily="2" charset="2"/>
              <a:buChar char="Ø"/>
            </a:pPr>
            <a:r>
              <a:rPr lang="en-US" sz="2400" dirty="0">
                <a:solidFill>
                  <a:srgbClr val="00B050"/>
                </a:solidFill>
              </a:rPr>
              <a:t>It is </a:t>
            </a:r>
            <a:r>
              <a:rPr lang="en-US" sz="2400" dirty="0" smtClean="0">
                <a:solidFill>
                  <a:srgbClr val="00B050"/>
                </a:solidFill>
              </a:rPr>
              <a:t>important </a:t>
            </a:r>
            <a:r>
              <a:rPr lang="en-US" sz="2400" dirty="0">
                <a:solidFill>
                  <a:srgbClr val="00B050"/>
                </a:solidFill>
              </a:rPr>
              <a:t>that clear signage is displayed, </a:t>
            </a:r>
            <a:r>
              <a:rPr lang="en-US" sz="2400" dirty="0" smtClean="0">
                <a:solidFill>
                  <a:srgbClr val="00B050"/>
                </a:solidFill>
              </a:rPr>
              <a:t>e.g. on </a:t>
            </a:r>
            <a:r>
              <a:rPr lang="en-US" sz="2400" dirty="0">
                <a:solidFill>
                  <a:srgbClr val="00B050"/>
                </a:solidFill>
              </a:rPr>
              <a:t>an </a:t>
            </a:r>
            <a:r>
              <a:rPr lang="en-US" sz="2400" dirty="0" smtClean="0">
                <a:solidFill>
                  <a:srgbClr val="00B050"/>
                </a:solidFill>
              </a:rPr>
              <a:t>individual’s uniform</a:t>
            </a:r>
            <a:r>
              <a:rPr lang="en-US" sz="2400" dirty="0">
                <a:solidFill>
                  <a:srgbClr val="00B050"/>
                </a:solidFill>
              </a:rPr>
              <a:t>, to show that recording is taking place and whether the </a:t>
            </a:r>
            <a:r>
              <a:rPr lang="en-US" sz="2400" dirty="0" smtClean="0">
                <a:solidFill>
                  <a:srgbClr val="00B050"/>
                </a:solidFill>
              </a:rPr>
              <a:t>recording includes </a:t>
            </a:r>
            <a:r>
              <a:rPr lang="en-US" sz="2400" dirty="0">
                <a:solidFill>
                  <a:srgbClr val="00B050"/>
                </a:solidFill>
              </a:rPr>
              <a:t>audio</a:t>
            </a:r>
            <a:r>
              <a:rPr lang="en-US" sz="2400" dirty="0" smtClean="0">
                <a:solidFill>
                  <a:srgbClr val="00B050"/>
                </a:solidFill>
              </a:rPr>
              <a:t>.</a:t>
            </a:r>
          </a:p>
          <a:p>
            <a:pPr lvl="0" algn="just">
              <a:buFont typeface="Wingdings" panose="05000000000000000000" pitchFamily="2" charset="2"/>
              <a:buChar char="Ø"/>
            </a:pPr>
            <a:r>
              <a:rPr lang="en-US" sz="2400" dirty="0">
                <a:solidFill>
                  <a:srgbClr val="00B050"/>
                </a:solidFill>
              </a:rPr>
              <a:t>It is important to routinely monitor the use of BWV to ensure that it is still achieving its original </a:t>
            </a:r>
            <a:r>
              <a:rPr lang="en-US" sz="2400" dirty="0" smtClean="0">
                <a:solidFill>
                  <a:srgbClr val="00B050"/>
                </a:solidFill>
              </a:rPr>
              <a:t>purpose </a:t>
            </a:r>
            <a:r>
              <a:rPr lang="en-US" sz="2400" dirty="0">
                <a:solidFill>
                  <a:srgbClr val="00B050"/>
                </a:solidFill>
              </a:rPr>
              <a:t>and if no more the </a:t>
            </a:r>
            <a:r>
              <a:rPr lang="en-US" sz="2400" dirty="0" smtClean="0">
                <a:solidFill>
                  <a:srgbClr val="00B050"/>
                </a:solidFill>
              </a:rPr>
              <a:t>case, to consider </a:t>
            </a:r>
            <a:r>
              <a:rPr lang="en-US" sz="2400" dirty="0">
                <a:solidFill>
                  <a:srgbClr val="00B050"/>
                </a:solidFill>
              </a:rPr>
              <a:t>using less privacy-intrusive methods to address this </a:t>
            </a:r>
            <a:r>
              <a:rPr lang="en-US" sz="2400" dirty="0" smtClean="0">
                <a:solidFill>
                  <a:srgbClr val="00B050"/>
                </a:solidFill>
              </a:rPr>
              <a:t>need.</a:t>
            </a:r>
          </a:p>
        </p:txBody>
      </p:sp>
    </p:spTree>
    <p:extLst>
      <p:ext uri="{BB962C8B-B14F-4D97-AF65-F5344CB8AC3E}">
        <p14:creationId xmlns:p14="http://schemas.microsoft.com/office/powerpoint/2010/main" val="3914664568"/>
      </p:ext>
    </p:extLst>
  </p:cSld>
  <p:clrMapOvr>
    <a:masterClrMapping/>
  </p:clrMapOvr>
  <p:transition spd="slow">
    <p:wip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4" name="Shape 164"/>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43</a:t>
            </a:fld>
            <a:endParaRPr/>
          </a:p>
        </p:txBody>
      </p:sp>
      <p:sp>
        <p:nvSpPr>
          <p:cNvPr id="7" name="Text Placeholder 2"/>
          <p:cNvSpPr>
            <a:spLocks noGrp="1"/>
          </p:cNvSpPr>
          <p:nvPr>
            <p:ph type="body" idx="1"/>
          </p:nvPr>
        </p:nvSpPr>
        <p:spPr>
          <a:xfrm>
            <a:off x="177914" y="160447"/>
            <a:ext cx="8577011" cy="5525814"/>
          </a:xfrm>
        </p:spPr>
        <p:txBody>
          <a:bodyPr/>
          <a:lstStyle/>
          <a:p>
            <a:pPr lvl="0" algn="just">
              <a:buFont typeface="Wingdings" panose="05000000000000000000" pitchFamily="2" charset="2"/>
              <a:buChar char="Ø"/>
            </a:pPr>
            <a:r>
              <a:rPr lang="en-US" sz="2400" dirty="0" smtClean="0">
                <a:solidFill>
                  <a:srgbClr val="00B050"/>
                </a:solidFill>
              </a:rPr>
              <a:t>In some countries, police officers may </a:t>
            </a:r>
            <a:r>
              <a:rPr lang="en-US" sz="2400" dirty="0">
                <a:solidFill>
                  <a:srgbClr val="00B050"/>
                </a:solidFill>
              </a:rPr>
              <a:t>switch on their BWV camera when they believe an individual is being aggressive or there is potential for aggression. Devices help to reduce crime or the potential for crime by acting as a deterrent. </a:t>
            </a:r>
            <a:r>
              <a:rPr lang="en-US" sz="2400" dirty="0" smtClean="0">
                <a:solidFill>
                  <a:srgbClr val="00B050"/>
                </a:solidFill>
              </a:rPr>
              <a:t>In </a:t>
            </a:r>
            <a:r>
              <a:rPr lang="en-US" sz="2400" dirty="0">
                <a:solidFill>
                  <a:srgbClr val="00B050"/>
                </a:solidFill>
              </a:rPr>
              <a:t>a case of actual bodily harm, recorded footage may be used as evidence in a court of </a:t>
            </a:r>
            <a:r>
              <a:rPr lang="en-US" sz="2400" dirty="0" smtClean="0">
                <a:solidFill>
                  <a:srgbClr val="00B050"/>
                </a:solidFill>
              </a:rPr>
              <a:t>law. </a:t>
            </a:r>
          </a:p>
          <a:p>
            <a:pPr lvl="0" algn="just">
              <a:buFont typeface="Wingdings" panose="05000000000000000000" pitchFamily="2" charset="2"/>
              <a:buChar char="Ø"/>
            </a:pPr>
            <a:r>
              <a:rPr lang="en-US" sz="2400" dirty="0" smtClean="0">
                <a:solidFill>
                  <a:srgbClr val="00B050"/>
                </a:solidFill>
              </a:rPr>
              <a:t>However, in Mauritius advice must be sought from SLO regarding whether such evidence would be admissible in court.</a:t>
            </a:r>
          </a:p>
        </p:txBody>
      </p:sp>
    </p:spTree>
    <p:extLst>
      <p:ext uri="{BB962C8B-B14F-4D97-AF65-F5344CB8AC3E}">
        <p14:creationId xmlns:p14="http://schemas.microsoft.com/office/powerpoint/2010/main" val="1281632307"/>
      </p:ext>
    </p:extLst>
  </p:cSld>
  <p:clrMapOvr>
    <a:masterClrMapping/>
  </p:clrMapOvr>
  <p:transition spd="slow">
    <p:wip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2264" y="0"/>
            <a:ext cx="7586875" cy="1143000"/>
          </a:xfrm>
          <a:prstGeom prst="rect">
            <a:avLst/>
          </a:prstGeom>
        </p:spPr>
        <p:txBody>
          <a:bodyPr spcFirstLastPara="1" wrap="square" lIns="91425" tIns="91425" rIns="91425" bIns="91425" anchor="b" anchorCtr="0">
            <a:noAutofit/>
          </a:bodyPr>
          <a:lstStyle/>
          <a:p>
            <a:pPr marL="38100" algn="just">
              <a:defRPr/>
            </a:pPr>
            <a:r>
              <a:rPr lang="en-US" sz="4400" dirty="0" smtClean="0">
                <a:solidFill>
                  <a:srgbClr val="2185C5"/>
                </a:solidFill>
              </a:rPr>
              <a:t>Questions raised by police</a:t>
            </a:r>
            <a:endParaRPr lang="en-US" sz="4400" dirty="0">
              <a:solidFill>
                <a:srgbClr val="2185C5"/>
              </a:solidFill>
            </a:endParaRPr>
          </a:p>
        </p:txBody>
      </p:sp>
      <p:sp>
        <p:nvSpPr>
          <p:cNvPr id="3" name="Text Placeholder 2"/>
          <p:cNvSpPr>
            <a:spLocks noGrp="1"/>
          </p:cNvSpPr>
          <p:nvPr>
            <p:ph type="body" idx="1"/>
          </p:nvPr>
        </p:nvSpPr>
        <p:spPr>
          <a:xfrm>
            <a:off x="452264" y="838363"/>
            <a:ext cx="8577011" cy="5525814"/>
          </a:xfrm>
        </p:spPr>
        <p:txBody>
          <a:bodyPr/>
          <a:lstStyle/>
          <a:p>
            <a:pPr marL="38100" lvl="0" indent="0" algn="just">
              <a:buNone/>
            </a:pPr>
            <a:r>
              <a:rPr lang="en-US" sz="2400" dirty="0" smtClean="0"/>
              <a:t>4.	Some </a:t>
            </a:r>
            <a:r>
              <a:rPr lang="en-US" sz="2400" dirty="0"/>
              <a:t>Police Officers uses their personal mobile phones to take photographs at scene of crimes including dead body, exhibits and other physical evidence and use such photographs during investigation. Is such practice in order</a:t>
            </a:r>
            <a:r>
              <a:rPr lang="en-US" sz="2400" dirty="0" smtClean="0"/>
              <a:t>?</a:t>
            </a:r>
          </a:p>
          <a:p>
            <a:pPr lvl="0" algn="just">
              <a:buFont typeface="Wingdings" panose="05000000000000000000" pitchFamily="2" charset="2"/>
              <a:buChar char="Ø"/>
            </a:pPr>
            <a:r>
              <a:rPr lang="en-US" sz="2400" dirty="0" smtClean="0">
                <a:solidFill>
                  <a:srgbClr val="00B050"/>
                </a:solidFill>
              </a:rPr>
              <a:t>Police must implement a policy regarding the use of mobile phones for police purposes.</a:t>
            </a:r>
          </a:p>
          <a:p>
            <a:pPr lvl="0" algn="just">
              <a:buFont typeface="Wingdings" panose="05000000000000000000" pitchFamily="2" charset="2"/>
              <a:buChar char="Ø"/>
            </a:pPr>
            <a:r>
              <a:rPr lang="en-US" sz="2400" dirty="0" smtClean="0">
                <a:solidFill>
                  <a:srgbClr val="00B050"/>
                </a:solidFill>
              </a:rPr>
              <a:t>Ideally, police officers must not routinely use their personal mobile phone to capture an image or make a recording of an incident or crime scene</a:t>
            </a:r>
            <a:r>
              <a:rPr lang="en-US" sz="2400" smtClean="0">
                <a:solidFill>
                  <a:srgbClr val="00B050"/>
                </a:solidFill>
              </a:rPr>
              <a:t>. </a:t>
            </a:r>
            <a:endParaRPr lang="en-US" sz="2400" dirty="0" smtClean="0">
              <a:solidFill>
                <a:srgbClr val="00B050"/>
              </a:solidFill>
            </a:endParaRPr>
          </a:p>
        </p:txBody>
      </p:sp>
      <p:sp>
        <p:nvSpPr>
          <p:cNvPr id="164" name="Shape 164"/>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44</a:t>
            </a:fld>
            <a:endParaRPr/>
          </a:p>
        </p:txBody>
      </p:sp>
    </p:spTree>
    <p:extLst>
      <p:ext uri="{BB962C8B-B14F-4D97-AF65-F5344CB8AC3E}">
        <p14:creationId xmlns:p14="http://schemas.microsoft.com/office/powerpoint/2010/main" val="2136883966"/>
      </p:ext>
    </p:extLst>
  </p:cSld>
  <p:clrMapOvr>
    <a:masterClrMapping/>
  </p:clrMapOvr>
  <p:transition spd="slow">
    <p:wip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2264" y="0"/>
            <a:ext cx="7586875" cy="1143000"/>
          </a:xfrm>
          <a:prstGeom prst="rect">
            <a:avLst/>
          </a:prstGeom>
        </p:spPr>
        <p:txBody>
          <a:bodyPr spcFirstLastPara="1" wrap="square" lIns="91425" tIns="91425" rIns="91425" bIns="91425" anchor="b" anchorCtr="0">
            <a:noAutofit/>
          </a:bodyPr>
          <a:lstStyle/>
          <a:p>
            <a:pPr marL="38100" algn="just">
              <a:defRPr/>
            </a:pPr>
            <a:r>
              <a:rPr lang="en-US" sz="4400" dirty="0" smtClean="0">
                <a:solidFill>
                  <a:srgbClr val="2185C5"/>
                </a:solidFill>
              </a:rPr>
              <a:t>Questions raised by police</a:t>
            </a:r>
            <a:endParaRPr lang="en-US" sz="4400" dirty="0">
              <a:solidFill>
                <a:srgbClr val="2185C5"/>
              </a:solidFill>
            </a:endParaRPr>
          </a:p>
        </p:txBody>
      </p:sp>
      <p:sp>
        <p:nvSpPr>
          <p:cNvPr id="3" name="Text Placeholder 2"/>
          <p:cNvSpPr>
            <a:spLocks noGrp="1"/>
          </p:cNvSpPr>
          <p:nvPr>
            <p:ph type="body" idx="1"/>
          </p:nvPr>
        </p:nvSpPr>
        <p:spPr>
          <a:xfrm>
            <a:off x="452264" y="1143000"/>
            <a:ext cx="8577011" cy="5525814"/>
          </a:xfrm>
        </p:spPr>
        <p:txBody>
          <a:bodyPr/>
          <a:lstStyle/>
          <a:p>
            <a:pPr marL="495300" lvl="0" indent="-457200" algn="just">
              <a:buAutoNum type="arabicPeriod" startAt="5"/>
            </a:pPr>
            <a:r>
              <a:rPr lang="en-US" sz="2400" dirty="0" smtClean="0"/>
              <a:t>Can </a:t>
            </a:r>
            <a:r>
              <a:rPr lang="en-US" sz="2400" dirty="0"/>
              <a:t>the Police make use of photos on the social media for intelligence work or profiling</a:t>
            </a:r>
            <a:r>
              <a:rPr lang="en-US" sz="2400" dirty="0" smtClean="0"/>
              <a:t>?</a:t>
            </a:r>
          </a:p>
          <a:p>
            <a:pPr lvl="0" algn="just">
              <a:buFont typeface="Wingdings" panose="05000000000000000000" pitchFamily="2" charset="2"/>
              <a:buChar char="Ø"/>
            </a:pPr>
            <a:r>
              <a:rPr lang="en-US" sz="2400" dirty="0">
                <a:solidFill>
                  <a:srgbClr val="00B050"/>
                </a:solidFill>
              </a:rPr>
              <a:t>Publicly available information on social media may be used </a:t>
            </a:r>
            <a:r>
              <a:rPr lang="en-US" sz="2400" dirty="0" smtClean="0">
                <a:solidFill>
                  <a:srgbClr val="00B050"/>
                </a:solidFill>
              </a:rPr>
              <a:t>for intelligence work.</a:t>
            </a:r>
            <a:endParaRPr lang="en-US" sz="2400" dirty="0">
              <a:solidFill>
                <a:srgbClr val="00B050"/>
              </a:solidFill>
            </a:endParaRPr>
          </a:p>
          <a:p>
            <a:pPr algn="just">
              <a:buFont typeface="Wingdings" panose="05000000000000000000" pitchFamily="2" charset="2"/>
              <a:buChar char="Ø"/>
            </a:pPr>
            <a:r>
              <a:rPr lang="en-US" sz="2400" dirty="0">
                <a:solidFill>
                  <a:srgbClr val="00B050"/>
                </a:solidFill>
              </a:rPr>
              <a:t>However, </a:t>
            </a:r>
            <a:r>
              <a:rPr lang="en-US" sz="2400" dirty="0" smtClean="0">
                <a:solidFill>
                  <a:srgbClr val="00B050"/>
                </a:solidFill>
              </a:rPr>
              <a:t>accuracy of such information must be verified. </a:t>
            </a:r>
          </a:p>
          <a:p>
            <a:pPr algn="just">
              <a:buFont typeface="Wingdings" panose="05000000000000000000" pitchFamily="2" charset="2"/>
              <a:buChar char="Ø"/>
            </a:pPr>
            <a:r>
              <a:rPr lang="en-US" sz="2400" dirty="0" smtClean="0">
                <a:solidFill>
                  <a:srgbClr val="00B050"/>
                </a:solidFill>
              </a:rPr>
              <a:t>Also, the information must </a:t>
            </a:r>
            <a:r>
              <a:rPr lang="en-US" sz="2400" dirty="0">
                <a:solidFill>
                  <a:srgbClr val="00B050"/>
                </a:solidFill>
              </a:rPr>
              <a:t>not be used for any purpose other than that stated.</a:t>
            </a:r>
          </a:p>
          <a:p>
            <a:pPr algn="just">
              <a:buFont typeface="Wingdings" panose="05000000000000000000" pitchFamily="2" charset="2"/>
              <a:buChar char="Ø"/>
            </a:pPr>
            <a:endParaRPr lang="en-US" dirty="0" smtClean="0">
              <a:solidFill>
                <a:srgbClr val="00B050"/>
              </a:solidFill>
            </a:endParaRPr>
          </a:p>
        </p:txBody>
      </p:sp>
      <p:sp>
        <p:nvSpPr>
          <p:cNvPr id="164" name="Shape 164"/>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45</a:t>
            </a:fld>
            <a:endParaRPr/>
          </a:p>
        </p:txBody>
      </p:sp>
    </p:spTree>
    <p:extLst>
      <p:ext uri="{BB962C8B-B14F-4D97-AF65-F5344CB8AC3E}">
        <p14:creationId xmlns:p14="http://schemas.microsoft.com/office/powerpoint/2010/main" val="2611747609"/>
      </p:ext>
    </p:extLst>
  </p:cSld>
  <p:clrMapOvr>
    <a:masterClrMapping/>
  </p:clrMapOvr>
  <p:transition spd="slow">
    <p:wip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40" name="Shape 340"/>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46</a:t>
            </a:fld>
            <a:endParaRPr/>
          </a:p>
        </p:txBody>
      </p:sp>
      <p:sp>
        <p:nvSpPr>
          <p:cNvPr id="337" name="Shape 337"/>
          <p:cNvSpPr txBox="1">
            <a:spLocks noGrp="1"/>
          </p:cNvSpPr>
          <p:nvPr>
            <p:ph type="ctrTitle" idx="4294967295"/>
          </p:nvPr>
        </p:nvSpPr>
        <p:spPr>
          <a:xfrm>
            <a:off x="0" y="968375"/>
            <a:ext cx="5561013" cy="1546225"/>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6000" dirty="0">
                <a:solidFill>
                  <a:srgbClr val="7ECEFD"/>
                </a:solidFill>
              </a:rPr>
              <a:t>Thanks!</a:t>
            </a:r>
            <a:endParaRPr sz="6000" dirty="0">
              <a:solidFill>
                <a:srgbClr val="7ECEFD"/>
              </a:solidFill>
            </a:endParaRPr>
          </a:p>
        </p:txBody>
      </p:sp>
      <p:sp>
        <p:nvSpPr>
          <p:cNvPr id="339" name="Shape 339"/>
          <p:cNvSpPr txBox="1">
            <a:spLocks noGrp="1"/>
          </p:cNvSpPr>
          <p:nvPr>
            <p:ph type="body" idx="4294967295"/>
          </p:nvPr>
        </p:nvSpPr>
        <p:spPr>
          <a:xfrm>
            <a:off x="0" y="3686175"/>
            <a:ext cx="6080125" cy="2678113"/>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US" sz="2400" dirty="0" smtClean="0">
                <a:solidFill>
                  <a:srgbClr val="FFFFFF"/>
                </a:solidFill>
              </a:rPr>
              <a:t>Contact us:</a:t>
            </a:r>
          </a:p>
          <a:p>
            <a:pPr marL="0" lvl="0" indent="0" rtl="0">
              <a:spcBef>
                <a:spcPts val="600"/>
              </a:spcBef>
              <a:spcAft>
                <a:spcPts val="0"/>
              </a:spcAft>
              <a:buNone/>
            </a:pPr>
            <a:r>
              <a:rPr lang="en-US" sz="2400" dirty="0" smtClean="0">
                <a:solidFill>
                  <a:srgbClr val="FFFFFF"/>
                </a:solidFill>
              </a:rPr>
              <a:t>Website : http://dataprotection.govmu.org </a:t>
            </a:r>
          </a:p>
          <a:p>
            <a:pPr marL="0" lvl="0" indent="0" rtl="0">
              <a:spcBef>
                <a:spcPts val="600"/>
              </a:spcBef>
              <a:spcAft>
                <a:spcPts val="0"/>
              </a:spcAft>
              <a:buNone/>
            </a:pPr>
            <a:r>
              <a:rPr lang="en-US" sz="2400" dirty="0" smtClean="0">
                <a:solidFill>
                  <a:srgbClr val="FFFFFF"/>
                </a:solidFill>
              </a:rPr>
              <a:t>Email: dpo@govmu.org  </a:t>
            </a:r>
          </a:p>
          <a:p>
            <a:pPr marL="0" lvl="0" indent="0" rtl="0">
              <a:spcBef>
                <a:spcPts val="600"/>
              </a:spcBef>
              <a:spcAft>
                <a:spcPts val="0"/>
              </a:spcAft>
              <a:buNone/>
            </a:pPr>
            <a:r>
              <a:rPr lang="en-US" sz="2400" dirty="0" smtClean="0">
                <a:solidFill>
                  <a:srgbClr val="FFFFFF"/>
                </a:solidFill>
              </a:rPr>
              <a:t>Tel: 4600251</a:t>
            </a:r>
            <a:endParaRPr sz="2400" dirty="0">
              <a:solidFill>
                <a:srgbClr val="FFFFFF"/>
              </a:solidFill>
            </a:endParaRPr>
          </a:p>
        </p:txBody>
      </p:sp>
      <p:sp>
        <p:nvSpPr>
          <p:cNvPr id="5" name="Shape 338"/>
          <p:cNvSpPr txBox="1">
            <a:spLocks/>
          </p:cNvSpPr>
          <p:nvPr/>
        </p:nvSpPr>
        <p:spPr>
          <a:xfrm>
            <a:off x="916025" y="2514625"/>
            <a:ext cx="5561100" cy="1046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419100" algn="l" rtl="0">
              <a:lnSpc>
                <a:spcPct val="100000"/>
              </a:lnSpc>
              <a:spcBef>
                <a:spcPts val="600"/>
              </a:spcBef>
              <a:spcAft>
                <a:spcPts val="0"/>
              </a:spcAft>
              <a:buClr>
                <a:srgbClr val="677480"/>
              </a:buClr>
              <a:buSzPts val="3000"/>
              <a:buFont typeface="Lato"/>
              <a:buChar char="▷"/>
              <a:defRPr sz="3000" b="0" i="0" u="none" strike="noStrike" cap="none">
                <a:solidFill>
                  <a:srgbClr val="677480"/>
                </a:solidFill>
                <a:latin typeface="Lato"/>
                <a:ea typeface="Lato"/>
                <a:cs typeface="Lato"/>
                <a:sym typeface="Lato"/>
              </a:defRPr>
            </a:lvl1pPr>
            <a:lvl2pPr marL="914400" marR="0" lvl="1" indent="-381000" algn="l" rtl="0">
              <a:lnSpc>
                <a:spcPct val="100000"/>
              </a:lnSpc>
              <a:spcBef>
                <a:spcPts val="0"/>
              </a:spcBef>
              <a:spcAft>
                <a:spcPts val="0"/>
              </a:spcAft>
              <a:buClr>
                <a:srgbClr val="677480"/>
              </a:buClr>
              <a:buSzPts val="2400"/>
              <a:buFont typeface="Lato"/>
              <a:buChar char="○"/>
              <a:defRPr sz="2400" b="0" i="0" u="none" strike="noStrike" cap="none">
                <a:solidFill>
                  <a:srgbClr val="677480"/>
                </a:solidFill>
                <a:latin typeface="Lato"/>
                <a:ea typeface="Lato"/>
                <a:cs typeface="Lato"/>
                <a:sym typeface="Lato"/>
              </a:defRPr>
            </a:lvl2pPr>
            <a:lvl3pPr marL="1371600" marR="0" lvl="2" indent="-381000" algn="l" rtl="0">
              <a:lnSpc>
                <a:spcPct val="100000"/>
              </a:lnSpc>
              <a:spcBef>
                <a:spcPts val="0"/>
              </a:spcBef>
              <a:spcAft>
                <a:spcPts val="0"/>
              </a:spcAft>
              <a:buClr>
                <a:srgbClr val="677480"/>
              </a:buClr>
              <a:buSzPts val="2400"/>
              <a:buFont typeface="Lato"/>
              <a:buChar char="■"/>
              <a:defRPr sz="2400" b="0" i="0" u="none" strike="noStrike" cap="none">
                <a:solidFill>
                  <a:srgbClr val="677480"/>
                </a:solidFill>
                <a:latin typeface="Lato"/>
                <a:ea typeface="Lato"/>
                <a:cs typeface="Lato"/>
                <a:sym typeface="Lato"/>
              </a:defRPr>
            </a:lvl3pPr>
            <a:lvl4pPr marL="1828800" marR="0" lvl="3"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4pPr>
            <a:lvl5pPr marL="2286000" marR="0" lvl="4"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5pPr>
            <a:lvl6pPr marL="2743200" marR="0" lvl="5"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6pPr>
            <a:lvl7pPr marL="3200400" marR="0" lvl="6"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7pPr>
            <a:lvl8pPr marL="3657600" marR="0" lvl="7"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8pPr>
            <a:lvl9pPr marL="4114800" marR="0" lvl="8"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9pPr>
          </a:lstStyle>
          <a:p>
            <a:pPr marL="0" indent="0">
              <a:buFont typeface="Lato"/>
              <a:buNone/>
            </a:pPr>
            <a:r>
              <a:rPr lang="en-US" sz="4800" b="1" dirty="0" smtClean="0">
                <a:solidFill>
                  <a:srgbClr val="FFFFFF"/>
                </a:solidFill>
              </a:rPr>
              <a:t>Any questions?</a:t>
            </a:r>
            <a:endParaRPr lang="en-US" sz="4800" b="1" dirty="0">
              <a:solidFill>
                <a:srgbClr val="FFFF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700" y="0"/>
            <a:ext cx="7829386" cy="1220123"/>
          </a:xfrm>
        </p:spPr>
        <p:txBody>
          <a:bodyPr/>
          <a:lstStyle/>
          <a:p>
            <a:r>
              <a:rPr lang="en-US" sz="4800" dirty="0" smtClean="0">
                <a:solidFill>
                  <a:srgbClr val="2185C5"/>
                </a:solidFill>
              </a:rPr>
              <a:t>Structure of DPO</a:t>
            </a:r>
            <a:endParaRPr lang="en-US" sz="4800" dirty="0">
              <a:solidFill>
                <a:srgbClr val="2185C5"/>
              </a:solidFill>
            </a:endParaRPr>
          </a:p>
        </p:txBody>
      </p:sp>
      <p:sp>
        <p:nvSpPr>
          <p:cNvPr id="4" name="Slide Number Placeholder 3"/>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5</a:t>
            </a:fld>
            <a:endParaRPr lang="en"/>
          </a:p>
        </p:txBody>
      </p:sp>
      <p:pic>
        <p:nvPicPr>
          <p:cNvPr id="6" name="Picture 5"/>
          <p:cNvPicPr>
            <a:picLocks noChangeAspect="1"/>
          </p:cNvPicPr>
          <p:nvPr/>
        </p:nvPicPr>
        <p:blipFill>
          <a:blip r:embed="rId3"/>
          <a:stretch>
            <a:fillRect/>
          </a:stretch>
        </p:blipFill>
        <p:spPr>
          <a:xfrm>
            <a:off x="1749972" y="1152524"/>
            <a:ext cx="5565228" cy="5496237"/>
          </a:xfrm>
          <a:prstGeom prst="rect">
            <a:avLst/>
          </a:prstGeom>
        </p:spPr>
      </p:pic>
    </p:spTree>
    <p:extLst>
      <p:ext uri="{BB962C8B-B14F-4D97-AF65-F5344CB8AC3E}">
        <p14:creationId xmlns:p14="http://schemas.microsoft.com/office/powerpoint/2010/main" val="833091679"/>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ctrTitle"/>
          </p:nvPr>
        </p:nvSpPr>
        <p:spPr>
          <a:xfrm>
            <a:off x="685800" y="2111123"/>
            <a:ext cx="7772400" cy="1546500"/>
          </a:xfrm>
          <a:prstGeom prst="rect">
            <a:avLst/>
          </a:prstGeom>
        </p:spPr>
        <p:txBody>
          <a:bodyPr spcFirstLastPara="1" wrap="square" lIns="91425" tIns="91425" rIns="91425" bIns="91425" anchor="b" anchorCtr="0">
            <a:noAutofit/>
          </a:bodyPr>
          <a:lstStyle/>
          <a:p>
            <a:pPr lvl="0"/>
            <a:r>
              <a:rPr lang="en-GB" dirty="0" smtClean="0"/>
              <a:t>Some basic definitions</a:t>
            </a:r>
            <a:endParaRPr dirty="0"/>
          </a:p>
        </p:txBody>
      </p:sp>
      <p:sp>
        <p:nvSpPr>
          <p:cNvPr id="112" name="Shape 112"/>
          <p:cNvSpPr txBox="1">
            <a:spLocks noGrp="1"/>
          </p:cNvSpPr>
          <p:nvPr>
            <p:ph type="subTitle" idx="1"/>
          </p:nvPr>
        </p:nvSpPr>
        <p:spPr>
          <a:xfrm>
            <a:off x="685800" y="3786738"/>
            <a:ext cx="7772400" cy="104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smtClean="0"/>
              <a:t>Section 2</a:t>
            </a:r>
            <a:endParaRPr dirty="0"/>
          </a:p>
        </p:txBody>
      </p:sp>
      <p:sp>
        <p:nvSpPr>
          <p:cNvPr id="113" name="Shape 113"/>
          <p:cNvSpPr txBox="1">
            <a:spLocks noGrp="1"/>
          </p:cNvSpPr>
          <p:nvPr>
            <p:ph type="sldNum" idx="12"/>
          </p:nvPr>
        </p:nvSpPr>
        <p:spPr>
          <a:xfrm>
            <a:off x="-125" y="6440375"/>
            <a:ext cx="9144000" cy="417900"/>
          </a:xfrm>
          <a:prstGeom prst="rect">
            <a:avLst/>
          </a:prstGeom>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300" b="0" i="0" u="none" strike="noStrike" kern="0" cap="none" spc="0" normalizeH="0" baseline="0" noProof="0">
                <a:ln>
                  <a:noFill/>
                </a:ln>
                <a:solidFill>
                  <a:srgbClr val="97ABBC"/>
                </a:solidFill>
                <a:effectLst/>
                <a:uLnTx/>
                <a:uFillTx/>
                <a:latin typeface="Lato"/>
                <a:sym typeface="Lato"/>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6</a:t>
            </a:fld>
            <a:endParaRPr kumimoji="0" sz="1300" b="0" i="0" u="none" strike="noStrike" kern="0" cap="none" spc="0" normalizeH="0" baseline="0" noProof="0">
              <a:ln>
                <a:noFill/>
              </a:ln>
              <a:solidFill>
                <a:srgbClr val="97ABBC"/>
              </a:solidFill>
              <a:effectLst/>
              <a:uLnTx/>
              <a:uFillTx/>
              <a:latin typeface="Lato"/>
              <a:sym typeface="Lato"/>
            </a:endParaRPr>
          </a:p>
        </p:txBody>
      </p:sp>
    </p:spTree>
    <p:extLst>
      <p:ext uri="{BB962C8B-B14F-4D97-AF65-F5344CB8AC3E}">
        <p14:creationId xmlns:p14="http://schemas.microsoft.com/office/powerpoint/2010/main" val="568625327"/>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699" y="136105"/>
            <a:ext cx="7586875" cy="1083095"/>
          </a:xfrm>
        </p:spPr>
        <p:txBody>
          <a:bodyPr/>
          <a:lstStyle/>
          <a:p>
            <a:r>
              <a:rPr lang="en-US" sz="4800" dirty="0" smtClean="0">
                <a:solidFill>
                  <a:srgbClr val="2185C5"/>
                </a:solidFill>
              </a:rPr>
              <a:t>Basic definitions</a:t>
            </a:r>
            <a:endParaRPr lang="en-US" sz="4800" dirty="0">
              <a:solidFill>
                <a:srgbClr val="2185C5"/>
              </a:solidFill>
            </a:endParaRPr>
          </a:p>
        </p:txBody>
      </p:sp>
      <p:sp>
        <p:nvSpPr>
          <p:cNvPr id="3" name="Text Placeholder 2"/>
          <p:cNvSpPr>
            <a:spLocks noGrp="1"/>
          </p:cNvSpPr>
          <p:nvPr>
            <p:ph type="body" idx="1"/>
          </p:nvPr>
        </p:nvSpPr>
        <p:spPr>
          <a:xfrm>
            <a:off x="1004537" y="1020808"/>
            <a:ext cx="7476038" cy="5761269"/>
          </a:xfrm>
        </p:spPr>
        <p:txBody>
          <a:bodyPr/>
          <a:lstStyle/>
          <a:p>
            <a:pPr lvl="1"/>
            <a:endParaRPr lang="en-US" dirty="0"/>
          </a:p>
          <a:p>
            <a:pPr marL="533400" lvl="1" indent="0">
              <a:buNone/>
            </a:pPr>
            <a:endParaRPr lang="en-US" dirty="0" smtClean="0"/>
          </a:p>
          <a:p>
            <a:pPr lvl="1"/>
            <a:endParaRPr lang="en-US" dirty="0" smtClean="0"/>
          </a:p>
          <a:p>
            <a:pPr lvl="1"/>
            <a:endParaRPr lang="en-US" dirty="0"/>
          </a:p>
        </p:txBody>
      </p:sp>
      <p:sp>
        <p:nvSpPr>
          <p:cNvPr id="4" name="Slide Number Placeholder 3"/>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7</a:t>
            </a:fld>
            <a:endParaRPr lang="en"/>
          </a:p>
        </p:txBody>
      </p:sp>
      <p:graphicFrame>
        <p:nvGraphicFramePr>
          <p:cNvPr id="5" name="Diagram 4"/>
          <p:cNvGraphicFramePr/>
          <p:nvPr>
            <p:extLst/>
          </p:nvPr>
        </p:nvGraphicFramePr>
        <p:xfrm>
          <a:off x="893699" y="1401756"/>
          <a:ext cx="7488301" cy="50821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37922047"/>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699" y="136105"/>
            <a:ext cx="7586875" cy="1083095"/>
          </a:xfrm>
        </p:spPr>
        <p:txBody>
          <a:bodyPr/>
          <a:lstStyle/>
          <a:p>
            <a:r>
              <a:rPr lang="en-US" sz="4800" dirty="0" smtClean="0">
                <a:solidFill>
                  <a:srgbClr val="2185C5"/>
                </a:solidFill>
              </a:rPr>
              <a:t>Basic definitions</a:t>
            </a:r>
            <a:endParaRPr lang="en-US" sz="4800" dirty="0">
              <a:solidFill>
                <a:srgbClr val="2185C5"/>
              </a:solidFill>
            </a:endParaRPr>
          </a:p>
        </p:txBody>
      </p:sp>
      <p:sp>
        <p:nvSpPr>
          <p:cNvPr id="3" name="Text Placeholder 2"/>
          <p:cNvSpPr>
            <a:spLocks noGrp="1"/>
          </p:cNvSpPr>
          <p:nvPr>
            <p:ph type="body" idx="1"/>
          </p:nvPr>
        </p:nvSpPr>
        <p:spPr>
          <a:xfrm>
            <a:off x="1004537" y="1020808"/>
            <a:ext cx="7476038" cy="5761269"/>
          </a:xfrm>
        </p:spPr>
        <p:txBody>
          <a:bodyPr/>
          <a:lstStyle/>
          <a:p>
            <a:pPr lvl="1"/>
            <a:endParaRPr lang="en-US" dirty="0"/>
          </a:p>
          <a:p>
            <a:pPr marL="533400" lvl="1" indent="0">
              <a:buNone/>
            </a:pPr>
            <a:endParaRPr lang="en-US" dirty="0" smtClean="0"/>
          </a:p>
          <a:p>
            <a:pPr lvl="1"/>
            <a:endParaRPr lang="en-US" dirty="0" smtClean="0"/>
          </a:p>
          <a:p>
            <a:pPr lvl="1"/>
            <a:endParaRPr lang="en-US" dirty="0"/>
          </a:p>
        </p:txBody>
      </p:sp>
      <p:sp>
        <p:nvSpPr>
          <p:cNvPr id="4" name="Slide Number Placeholder 3"/>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8</a:t>
            </a:fld>
            <a:endParaRPr lang="en"/>
          </a:p>
        </p:txBody>
      </p:sp>
      <p:graphicFrame>
        <p:nvGraphicFramePr>
          <p:cNvPr id="5" name="Diagram 4"/>
          <p:cNvGraphicFramePr/>
          <p:nvPr>
            <p:extLst/>
          </p:nvPr>
        </p:nvGraphicFramePr>
        <p:xfrm>
          <a:off x="893699" y="1219200"/>
          <a:ext cx="7586875" cy="53803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39103466"/>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ctrTitle"/>
          </p:nvPr>
        </p:nvSpPr>
        <p:spPr>
          <a:xfrm>
            <a:off x="685800" y="2111123"/>
            <a:ext cx="7772400" cy="1546500"/>
          </a:xfrm>
          <a:prstGeom prst="rect">
            <a:avLst/>
          </a:prstGeom>
        </p:spPr>
        <p:txBody>
          <a:bodyPr spcFirstLastPara="1" wrap="square" lIns="91425" tIns="91425" rIns="91425" bIns="91425" anchor="b" anchorCtr="0">
            <a:noAutofit/>
          </a:bodyPr>
          <a:lstStyle/>
          <a:p>
            <a:pPr lvl="0"/>
            <a:r>
              <a:rPr lang="en-US" dirty="0" smtClean="0"/>
              <a:t>Functions and Powers </a:t>
            </a:r>
            <a:r>
              <a:rPr lang="en-US" dirty="0"/>
              <a:t>of </a:t>
            </a:r>
            <a:r>
              <a:rPr lang="en-US" dirty="0" smtClean="0"/>
              <a:t>DPC</a:t>
            </a:r>
            <a:endParaRPr dirty="0"/>
          </a:p>
        </p:txBody>
      </p:sp>
      <p:sp>
        <p:nvSpPr>
          <p:cNvPr id="112" name="Shape 112"/>
          <p:cNvSpPr txBox="1">
            <a:spLocks noGrp="1"/>
          </p:cNvSpPr>
          <p:nvPr>
            <p:ph type="subTitle" idx="1"/>
          </p:nvPr>
        </p:nvSpPr>
        <p:spPr>
          <a:xfrm>
            <a:off x="685800" y="3786738"/>
            <a:ext cx="7772400" cy="104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smtClean="0"/>
              <a:t>Sections 5 to 10</a:t>
            </a:r>
            <a:endParaRPr dirty="0"/>
          </a:p>
        </p:txBody>
      </p:sp>
      <p:sp>
        <p:nvSpPr>
          <p:cNvPr id="113" name="Shape 113"/>
          <p:cNvSpPr txBox="1">
            <a:spLocks noGrp="1"/>
          </p:cNvSpPr>
          <p:nvPr>
            <p:ph type="sldNum" idx="12"/>
          </p:nvPr>
        </p:nvSpPr>
        <p:spPr>
          <a:xfrm>
            <a:off x="-125" y="6440375"/>
            <a:ext cx="9144000" cy="417900"/>
          </a:xfrm>
          <a:prstGeom prst="rect">
            <a:avLst/>
          </a:prstGeom>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300" b="0" i="0" u="none" strike="noStrike" kern="0" cap="none" spc="0" normalizeH="0" baseline="0" noProof="0">
                <a:ln>
                  <a:noFill/>
                </a:ln>
                <a:solidFill>
                  <a:srgbClr val="97ABBC"/>
                </a:solidFill>
                <a:effectLst/>
                <a:uLnTx/>
                <a:uFillTx/>
                <a:latin typeface="Lato"/>
                <a:sym typeface="Lato"/>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9</a:t>
            </a:fld>
            <a:endParaRPr kumimoji="0" sz="1300" b="0" i="0" u="none" strike="noStrike" kern="0" cap="none" spc="0" normalizeH="0" baseline="0" noProof="0">
              <a:ln>
                <a:noFill/>
              </a:ln>
              <a:solidFill>
                <a:srgbClr val="97ABBC"/>
              </a:solidFill>
              <a:effectLst/>
              <a:uLnTx/>
              <a:uFillTx/>
              <a:latin typeface="Lato"/>
              <a:sym typeface="Lato"/>
            </a:endParaRPr>
          </a:p>
        </p:txBody>
      </p:sp>
    </p:spTree>
    <p:extLst>
      <p:ext uri="{BB962C8B-B14F-4D97-AF65-F5344CB8AC3E}">
        <p14:creationId xmlns:p14="http://schemas.microsoft.com/office/powerpoint/2010/main" val="959396262"/>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Anton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Anton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493FC4C48176D4BA39FB2B3A58FDD54" ma:contentTypeVersion="1" ma:contentTypeDescription="Create a new document." ma:contentTypeScope="" ma:versionID="7350b534a8aa33a7f4abf92fcd5ca326">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EFD58B-4B01-4773-87B4-17981DDB663F}"/>
</file>

<file path=customXml/itemProps2.xml><?xml version="1.0" encoding="utf-8"?>
<ds:datastoreItem xmlns:ds="http://schemas.openxmlformats.org/officeDocument/2006/customXml" ds:itemID="{22130F79-1938-49E7-9A4C-A6B71A32A78C}"/>
</file>

<file path=customXml/itemProps3.xml><?xml version="1.0" encoding="utf-8"?>
<ds:datastoreItem xmlns:ds="http://schemas.openxmlformats.org/officeDocument/2006/customXml" ds:itemID="{A167922A-D2DC-4072-8A04-D082F86DCA79}"/>
</file>

<file path=docProps/app.xml><?xml version="1.0" encoding="utf-8"?>
<Properties xmlns="http://schemas.openxmlformats.org/officeDocument/2006/extended-properties" xmlns:vt="http://schemas.openxmlformats.org/officeDocument/2006/docPropsVTypes">
  <TotalTime>2946</TotalTime>
  <Words>3428</Words>
  <Application>Microsoft Office PowerPoint</Application>
  <PresentationFormat>On-screen Show (4:3)</PresentationFormat>
  <Paragraphs>342</Paragraphs>
  <Slides>46</Slides>
  <Notes>46</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46</vt:i4>
      </vt:variant>
    </vt:vector>
  </HeadingPairs>
  <TitlesOfParts>
    <vt:vector size="56" baseType="lpstr">
      <vt:lpstr>Arial</vt:lpstr>
      <vt:lpstr>Calibri</vt:lpstr>
      <vt:lpstr>Courier New</vt:lpstr>
      <vt:lpstr>DaxlinePro</vt:lpstr>
      <vt:lpstr>Lato</vt:lpstr>
      <vt:lpstr>Raleway</vt:lpstr>
      <vt:lpstr>Times New Roman</vt:lpstr>
      <vt:lpstr>Wingdings</vt:lpstr>
      <vt:lpstr>Antonio template</vt:lpstr>
      <vt:lpstr>1_Antonio template</vt:lpstr>
      <vt:lpstr>Workshop  on DATA PROTECTION </vt:lpstr>
      <vt:lpstr>Agenda</vt:lpstr>
      <vt:lpstr>The Data Protection Act (DPA)</vt:lpstr>
      <vt:lpstr>The Data Protection Office (DPO)</vt:lpstr>
      <vt:lpstr>Structure of DPO</vt:lpstr>
      <vt:lpstr>Some basic definitions</vt:lpstr>
      <vt:lpstr>Basic definitions</vt:lpstr>
      <vt:lpstr>Basic definitions</vt:lpstr>
      <vt:lpstr>Functions and Powers of DPC</vt:lpstr>
      <vt:lpstr>Functions and Powers of the DPC</vt:lpstr>
      <vt:lpstr>Functions of the DPC(s5)</vt:lpstr>
      <vt:lpstr>PowerPoint Presentation</vt:lpstr>
      <vt:lpstr>PowerPoint Presentation</vt:lpstr>
      <vt:lpstr>PowerPoint Presentation</vt:lpstr>
      <vt:lpstr>Power to require information (s7)</vt:lpstr>
      <vt:lpstr>Preservation order(s8)</vt:lpstr>
      <vt:lpstr>Enforcement notice(s9)</vt:lpstr>
      <vt:lpstr>Power to seek assistance(s10)</vt:lpstr>
      <vt:lpstr>Powers of Authorised Officers</vt:lpstr>
      <vt:lpstr>Power of entry and search(s11)</vt:lpstr>
      <vt:lpstr>Obstruction of Commissioner or authorised officer(s12)</vt:lpstr>
      <vt:lpstr>Delegation of powers</vt:lpstr>
      <vt:lpstr>Delegation of power by Commissioner(s13)</vt:lpstr>
      <vt:lpstr>Obligations on controllers and processors</vt:lpstr>
      <vt:lpstr>Obligations on controllers and processors </vt:lpstr>
      <vt:lpstr>Obligations on controllers and processors </vt:lpstr>
      <vt:lpstr>Obligations on controllers and processors </vt:lpstr>
      <vt:lpstr>Rights of Data Subjects</vt:lpstr>
      <vt:lpstr>Rights of Data Subjects</vt:lpstr>
      <vt:lpstr>Rights of Data Subjects</vt:lpstr>
      <vt:lpstr>Offences and Penalties</vt:lpstr>
      <vt:lpstr>Offences and Penalties (s43)</vt:lpstr>
      <vt:lpstr>Other Offences and Penalties</vt:lpstr>
      <vt:lpstr>Exceptions and Restrictions</vt:lpstr>
      <vt:lpstr>Exceptions and Restrictions (s44) </vt:lpstr>
      <vt:lpstr>Use of CCTV cameras</vt:lpstr>
      <vt:lpstr>Case Law on CCTV cameras</vt:lpstr>
      <vt:lpstr>Disclosure of personal data</vt:lpstr>
      <vt:lpstr>Questions raised by police</vt:lpstr>
      <vt:lpstr>Questions raised by police</vt:lpstr>
      <vt:lpstr>PowerPoint Presentation</vt:lpstr>
      <vt:lpstr>PowerPoint Presentation</vt:lpstr>
      <vt:lpstr>PowerPoint Presentation</vt:lpstr>
      <vt:lpstr>Questions raised by police</vt:lpstr>
      <vt:lpstr>Questions raised by police</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THE DATA PROTECTION ACT 2017</dc:title>
  <dc:creator>Rushda Goburdhun</dc:creator>
  <cp:lastModifiedBy>Data Protection Office</cp:lastModifiedBy>
  <cp:revision>336</cp:revision>
  <cp:lastPrinted>2019-05-14T10:43:32Z</cp:lastPrinted>
  <dcterms:modified xsi:type="dcterms:W3CDTF">2019-05-14T10:44:24Z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0x0101002493FC4C48176D4BA39FB2B3A58FDD54</vt:lpwstr>
  </property>
</Properties>
</file>