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5" r:id="rId6"/>
    <p:sldId id="262" r:id="rId7"/>
    <p:sldId id="267" r:id="rId8"/>
    <p:sldId id="266" r:id="rId9"/>
    <p:sldId id="268" r:id="rId10"/>
    <p:sldId id="269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70902" autoAdjust="0"/>
  </p:normalViewPr>
  <p:slideViewPr>
    <p:cSldViewPr snapToGrid="0">
      <p:cViewPr varScale="1">
        <p:scale>
          <a:sx n="51" d="100"/>
          <a:sy n="51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D5338-2666-4A80-B102-343F80B2A52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9D90A-C599-4832-9BD5-F195F9DCB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31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69D90A-C599-4832-9BD5-F195F9DCBC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59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Overview of data breaches affecting youth. </a:t>
            </a:r>
          </a:p>
          <a:p>
            <a:pPr marL="171450" indent="-171450">
              <a:buFontTx/>
              <a:buChar char="-"/>
            </a:pPr>
            <a:r>
              <a:rPr lang="en-US" dirty="0"/>
              <a:t>Impact of data breaches on personal and professional lives.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69D90A-C599-4832-9BD5-F195F9DCBC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1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69D90A-C599-4832-9BD5-F195F9DCBC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7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622DC-9988-41DD-A415-DAA73CFF6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638300"/>
            <a:ext cx="10058400" cy="2286762"/>
          </a:xfrm>
        </p:spPr>
        <p:txBody>
          <a:bodyPr>
            <a:noAutofit/>
          </a:bodyPr>
          <a:lstStyle/>
          <a:p>
            <a:r>
              <a:rPr lang="en-US" sz="4800" dirty="0"/>
              <a:t>Data Privacy as part of the curricula? How is this being implemented at</a:t>
            </a:r>
            <a:br>
              <a:rPr lang="en-US" sz="4800" dirty="0"/>
            </a:br>
            <a:r>
              <a:rPr lang="en-US" sz="4800" dirty="0"/>
              <a:t>Tertiary Level -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58256-B990-49A0-B894-897A652F94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Gaël</a:t>
            </a:r>
            <a:r>
              <a:rPr lang="en-US" dirty="0"/>
              <a:t> Henriette-</a:t>
            </a:r>
            <a:r>
              <a:rPr lang="en-US" dirty="0" err="1"/>
              <a:t>bolli</a:t>
            </a:r>
            <a:endParaRPr lang="en-US" dirty="0"/>
          </a:p>
          <a:p>
            <a:r>
              <a:rPr lang="en-US" dirty="0"/>
              <a:t>Open university of Mauritius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617844-8E95-4804-8FA5-EC8688495145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67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Remedies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83691-EC79-457C-BA88-F1C99C92A30E}"/>
              </a:ext>
            </a:extLst>
          </p:cNvPr>
          <p:cNvSpPr/>
          <p:nvPr/>
        </p:nvSpPr>
        <p:spPr>
          <a:xfrm>
            <a:off x="1097280" y="2122609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Building partnerships with industry and government bodies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445293-AAC2-4B38-8052-551070C04112}"/>
              </a:ext>
            </a:extLst>
          </p:cNvPr>
          <p:cNvSpPr/>
          <p:nvPr/>
        </p:nvSpPr>
        <p:spPr>
          <a:xfrm>
            <a:off x="1097280" y="2967335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Investing in faculty development and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655742-94BB-4CC7-87D2-951BB160198E}"/>
              </a:ext>
            </a:extLst>
          </p:cNvPr>
          <p:cNvSpPr/>
          <p:nvPr/>
        </p:nvSpPr>
        <p:spPr>
          <a:xfrm>
            <a:off x="1097280" y="3798332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Creating adaptable and up-to-date course materials</a:t>
            </a:r>
          </a:p>
          <a:p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AAF793-F1B2-45F0-87DA-803357D668F1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077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0340CA-9FF5-4330-9D4F-C9F03A574299}"/>
              </a:ext>
            </a:extLst>
          </p:cNvPr>
          <p:cNvSpPr/>
          <p:nvPr/>
        </p:nvSpPr>
        <p:spPr>
          <a:xfrm>
            <a:off x="1097280" y="2091394"/>
            <a:ext cx="8490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importance of integrating data privacy into tertiary curricula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4FF94C-7193-48DB-9A42-1870D62E8C0C}"/>
              </a:ext>
            </a:extLst>
          </p:cNvPr>
          <p:cNvSpPr/>
          <p:nvPr/>
        </p:nvSpPr>
        <p:spPr>
          <a:xfrm>
            <a:off x="1097280" y="2929594"/>
            <a:ext cx="106375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Collaboration and sharing of best practices among educators, industry, and policymakers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A21E39-495F-482E-9660-BE3095BC591C}"/>
              </a:ext>
            </a:extLst>
          </p:cNvPr>
          <p:cNvSpPr/>
          <p:nvPr/>
        </p:nvSpPr>
        <p:spPr>
          <a:xfrm>
            <a:off x="1097280" y="4118435"/>
            <a:ext cx="4494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Prioritise</a:t>
            </a:r>
            <a:r>
              <a:rPr lang="en-US" sz="2400" dirty="0"/>
              <a:t> data privacy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E86058-F2E5-42CC-9D82-DC2C166B714F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08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&amp;A Images – Browse 179,123 Stock Photos, Vectors, and Video | Adobe Stock">
            <a:extLst>
              <a:ext uri="{FF2B5EF4-FFF2-40B4-BE49-F238E27FC236}">
                <a16:creationId xmlns:a16="http://schemas.microsoft.com/office/drawing/2014/main" id="{FAC2839C-9094-43CC-87CC-78D4BB00A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5" y="895350"/>
            <a:ext cx="48958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7BA19DC-F619-4077-92D7-06702F66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11893"/>
            <a:ext cx="10058400" cy="1450757"/>
          </a:xfrm>
        </p:spPr>
        <p:txBody>
          <a:bodyPr/>
          <a:lstStyle/>
          <a:p>
            <a:pPr algn="ctr"/>
            <a:r>
              <a:rPr lang="en-US" b="1" dirty="0"/>
              <a:t>Thank you for your kind attention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4A0A43-F966-4B20-8BD8-D44FEE18B799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9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0340CA-9FF5-4330-9D4F-C9F03A574299}"/>
              </a:ext>
            </a:extLst>
          </p:cNvPr>
          <p:cNvSpPr/>
          <p:nvPr/>
        </p:nvSpPr>
        <p:spPr>
          <a:xfrm>
            <a:off x="1097280" y="2091394"/>
            <a:ext cx="657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Importance of data privacy in the digital age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6D94C-DEDC-403A-B1BF-DBAF16166DBF}"/>
              </a:ext>
            </a:extLst>
          </p:cNvPr>
          <p:cNvSpPr/>
          <p:nvPr/>
        </p:nvSpPr>
        <p:spPr>
          <a:xfrm>
            <a:off x="1097280" y="3069817"/>
            <a:ext cx="50771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Preventing Discrimination and Abuse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55A0D-E717-4296-B184-6AC83388AC4C}"/>
              </a:ext>
            </a:extLst>
          </p:cNvPr>
          <p:cNvSpPr/>
          <p:nvPr/>
        </p:nvSpPr>
        <p:spPr>
          <a:xfrm>
            <a:off x="1097280" y="4059198"/>
            <a:ext cx="6080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Supporting Innovation and Economic Growth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CEE94D-DBDC-41BD-BC2B-1135D18F6FB2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4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0340CA-9FF5-4330-9D4F-C9F03A574299}"/>
              </a:ext>
            </a:extLst>
          </p:cNvPr>
          <p:cNvSpPr/>
          <p:nvPr/>
        </p:nvSpPr>
        <p:spPr>
          <a:xfrm>
            <a:off x="1097280" y="2091394"/>
            <a:ext cx="10637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 understand the current state of data privacy education at the tertiary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38A289-FF68-42D0-BF80-4A37C48CCECF}"/>
              </a:ext>
            </a:extLst>
          </p:cNvPr>
          <p:cNvSpPr/>
          <p:nvPr/>
        </p:nvSpPr>
        <p:spPr>
          <a:xfrm>
            <a:off x="1097280" y="3024844"/>
            <a:ext cx="10637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 explore methods and strategies for implementing data privacy curricula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6B486-3BC1-4102-9659-160BAAB06B42}"/>
              </a:ext>
            </a:extLst>
          </p:cNvPr>
          <p:cNvSpPr/>
          <p:nvPr/>
        </p:nvSpPr>
        <p:spPr>
          <a:xfrm>
            <a:off x="1097280" y="3958294"/>
            <a:ext cx="10637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 discuss the benefits and challenges of integrating data privacy into higher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CAC26E-40FF-4DB8-ADCB-FDE59760F33E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9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Curriculum Design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0340CA-9FF5-4330-9D4F-C9F03A574299}"/>
              </a:ext>
            </a:extLst>
          </p:cNvPr>
          <p:cNvSpPr/>
          <p:nvPr/>
        </p:nvSpPr>
        <p:spPr>
          <a:xfrm>
            <a:off x="1097280" y="2410858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Core Components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C15A2D-6CFF-46EB-9CFE-91123937EE1C}"/>
              </a:ext>
            </a:extLst>
          </p:cNvPr>
          <p:cNvSpPr/>
          <p:nvPr/>
        </p:nvSpPr>
        <p:spPr>
          <a:xfrm>
            <a:off x="1630680" y="3099655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Fundamental principles of data privacy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225AD-0156-4759-98B2-7599009C4F17}"/>
              </a:ext>
            </a:extLst>
          </p:cNvPr>
          <p:cNvSpPr/>
          <p:nvPr/>
        </p:nvSpPr>
        <p:spPr>
          <a:xfrm>
            <a:off x="1630680" y="3754645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Legal frameworks and compliance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3238BE-7CA7-4007-A66A-330C75418FFF}"/>
              </a:ext>
            </a:extLst>
          </p:cNvPr>
          <p:cNvSpPr/>
          <p:nvPr/>
        </p:nvSpPr>
        <p:spPr>
          <a:xfrm>
            <a:off x="1630680" y="4409635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Technical aspects of data protection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86C57A-D0C6-473C-9C7C-07858E2CAFDE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65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Curriculum Design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0340CA-9FF5-4330-9D4F-C9F03A574299}"/>
              </a:ext>
            </a:extLst>
          </p:cNvPr>
          <p:cNvSpPr/>
          <p:nvPr/>
        </p:nvSpPr>
        <p:spPr>
          <a:xfrm>
            <a:off x="1097280" y="2087008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Integration into Existing Courses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C15A2D-6CFF-46EB-9CFE-91123937EE1C}"/>
              </a:ext>
            </a:extLst>
          </p:cNvPr>
          <p:cNvSpPr/>
          <p:nvPr/>
        </p:nvSpPr>
        <p:spPr>
          <a:xfrm>
            <a:off x="1630680" y="2775805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Adapting modules for computer science, law, business, and other fields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39D5CF-AC1D-4283-AC02-9052DDAA14EC}"/>
              </a:ext>
            </a:extLst>
          </p:cNvPr>
          <p:cNvSpPr/>
          <p:nvPr/>
        </p:nvSpPr>
        <p:spPr>
          <a:xfrm>
            <a:off x="1097280" y="3849131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Standalone Courses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969669-2182-4869-9852-FD6477CA9FF3}"/>
              </a:ext>
            </a:extLst>
          </p:cNvPr>
          <p:cNvSpPr/>
          <p:nvPr/>
        </p:nvSpPr>
        <p:spPr>
          <a:xfrm>
            <a:off x="1630680" y="4537928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Designing comprehensive data privacy courses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6C69786-2F59-4936-BD5B-396A061B86EB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64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Teaching Approaches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3DF03C-845E-482D-A305-6AF4252F3ACC}"/>
              </a:ext>
            </a:extLst>
          </p:cNvPr>
          <p:cNvSpPr/>
          <p:nvPr/>
        </p:nvSpPr>
        <p:spPr>
          <a:xfrm>
            <a:off x="1097280" y="2087008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Interactive and Practical Methods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83691-EC79-457C-BA88-F1C99C92A30E}"/>
              </a:ext>
            </a:extLst>
          </p:cNvPr>
          <p:cNvSpPr/>
          <p:nvPr/>
        </p:nvSpPr>
        <p:spPr>
          <a:xfrm>
            <a:off x="1630680" y="2775805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Workshops, simulations, and case studies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1D6B44-D2C1-48E0-B3B8-EDD542FF7BBD}"/>
              </a:ext>
            </a:extLst>
          </p:cNvPr>
          <p:cNvSpPr/>
          <p:nvPr/>
        </p:nvSpPr>
        <p:spPr>
          <a:xfrm>
            <a:off x="1097280" y="4170828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Technology and Online Resources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8102B4-5B49-4CE4-AF83-8A81D06A4BF7}"/>
              </a:ext>
            </a:extLst>
          </p:cNvPr>
          <p:cNvSpPr/>
          <p:nvPr/>
        </p:nvSpPr>
        <p:spPr>
          <a:xfrm>
            <a:off x="1630680" y="4947142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E-learning platforms and digital tools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445293-AAC2-4B38-8052-551070C04112}"/>
              </a:ext>
            </a:extLst>
          </p:cNvPr>
          <p:cNvSpPr/>
          <p:nvPr/>
        </p:nvSpPr>
        <p:spPr>
          <a:xfrm>
            <a:off x="1630680" y="3426768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Hands-on projects and labs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4D41EE-4B3A-456A-A773-E6E702F1F82F}"/>
              </a:ext>
            </a:extLst>
          </p:cNvPr>
          <p:cNvSpPr/>
          <p:nvPr/>
        </p:nvSpPr>
        <p:spPr>
          <a:xfrm>
            <a:off x="1630680" y="5589773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Access to real-world data and scenarios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100610-5C82-4DD0-B1AE-B822BB6CBEFC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69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Teaching Approaches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3DF03C-845E-482D-A305-6AF4252F3ACC}"/>
              </a:ext>
            </a:extLst>
          </p:cNvPr>
          <p:cNvSpPr/>
          <p:nvPr/>
        </p:nvSpPr>
        <p:spPr>
          <a:xfrm>
            <a:off x="1097280" y="2087008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Industry Collaboration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83691-EC79-457C-BA88-F1C99C92A30E}"/>
              </a:ext>
            </a:extLst>
          </p:cNvPr>
          <p:cNvSpPr/>
          <p:nvPr/>
        </p:nvSpPr>
        <p:spPr>
          <a:xfrm>
            <a:off x="1630680" y="2775805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Guest lectures and workshops from industry experts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445293-AAC2-4B38-8052-551070C04112}"/>
              </a:ext>
            </a:extLst>
          </p:cNvPr>
          <p:cNvSpPr/>
          <p:nvPr/>
        </p:nvSpPr>
        <p:spPr>
          <a:xfrm>
            <a:off x="1630680" y="3620531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Internship and project opportunities with companies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52D708-55A1-4A48-81CC-D7DFDD27B496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135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Cross-Disciplinary Integration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3DF03C-845E-482D-A305-6AF4252F3ACC}"/>
              </a:ext>
            </a:extLst>
          </p:cNvPr>
          <p:cNvSpPr/>
          <p:nvPr/>
        </p:nvSpPr>
        <p:spPr>
          <a:xfrm>
            <a:off x="1097280" y="2087008"/>
            <a:ext cx="8084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Promoting Data Privacy Across Disciplines</a:t>
            </a:r>
            <a:endParaRPr lang="en-US" sz="32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83691-EC79-457C-BA88-F1C99C92A30E}"/>
              </a:ext>
            </a:extLst>
          </p:cNvPr>
          <p:cNvSpPr/>
          <p:nvPr/>
        </p:nvSpPr>
        <p:spPr>
          <a:xfrm>
            <a:off x="1630680" y="2775805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/>
              <a:t>Encouraging collaboration between departments</a:t>
            </a:r>
            <a:endParaRPr lang="en-US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445293-AAC2-4B38-8052-551070C04112}"/>
              </a:ext>
            </a:extLst>
          </p:cNvPr>
          <p:cNvSpPr/>
          <p:nvPr/>
        </p:nvSpPr>
        <p:spPr>
          <a:xfrm>
            <a:off x="1630680" y="3620531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Interdisciplinary projects and research</a:t>
            </a: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46AD51-119F-4220-8480-80EBD8B67F7D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4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39C3-0F1A-4775-A447-384D54C8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83691-EC79-457C-BA88-F1C99C92A30E}"/>
              </a:ext>
            </a:extLst>
          </p:cNvPr>
          <p:cNvSpPr/>
          <p:nvPr/>
        </p:nvSpPr>
        <p:spPr>
          <a:xfrm>
            <a:off x="1097280" y="2122609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Limited resources and expertise in data privacy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445293-AAC2-4B38-8052-551070C04112}"/>
              </a:ext>
            </a:extLst>
          </p:cNvPr>
          <p:cNvSpPr/>
          <p:nvPr/>
        </p:nvSpPr>
        <p:spPr>
          <a:xfrm>
            <a:off x="1097280" y="2967335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Resistance to curriculum changes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655742-94BB-4CC7-87D2-951BB160198E}"/>
              </a:ext>
            </a:extLst>
          </p:cNvPr>
          <p:cNvSpPr/>
          <p:nvPr/>
        </p:nvSpPr>
        <p:spPr>
          <a:xfrm>
            <a:off x="1097280" y="3812061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Keeping up with rapidly evolving data privacy laws and technologies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D6C9E5-245C-43CA-8048-01EB5E75C658}"/>
              </a:ext>
            </a:extLst>
          </p:cNvPr>
          <p:cNvSpPr/>
          <p:nvPr/>
        </p:nvSpPr>
        <p:spPr>
          <a:xfrm>
            <a:off x="7184004" y="6488668"/>
            <a:ext cx="5007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1F1F"/>
                </a:solidFill>
                <a:latin typeface="Google Sans"/>
              </a:rPr>
              <a:t>Data Protection for the Youth Workshop- 18.07.24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7459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93FC4C48176D4BA39FB2B3A58FDD54" ma:contentTypeVersion="1" ma:contentTypeDescription="Create a new document." ma:contentTypeScope="" ma:versionID="7350b534a8aa33a7f4abf92fcd5ca32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01fac345008aa34b3a53f2166bf3c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25449A4-F391-411C-85CF-568FBB911418}"/>
</file>

<file path=customXml/itemProps2.xml><?xml version="1.0" encoding="utf-8"?>
<ds:datastoreItem xmlns:ds="http://schemas.openxmlformats.org/officeDocument/2006/customXml" ds:itemID="{BA411EF6-1B2F-4170-8824-382920D62AD1}"/>
</file>

<file path=customXml/itemProps3.xml><?xml version="1.0" encoding="utf-8"?>
<ds:datastoreItem xmlns:ds="http://schemas.openxmlformats.org/officeDocument/2006/customXml" ds:itemID="{4C667889-2264-48E1-A79C-40533CB30232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1114</TotalTime>
  <Words>381</Words>
  <Application>Microsoft Office PowerPoint</Application>
  <PresentationFormat>Widescreen</PresentationFormat>
  <Paragraphs>66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Google Sans</vt:lpstr>
      <vt:lpstr>Wingdings</vt:lpstr>
      <vt:lpstr>Retrospect</vt:lpstr>
      <vt:lpstr>Data Privacy as part of the curricula? How is this being implemented at Tertiary Level - Part 2</vt:lpstr>
      <vt:lpstr>Introduction</vt:lpstr>
      <vt:lpstr>Objectives</vt:lpstr>
      <vt:lpstr>Curriculum Design </vt:lpstr>
      <vt:lpstr>Curriculum Design </vt:lpstr>
      <vt:lpstr>Teaching Approaches </vt:lpstr>
      <vt:lpstr>Teaching Approaches </vt:lpstr>
      <vt:lpstr>Cross-Disciplinary Integration </vt:lpstr>
      <vt:lpstr>Challenges </vt:lpstr>
      <vt:lpstr>Remedies</vt:lpstr>
      <vt:lpstr>Conclusion</vt:lpstr>
      <vt:lpstr>Thank you for your kind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Privacy as part of the curricula? How is this being implemented at Tertiary Level - Part 2</dc:title>
  <dc:creator>user</dc:creator>
  <cp:lastModifiedBy>user</cp:lastModifiedBy>
  <cp:revision>7</cp:revision>
  <dcterms:created xsi:type="dcterms:W3CDTF">2024-07-15T19:21:27Z</dcterms:created>
  <dcterms:modified xsi:type="dcterms:W3CDTF">2024-07-16T13:55:32Z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0x0101002493FC4C48176D4BA39FB2B3A58FDD54</vt:lpwstr>
  </property>
</Properties>
</file>