
<file path=[Content_Types].xml><?xml version="1.0" encoding="utf-8"?>
<Types xmlns="http://schemas.openxmlformats.org/package/2006/content-types">
  <Default Extension="png" ContentType="image/png"/>
  <Default Extension="rels" ContentType="application/vnd.openxmlformats-package.relationships+xml"/>
  <Default Extension="jpeg" ContentType="image/jpeg"/>
  <Default Extension="xml" ContentType="application/xml"/>
  <Override PartName="/ppt/diagrams/data1.xml" ContentType="application/vnd.openxmlformats-officedocument.drawingml.diagramData+xml"/>
  <Override PartName="/ppt/presentation.xml" ContentType="application/vnd.openxmlformats-officedocument.presentationml.presentation.main+xml"/>
  <Override PartName="/ppt/slides/slide1.xml" ContentType="application/vnd.openxmlformats-officedocument.presentationml.slide+xml"/>
  <Override PartName="/ppt/slides/slide35.xml" ContentType="application/vnd.openxmlformats-officedocument.presentationml.slide+xml"/>
  <Override PartName="/ppt/slides/slide34.xml" ContentType="application/vnd.openxmlformats-officedocument.presentationml.slide+xml"/>
  <Override PartName="/ppt/slides/slide33.xml" ContentType="application/vnd.openxmlformats-officedocument.presentationml.slide+xml"/>
  <Override PartName="/ppt/slides/slide32.xml" ContentType="application/vnd.openxmlformats-officedocument.presentationml.slide+xml"/>
  <Override PartName="/ppt/slides/slide31.xml" ContentType="application/vnd.openxmlformats-officedocument.presentationml.slide+xml"/>
  <Override PartName="/ppt/slides/slide30.xml" ContentType="application/vnd.openxmlformats-officedocument.presentationml.slide+xml"/>
  <Override PartName="/ppt/slides/slide29.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s/slide46.xml" ContentType="application/vnd.openxmlformats-officedocument.presentationml.slide+xml"/>
  <Override PartName="/ppt/slides/slide45.xml" ContentType="application/vnd.openxmlformats-officedocument.presentationml.slide+xml"/>
  <Override PartName="/ppt/slides/slide44.xml" ContentType="application/vnd.openxmlformats-officedocument.presentationml.slide+xml"/>
  <Override PartName="/ppt/slides/slide43.xml" ContentType="application/vnd.openxmlformats-officedocument.presentationml.slide+xml"/>
  <Override PartName="/ppt/slides/slide42.xml" ContentType="application/vnd.openxmlformats-officedocument.presentationml.slide+xml"/>
  <Override PartName="/ppt/slides/slide41.xml" ContentType="application/vnd.openxmlformats-officedocument.presentationml.slide+xml"/>
  <Override PartName="/ppt/slides/slide40.xml" ContentType="application/vnd.openxmlformats-officedocument.presentationml.slide+xml"/>
  <Override PartName="/ppt/slides/slide39.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4.xml" ContentType="application/vnd.openxmlformats-officedocument.presentationml.slide+xml"/>
  <Override PartName="/ppt/slides/slide12.xml" ContentType="application/vnd.openxmlformats-officedocument.presentationml.slide+xml"/>
  <Override PartName="/ppt/slides/slide14.xml" ContentType="application/vnd.openxmlformats-officedocument.presentationml.slide+xml"/>
  <Override PartName="/ppt/slides/slide23.xml" ContentType="application/vnd.openxmlformats-officedocument.presentationml.slide+xml"/>
  <Override PartName="/ppt/slides/slide22.xml" ContentType="application/vnd.openxmlformats-officedocument.presentationml.slide+xml"/>
  <Override PartName="/ppt/slides/slide21.xml" ContentType="application/vnd.openxmlformats-officedocument.presentationml.slide+xml"/>
  <Override PartName="/ppt/slides/slide13.xml" ContentType="application/vnd.openxmlformats-officedocument.presentationml.slide+xml"/>
  <Override PartName="/ppt/slides/slide20.xml" ContentType="application/vnd.openxmlformats-officedocument.presentationml.slide+xml"/>
  <Override PartName="/ppt/slides/slide18.xml" ContentType="application/vnd.openxmlformats-officedocument.presentationml.slide+xml"/>
  <Override PartName="/ppt/slides/slide15.xml" ContentType="application/vnd.openxmlformats-officedocument.presentationml.slide+xml"/>
  <Override PartName="/ppt/slides/slide19.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Masters/slideMaster1.xml" ContentType="application/vnd.openxmlformats-officedocument.presentationml.slideMaster+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notesSlides/notesSlide1.xml" ContentType="application/vnd.openxmlformats-officedocument.presentationml.notesSlide+xml"/>
  <Override PartName="/ppt/theme/theme1.xml" ContentType="application/vnd.openxmlformats-officedocument.theme+xml"/>
  <Override PartName="/ppt/notesMasters/notesMaster1.xml" ContentType="application/vnd.openxmlformats-officedocument.presentationml.notesMaster+xml"/>
  <Override PartName="/ppt/diagrams/colors1.xml" ContentType="application/vnd.openxmlformats-officedocument.drawingml.diagramColors+xml"/>
  <Override PartName="/ppt/diagrams/quickStyle1.xml" ContentType="application/vnd.openxmlformats-officedocument.drawingml.diagramStyle+xml"/>
  <Override PartName="/ppt/diagrams/layout1.xml" ContentType="application/vnd.openxmlformats-officedocument.drawingml.diagramLayout+xml"/>
  <Override PartName="/ppt/theme/theme3.xml" ContentType="application/vnd.openxmlformats-officedocument.theme+xml"/>
  <Override PartName="/ppt/theme/theme2.xml" ContentType="application/vnd.openxmlformats-officedocument.theme+xml"/>
  <Override PartName="/ppt/handoutMasters/handoutMaster1.xml" ContentType="application/vnd.openxmlformats-officedocument.presentationml.handoutMaster+xml"/>
  <Override PartName="/ppt/viewProps.xml" ContentType="application/vnd.openxmlformats-officedocument.presentationml.viewProps+xml"/>
  <Override PartName="/ppt/tableStyles.xml" ContentType="application/vnd.openxmlformats-officedocument.presentationml.tableStyles+xml"/>
  <Override PartName="/ppt/presProps.xml" ContentType="application/vnd.openxmlformats-officedocument.presentationml.presProps+xml"/>
  <Override PartName="/docProps/app.xml" ContentType="application/vnd.openxmlformats-officedocument.extended-properties+xml"/>
  <Override PartName="/docProps/custom.xml" ContentType="application/vnd.openxmlformats-officedocument.custom-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9"/>
  </p:notesMasterIdLst>
  <p:handoutMasterIdLst>
    <p:handoutMasterId r:id="rId50"/>
  </p:handoutMasterIdLst>
  <p:sldIdLst>
    <p:sldId id="258" r:id="rId2"/>
    <p:sldId id="260" r:id="rId3"/>
    <p:sldId id="376" r:id="rId4"/>
    <p:sldId id="271" r:id="rId5"/>
    <p:sldId id="305" r:id="rId6"/>
    <p:sldId id="366" r:id="rId7"/>
    <p:sldId id="375" r:id="rId8"/>
    <p:sldId id="296" r:id="rId9"/>
    <p:sldId id="377" r:id="rId10"/>
    <p:sldId id="309" r:id="rId11"/>
    <p:sldId id="313" r:id="rId12"/>
    <p:sldId id="312" r:id="rId13"/>
    <p:sldId id="310" r:id="rId14"/>
    <p:sldId id="315" r:id="rId15"/>
    <p:sldId id="317" r:id="rId16"/>
    <p:sldId id="318" r:id="rId17"/>
    <p:sldId id="320" r:id="rId18"/>
    <p:sldId id="321" r:id="rId19"/>
    <p:sldId id="323" r:id="rId20"/>
    <p:sldId id="324" r:id="rId21"/>
    <p:sldId id="325" r:id="rId22"/>
    <p:sldId id="327" r:id="rId23"/>
    <p:sldId id="329" r:id="rId24"/>
    <p:sldId id="330" r:id="rId25"/>
    <p:sldId id="374" r:id="rId26"/>
    <p:sldId id="378" r:id="rId27"/>
    <p:sldId id="367" r:id="rId28"/>
    <p:sldId id="369" r:id="rId29"/>
    <p:sldId id="379" r:id="rId30"/>
    <p:sldId id="368" r:id="rId31"/>
    <p:sldId id="370" r:id="rId32"/>
    <p:sldId id="371" r:id="rId33"/>
    <p:sldId id="372" r:id="rId34"/>
    <p:sldId id="373" r:id="rId35"/>
    <p:sldId id="331" r:id="rId36"/>
    <p:sldId id="344" r:id="rId37"/>
    <p:sldId id="362" r:id="rId38"/>
    <p:sldId id="363" r:id="rId39"/>
    <p:sldId id="364" r:id="rId40"/>
    <p:sldId id="380" r:id="rId41"/>
    <p:sldId id="340" r:id="rId42"/>
    <p:sldId id="332" r:id="rId43"/>
    <p:sldId id="336" r:id="rId44"/>
    <p:sldId id="337" r:id="rId45"/>
    <p:sldId id="338" r:id="rId46"/>
    <p:sldId id="353" r:id="rId47"/>
    <p:sldId id="365" r:id="rId48"/>
  </p:sldIdLst>
  <p:sldSz cx="9144000" cy="6858000" type="screen4x3"/>
  <p:notesSz cx="6669088" cy="97536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7ED4E8"/>
    <a:srgbClr val="6DD505"/>
    <a:srgbClr val="FF6600"/>
    <a:srgbClr val="8DBB6B"/>
    <a:srgbClr val="0000FF"/>
    <a:srgbClr val="DFAB87"/>
    <a:srgbClr val="291CD8"/>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588" autoAdjust="0"/>
    <p:restoredTop sz="97849" autoAdjust="0"/>
  </p:normalViewPr>
  <p:slideViewPr>
    <p:cSldViewPr snapToGrid="0">
      <p:cViewPr>
        <p:scale>
          <a:sx n="76" d="100"/>
          <a:sy n="76" d="100"/>
        </p:scale>
        <p:origin x="-1206" y="-78"/>
      </p:cViewPr>
      <p:guideLst>
        <p:guide orient="horz" pos="2160"/>
        <p:guide pos="2880"/>
      </p:guideLst>
    </p:cSldViewPr>
  </p:slideViewPr>
  <p:outlineViewPr>
    <p:cViewPr>
      <p:scale>
        <a:sx n="33" d="100"/>
        <a:sy n="33" d="100"/>
      </p:scale>
      <p:origin x="24" y="21828"/>
    </p:cViewPr>
  </p:outlineViewPr>
  <p:notesTextViewPr>
    <p:cViewPr>
      <p:scale>
        <a:sx n="100" d="100"/>
        <a:sy n="100" d="100"/>
      </p:scale>
      <p:origin x="0" y="0"/>
    </p:cViewPr>
  </p:notesTextViewPr>
  <p:sorterViewPr>
    <p:cViewPr>
      <p:scale>
        <a:sx n="100" d="100"/>
        <a:sy n="100" d="100"/>
      </p:scale>
      <p:origin x="0" y="6846"/>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handoutMaster" Target="handoutMasters/handoutMaster1.xml"/><Relationship Id="rId55" Type="http://schemas.openxmlformats.org/officeDocument/2006/relationships/customXml" Target="../customXml/item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customXml" Target="../customXml/item2.xml"/><Relationship Id="rId8" Type="http://schemas.openxmlformats.org/officeDocument/2006/relationships/slide" Target="slides/slide7.xml"/><Relationship Id="rId51" Type="http://schemas.openxmlformats.org/officeDocument/2006/relationships/presProps" Target="pres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notesMaster" Target="notesMasters/notesMaster1.xml"/><Relationship Id="rId57" Type="http://schemas.openxmlformats.org/officeDocument/2006/relationships/customXml" Target="../customXml/item3.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6DA63A0A-2459-41E8-BD19-85A4FAB00F86}"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US"/>
        </a:p>
      </dgm:t>
    </dgm:pt>
    <dgm:pt modelId="{C2BB95A8-6047-4050-947A-230067FA910B}">
      <dgm:prSet phldrT="[Text]" custT="1"/>
      <dgm:spPr>
        <a:solidFill>
          <a:schemeClr val="accent1"/>
        </a:solidFill>
      </dgm:spPr>
      <dgm:t>
        <a:bodyPr/>
        <a:lstStyle/>
        <a:p>
          <a:r>
            <a:rPr lang="en-US" sz="2200" b="1" i="1" u="sng" dirty="0" smtClean="0">
              <a:solidFill>
                <a:srgbClr val="7030A0"/>
              </a:solidFill>
              <a:latin typeface="Calibri" pitchFamily="34" charset="0"/>
            </a:rPr>
            <a:t>Sensitive</a:t>
          </a:r>
          <a:endParaRPr lang="en-US" sz="2200" b="1" i="1" u="sng" dirty="0">
            <a:solidFill>
              <a:srgbClr val="7030A0"/>
            </a:solidFill>
            <a:latin typeface="Calibri" pitchFamily="34" charset="0"/>
          </a:endParaRPr>
        </a:p>
      </dgm:t>
    </dgm:pt>
    <dgm:pt modelId="{8887DC97-1C02-4443-B474-C47617F30B48}" type="parTrans" cxnId="{34853128-8CE9-4ECF-968E-0BAABD8F3E64}">
      <dgm:prSet/>
      <dgm:spPr/>
      <dgm:t>
        <a:bodyPr/>
        <a:lstStyle/>
        <a:p>
          <a:endParaRPr lang="en-US"/>
        </a:p>
      </dgm:t>
    </dgm:pt>
    <dgm:pt modelId="{C7542D1F-9F39-4862-B854-F77BC5DCFD60}" type="sibTrans" cxnId="{34853128-8CE9-4ECF-968E-0BAABD8F3E64}">
      <dgm:prSet/>
      <dgm:spPr/>
      <dgm:t>
        <a:bodyPr/>
        <a:lstStyle/>
        <a:p>
          <a:endParaRPr lang="en-US"/>
        </a:p>
      </dgm:t>
    </dgm:pt>
    <dgm:pt modelId="{925A12CE-0C56-4009-9D9A-920F4FC3D95A}">
      <dgm:prSet phldrT="[Text]" custT="1"/>
      <dgm:spPr/>
      <dgm:t>
        <a:bodyPr/>
        <a:lstStyle/>
        <a:p>
          <a:r>
            <a:rPr lang="en-US" sz="1600" b="1" dirty="0" smtClean="0">
              <a:solidFill>
                <a:srgbClr val="7030A0"/>
              </a:solidFill>
              <a:latin typeface="Calibri" pitchFamily="34" charset="0"/>
            </a:rPr>
            <a:t>Racial/Ethnic Origin</a:t>
          </a:r>
          <a:endParaRPr lang="en-US" sz="1600" b="1" dirty="0">
            <a:solidFill>
              <a:srgbClr val="7030A0"/>
            </a:solidFill>
            <a:latin typeface="Calibri" pitchFamily="34" charset="0"/>
          </a:endParaRPr>
        </a:p>
      </dgm:t>
    </dgm:pt>
    <dgm:pt modelId="{91DCE2DD-E645-4BA8-BFAC-C849A2B6CBDE}" type="parTrans" cxnId="{A9704E2D-0CC8-42A2-A885-3DB99ED1DF9E}">
      <dgm:prSet/>
      <dgm:spPr/>
      <dgm:t>
        <a:bodyPr/>
        <a:lstStyle/>
        <a:p>
          <a:endParaRPr lang="en-US"/>
        </a:p>
      </dgm:t>
    </dgm:pt>
    <dgm:pt modelId="{2D93C502-62B8-4E3E-B35F-CE3C91A5F2F8}" type="sibTrans" cxnId="{A9704E2D-0CC8-42A2-A885-3DB99ED1DF9E}">
      <dgm:prSet/>
      <dgm:spPr/>
      <dgm:t>
        <a:bodyPr/>
        <a:lstStyle/>
        <a:p>
          <a:endParaRPr lang="en-US"/>
        </a:p>
      </dgm:t>
    </dgm:pt>
    <dgm:pt modelId="{62E22EA0-ACB1-45AC-AD37-34E325E08365}">
      <dgm:prSet phldrT="[Text]" custT="1"/>
      <dgm:spPr/>
      <dgm:t>
        <a:bodyPr/>
        <a:lstStyle/>
        <a:p>
          <a:r>
            <a:rPr lang="en-US" sz="1600" b="1" dirty="0" smtClean="0">
              <a:solidFill>
                <a:srgbClr val="7030A0"/>
              </a:solidFill>
              <a:latin typeface="Calibri" pitchFamily="34" charset="0"/>
            </a:rPr>
            <a:t>Political Opinion /</a:t>
          </a:r>
        </a:p>
        <a:p>
          <a:r>
            <a:rPr lang="en-US" sz="1600" b="1" dirty="0" smtClean="0">
              <a:solidFill>
                <a:srgbClr val="7030A0"/>
              </a:solidFill>
              <a:latin typeface="Calibri" pitchFamily="34" charset="0"/>
            </a:rPr>
            <a:t>Adherence</a:t>
          </a:r>
          <a:endParaRPr lang="en-US" sz="1600" b="1" dirty="0">
            <a:solidFill>
              <a:srgbClr val="7030A0"/>
            </a:solidFill>
            <a:latin typeface="Calibri" pitchFamily="34" charset="0"/>
          </a:endParaRPr>
        </a:p>
      </dgm:t>
    </dgm:pt>
    <dgm:pt modelId="{05CE0C92-4B9A-4483-B3F2-BD77D1BCE5F1}" type="parTrans" cxnId="{78A3B2AA-1BE6-40F6-8936-99ED6D777795}">
      <dgm:prSet/>
      <dgm:spPr/>
      <dgm:t>
        <a:bodyPr/>
        <a:lstStyle/>
        <a:p>
          <a:endParaRPr lang="en-US"/>
        </a:p>
      </dgm:t>
    </dgm:pt>
    <dgm:pt modelId="{B4BA2927-E902-477A-8DE9-7194F41FE07E}" type="sibTrans" cxnId="{78A3B2AA-1BE6-40F6-8936-99ED6D777795}">
      <dgm:prSet/>
      <dgm:spPr/>
      <dgm:t>
        <a:bodyPr/>
        <a:lstStyle/>
        <a:p>
          <a:endParaRPr lang="en-US"/>
        </a:p>
      </dgm:t>
    </dgm:pt>
    <dgm:pt modelId="{28C15D90-E262-4268-B62C-B400D1B4CB4C}">
      <dgm:prSet phldrT="[Text]" custT="1"/>
      <dgm:spPr/>
      <dgm:t>
        <a:bodyPr/>
        <a:lstStyle/>
        <a:p>
          <a:r>
            <a:rPr lang="en-US" sz="1600" b="1" dirty="0" smtClean="0">
              <a:solidFill>
                <a:srgbClr val="7030A0"/>
              </a:solidFill>
              <a:latin typeface="Calibri" pitchFamily="34" charset="0"/>
            </a:rPr>
            <a:t>Religious /</a:t>
          </a:r>
        </a:p>
        <a:p>
          <a:r>
            <a:rPr lang="en-US" sz="1600" b="1" dirty="0" smtClean="0">
              <a:solidFill>
                <a:srgbClr val="7030A0"/>
              </a:solidFill>
              <a:latin typeface="Calibri" pitchFamily="34" charset="0"/>
            </a:rPr>
            <a:t>Similar Belief</a:t>
          </a:r>
          <a:endParaRPr lang="en-US" sz="1600" b="1" dirty="0">
            <a:solidFill>
              <a:srgbClr val="7030A0"/>
            </a:solidFill>
            <a:latin typeface="Calibri" pitchFamily="34" charset="0"/>
          </a:endParaRPr>
        </a:p>
      </dgm:t>
    </dgm:pt>
    <dgm:pt modelId="{450F333E-A223-49B7-9B5F-8B70E4F1558B}" type="parTrans" cxnId="{983057E8-4F56-4A55-956A-82DFBD9074CC}">
      <dgm:prSet/>
      <dgm:spPr/>
      <dgm:t>
        <a:bodyPr/>
        <a:lstStyle/>
        <a:p>
          <a:endParaRPr lang="en-US"/>
        </a:p>
      </dgm:t>
    </dgm:pt>
    <dgm:pt modelId="{3839CF1C-AE7E-41DD-913C-F933DAABE2CD}" type="sibTrans" cxnId="{983057E8-4F56-4A55-956A-82DFBD9074CC}">
      <dgm:prSet/>
      <dgm:spPr/>
      <dgm:t>
        <a:bodyPr/>
        <a:lstStyle/>
        <a:p>
          <a:endParaRPr lang="en-US"/>
        </a:p>
      </dgm:t>
    </dgm:pt>
    <dgm:pt modelId="{8F5DE26E-FA12-4349-8176-D5A3DF60441A}">
      <dgm:prSet phldrT="[Text]" custT="1"/>
      <dgm:spPr/>
      <dgm:t>
        <a:bodyPr/>
        <a:lstStyle/>
        <a:p>
          <a:r>
            <a:rPr lang="en-US" sz="1600" b="1" dirty="0" smtClean="0">
              <a:solidFill>
                <a:srgbClr val="7030A0"/>
              </a:solidFill>
              <a:latin typeface="Calibri" pitchFamily="34" charset="0"/>
            </a:rPr>
            <a:t>Membership to Trade Union</a:t>
          </a:r>
          <a:endParaRPr lang="en-US" sz="1600" b="1" dirty="0">
            <a:solidFill>
              <a:srgbClr val="7030A0"/>
            </a:solidFill>
            <a:latin typeface="Calibri" pitchFamily="34" charset="0"/>
          </a:endParaRPr>
        </a:p>
      </dgm:t>
    </dgm:pt>
    <dgm:pt modelId="{DD906A29-DF31-4165-B465-AC62F5BCD7FA}" type="parTrans" cxnId="{30E72E06-5E9D-41D7-AD10-813B437A05DB}">
      <dgm:prSet/>
      <dgm:spPr/>
      <dgm:t>
        <a:bodyPr/>
        <a:lstStyle/>
        <a:p>
          <a:endParaRPr lang="en-US"/>
        </a:p>
      </dgm:t>
    </dgm:pt>
    <dgm:pt modelId="{425FEA27-F5AF-420B-865A-7F08F02F6FA3}" type="sibTrans" cxnId="{30E72E06-5E9D-41D7-AD10-813B437A05DB}">
      <dgm:prSet/>
      <dgm:spPr/>
      <dgm:t>
        <a:bodyPr/>
        <a:lstStyle/>
        <a:p>
          <a:endParaRPr lang="en-US"/>
        </a:p>
      </dgm:t>
    </dgm:pt>
    <dgm:pt modelId="{807D4E55-CF07-4713-BB53-616DE0D149A8}">
      <dgm:prSet phldrT="[Text]" custT="1"/>
      <dgm:spPr/>
      <dgm:t>
        <a:bodyPr/>
        <a:lstStyle/>
        <a:p>
          <a:r>
            <a:rPr lang="en-US" sz="1600" b="1" dirty="0" smtClean="0">
              <a:solidFill>
                <a:srgbClr val="7030A0"/>
              </a:solidFill>
              <a:latin typeface="Calibri" pitchFamily="34" charset="0"/>
            </a:rPr>
            <a:t>Physical / Mental Health</a:t>
          </a:r>
          <a:endParaRPr lang="en-US" sz="1600" b="1" dirty="0">
            <a:solidFill>
              <a:srgbClr val="7030A0"/>
            </a:solidFill>
            <a:latin typeface="Calibri" pitchFamily="34" charset="0"/>
          </a:endParaRPr>
        </a:p>
      </dgm:t>
    </dgm:pt>
    <dgm:pt modelId="{431B6077-BFC0-4B05-8108-0F9EE006BC95}" type="parTrans" cxnId="{E35D88EF-AF81-4A98-BE17-C3B9DE81E9E1}">
      <dgm:prSet/>
      <dgm:spPr/>
      <dgm:t>
        <a:bodyPr/>
        <a:lstStyle/>
        <a:p>
          <a:endParaRPr lang="en-US"/>
        </a:p>
      </dgm:t>
    </dgm:pt>
    <dgm:pt modelId="{265A2B51-DD82-4EC0-AFE9-C9325B1FDE41}" type="sibTrans" cxnId="{E35D88EF-AF81-4A98-BE17-C3B9DE81E9E1}">
      <dgm:prSet/>
      <dgm:spPr/>
      <dgm:t>
        <a:bodyPr/>
        <a:lstStyle/>
        <a:p>
          <a:endParaRPr lang="en-US"/>
        </a:p>
      </dgm:t>
    </dgm:pt>
    <dgm:pt modelId="{D49C5414-1309-43CB-8A98-50127DE71C0C}">
      <dgm:prSet phldrT="[Text]" custT="1"/>
      <dgm:spPr/>
      <dgm:t>
        <a:bodyPr/>
        <a:lstStyle/>
        <a:p>
          <a:r>
            <a:rPr lang="en-US" sz="1600" b="1" dirty="0" smtClean="0">
              <a:solidFill>
                <a:srgbClr val="7030A0"/>
              </a:solidFill>
              <a:latin typeface="Calibri" pitchFamily="34" charset="0"/>
            </a:rPr>
            <a:t>Sexual Preferences /</a:t>
          </a:r>
        </a:p>
        <a:p>
          <a:r>
            <a:rPr lang="en-US" sz="1600" b="1" dirty="0" smtClean="0">
              <a:solidFill>
                <a:srgbClr val="7030A0"/>
              </a:solidFill>
              <a:latin typeface="Calibri" pitchFamily="34" charset="0"/>
            </a:rPr>
            <a:t>Practices</a:t>
          </a:r>
          <a:endParaRPr lang="en-US" sz="1600" b="1" dirty="0">
            <a:solidFill>
              <a:srgbClr val="7030A0"/>
            </a:solidFill>
            <a:latin typeface="Calibri" pitchFamily="34" charset="0"/>
          </a:endParaRPr>
        </a:p>
      </dgm:t>
    </dgm:pt>
    <dgm:pt modelId="{5E7625A8-09AF-4BB5-84AD-3B3988603D75}" type="parTrans" cxnId="{559AD34C-15A1-4AE1-A9AE-875A2EAB868F}">
      <dgm:prSet/>
      <dgm:spPr/>
      <dgm:t>
        <a:bodyPr/>
        <a:lstStyle/>
        <a:p>
          <a:endParaRPr lang="en-US"/>
        </a:p>
      </dgm:t>
    </dgm:pt>
    <dgm:pt modelId="{04FEF009-5671-482F-BE47-7640DA6019F5}" type="sibTrans" cxnId="{559AD34C-15A1-4AE1-A9AE-875A2EAB868F}">
      <dgm:prSet/>
      <dgm:spPr/>
      <dgm:t>
        <a:bodyPr/>
        <a:lstStyle/>
        <a:p>
          <a:endParaRPr lang="en-US"/>
        </a:p>
      </dgm:t>
    </dgm:pt>
    <dgm:pt modelId="{66958C86-54BC-4832-B316-366012CCD0C2}">
      <dgm:prSet phldrT="[Text]" custT="1"/>
      <dgm:spPr/>
      <dgm:t>
        <a:bodyPr/>
        <a:lstStyle/>
        <a:p>
          <a:r>
            <a:rPr lang="en-US" sz="1600" b="1" dirty="0" smtClean="0">
              <a:solidFill>
                <a:srgbClr val="7030A0"/>
              </a:solidFill>
              <a:latin typeface="Calibri" pitchFamily="34" charset="0"/>
            </a:rPr>
            <a:t>Criminal Convictions</a:t>
          </a:r>
          <a:endParaRPr lang="en-US" sz="1600" b="1" dirty="0">
            <a:solidFill>
              <a:srgbClr val="7030A0"/>
            </a:solidFill>
            <a:latin typeface="Calibri" pitchFamily="34" charset="0"/>
          </a:endParaRPr>
        </a:p>
      </dgm:t>
    </dgm:pt>
    <dgm:pt modelId="{8A95F068-571D-4454-85C3-33489A145C86}" type="parTrans" cxnId="{D5133668-F28F-456A-98B0-C5800B99AC3C}">
      <dgm:prSet/>
      <dgm:spPr/>
      <dgm:t>
        <a:bodyPr/>
        <a:lstStyle/>
        <a:p>
          <a:endParaRPr lang="en-US"/>
        </a:p>
      </dgm:t>
    </dgm:pt>
    <dgm:pt modelId="{98FB544E-2196-43FD-B956-F77B43EFB5F0}" type="sibTrans" cxnId="{D5133668-F28F-456A-98B0-C5800B99AC3C}">
      <dgm:prSet/>
      <dgm:spPr/>
      <dgm:t>
        <a:bodyPr/>
        <a:lstStyle/>
        <a:p>
          <a:endParaRPr lang="en-US"/>
        </a:p>
      </dgm:t>
    </dgm:pt>
    <dgm:pt modelId="{7D628DE2-6C76-4085-8920-1AFEA2FF65DA}" type="pres">
      <dgm:prSet presAssocID="{6DA63A0A-2459-41E8-BD19-85A4FAB00F86}" presName="cycle" presStyleCnt="0">
        <dgm:presLayoutVars>
          <dgm:chMax val="1"/>
          <dgm:dir/>
          <dgm:animLvl val="ctr"/>
          <dgm:resizeHandles val="exact"/>
        </dgm:presLayoutVars>
      </dgm:prSet>
      <dgm:spPr/>
      <dgm:t>
        <a:bodyPr/>
        <a:lstStyle/>
        <a:p>
          <a:endParaRPr lang="en-US"/>
        </a:p>
      </dgm:t>
    </dgm:pt>
    <dgm:pt modelId="{E109F63B-E5EB-43D1-BC20-34C978F7E799}" type="pres">
      <dgm:prSet presAssocID="{C2BB95A8-6047-4050-947A-230067FA910B}" presName="centerShape" presStyleLbl="node0" presStyleIdx="0" presStyleCnt="1"/>
      <dgm:spPr/>
      <dgm:t>
        <a:bodyPr/>
        <a:lstStyle/>
        <a:p>
          <a:endParaRPr lang="en-US"/>
        </a:p>
      </dgm:t>
    </dgm:pt>
    <dgm:pt modelId="{A6956A1D-6954-4B5E-AD3F-99939BEB8F3F}" type="pres">
      <dgm:prSet presAssocID="{91DCE2DD-E645-4BA8-BFAC-C849A2B6CBDE}" presName="parTrans" presStyleLbl="bgSibTrans2D1" presStyleIdx="0" presStyleCnt="7"/>
      <dgm:spPr/>
      <dgm:t>
        <a:bodyPr/>
        <a:lstStyle/>
        <a:p>
          <a:endParaRPr lang="en-US"/>
        </a:p>
      </dgm:t>
    </dgm:pt>
    <dgm:pt modelId="{E352DC06-48B5-46A0-BD3A-9CF501589B22}" type="pres">
      <dgm:prSet presAssocID="{925A12CE-0C56-4009-9D9A-920F4FC3D95A}" presName="node" presStyleLbl="node1" presStyleIdx="0" presStyleCnt="7" custScaleX="126336" custScaleY="98961">
        <dgm:presLayoutVars>
          <dgm:bulletEnabled val="1"/>
        </dgm:presLayoutVars>
      </dgm:prSet>
      <dgm:spPr/>
      <dgm:t>
        <a:bodyPr/>
        <a:lstStyle/>
        <a:p>
          <a:endParaRPr lang="en-US"/>
        </a:p>
      </dgm:t>
    </dgm:pt>
    <dgm:pt modelId="{99262FC8-7CA2-46FE-8D6D-5DCEE4D8D1AD}" type="pres">
      <dgm:prSet presAssocID="{05CE0C92-4B9A-4483-B3F2-BD77D1BCE5F1}" presName="parTrans" presStyleLbl="bgSibTrans2D1" presStyleIdx="1" presStyleCnt="7"/>
      <dgm:spPr/>
      <dgm:t>
        <a:bodyPr/>
        <a:lstStyle/>
        <a:p>
          <a:endParaRPr lang="en-US"/>
        </a:p>
      </dgm:t>
    </dgm:pt>
    <dgm:pt modelId="{BC77C7E4-1BE0-4CA4-99B1-BA5E3310EA2E}" type="pres">
      <dgm:prSet presAssocID="{62E22EA0-ACB1-45AC-AD37-34E325E08365}" presName="node" presStyleLbl="node1" presStyleIdx="1" presStyleCnt="7">
        <dgm:presLayoutVars>
          <dgm:bulletEnabled val="1"/>
        </dgm:presLayoutVars>
      </dgm:prSet>
      <dgm:spPr/>
      <dgm:t>
        <a:bodyPr/>
        <a:lstStyle/>
        <a:p>
          <a:endParaRPr lang="en-US"/>
        </a:p>
      </dgm:t>
    </dgm:pt>
    <dgm:pt modelId="{EB63BC5D-CA72-4D62-BFCA-8A81A4687B4C}" type="pres">
      <dgm:prSet presAssocID="{450F333E-A223-49B7-9B5F-8B70E4F1558B}" presName="parTrans" presStyleLbl="bgSibTrans2D1" presStyleIdx="2" presStyleCnt="7"/>
      <dgm:spPr/>
      <dgm:t>
        <a:bodyPr/>
        <a:lstStyle/>
        <a:p>
          <a:endParaRPr lang="en-US"/>
        </a:p>
      </dgm:t>
    </dgm:pt>
    <dgm:pt modelId="{56E05192-4132-4D6A-A368-642F52D3BE4C}" type="pres">
      <dgm:prSet presAssocID="{28C15D90-E262-4268-B62C-B400D1B4CB4C}" presName="node" presStyleLbl="node1" presStyleIdx="2" presStyleCnt="7">
        <dgm:presLayoutVars>
          <dgm:bulletEnabled val="1"/>
        </dgm:presLayoutVars>
      </dgm:prSet>
      <dgm:spPr/>
      <dgm:t>
        <a:bodyPr/>
        <a:lstStyle/>
        <a:p>
          <a:endParaRPr lang="en-US"/>
        </a:p>
      </dgm:t>
    </dgm:pt>
    <dgm:pt modelId="{A13D5D39-D13F-40BC-9A36-7CEE5F7B129C}" type="pres">
      <dgm:prSet presAssocID="{DD906A29-DF31-4165-B465-AC62F5BCD7FA}" presName="parTrans" presStyleLbl="bgSibTrans2D1" presStyleIdx="3" presStyleCnt="7"/>
      <dgm:spPr/>
      <dgm:t>
        <a:bodyPr/>
        <a:lstStyle/>
        <a:p>
          <a:endParaRPr lang="en-US"/>
        </a:p>
      </dgm:t>
    </dgm:pt>
    <dgm:pt modelId="{6ABE6AFC-EF27-4605-AED6-603B835639E4}" type="pres">
      <dgm:prSet presAssocID="{8F5DE26E-FA12-4349-8176-D5A3DF60441A}" presName="node" presStyleLbl="node1" presStyleIdx="3" presStyleCnt="7" custScaleX="109698" custScaleY="88302">
        <dgm:presLayoutVars>
          <dgm:bulletEnabled val="1"/>
        </dgm:presLayoutVars>
      </dgm:prSet>
      <dgm:spPr/>
      <dgm:t>
        <a:bodyPr/>
        <a:lstStyle/>
        <a:p>
          <a:endParaRPr lang="en-US"/>
        </a:p>
      </dgm:t>
    </dgm:pt>
    <dgm:pt modelId="{A42D6816-BB20-49A1-B0A2-A809D96EA17D}" type="pres">
      <dgm:prSet presAssocID="{431B6077-BFC0-4B05-8108-0F9EE006BC95}" presName="parTrans" presStyleLbl="bgSibTrans2D1" presStyleIdx="4" presStyleCnt="7"/>
      <dgm:spPr/>
      <dgm:t>
        <a:bodyPr/>
        <a:lstStyle/>
        <a:p>
          <a:endParaRPr lang="en-US"/>
        </a:p>
      </dgm:t>
    </dgm:pt>
    <dgm:pt modelId="{FA5C478C-0E19-4311-94E4-311B458EF1D1}" type="pres">
      <dgm:prSet presAssocID="{807D4E55-CF07-4713-BB53-616DE0D149A8}" presName="node" presStyleLbl="node1" presStyleIdx="4" presStyleCnt="7">
        <dgm:presLayoutVars>
          <dgm:bulletEnabled val="1"/>
        </dgm:presLayoutVars>
      </dgm:prSet>
      <dgm:spPr/>
      <dgm:t>
        <a:bodyPr/>
        <a:lstStyle/>
        <a:p>
          <a:endParaRPr lang="en-US"/>
        </a:p>
      </dgm:t>
    </dgm:pt>
    <dgm:pt modelId="{7C2529D7-28B4-4022-A9B1-51B960082C48}" type="pres">
      <dgm:prSet presAssocID="{5E7625A8-09AF-4BB5-84AD-3B3988603D75}" presName="parTrans" presStyleLbl="bgSibTrans2D1" presStyleIdx="5" presStyleCnt="7"/>
      <dgm:spPr/>
      <dgm:t>
        <a:bodyPr/>
        <a:lstStyle/>
        <a:p>
          <a:endParaRPr lang="en-US"/>
        </a:p>
      </dgm:t>
    </dgm:pt>
    <dgm:pt modelId="{06BA38F5-26E8-4D05-A2BC-30934E81A775}" type="pres">
      <dgm:prSet presAssocID="{D49C5414-1309-43CB-8A98-50127DE71C0C}" presName="node" presStyleLbl="node1" presStyleIdx="5" presStyleCnt="7" custScaleX="136192" custScaleY="105126">
        <dgm:presLayoutVars>
          <dgm:bulletEnabled val="1"/>
        </dgm:presLayoutVars>
      </dgm:prSet>
      <dgm:spPr/>
      <dgm:t>
        <a:bodyPr/>
        <a:lstStyle/>
        <a:p>
          <a:endParaRPr lang="en-US"/>
        </a:p>
      </dgm:t>
    </dgm:pt>
    <dgm:pt modelId="{FC160DF9-9BB0-498A-8A87-682E60BD2514}" type="pres">
      <dgm:prSet presAssocID="{8A95F068-571D-4454-85C3-33489A145C86}" presName="parTrans" presStyleLbl="bgSibTrans2D1" presStyleIdx="6" presStyleCnt="7"/>
      <dgm:spPr/>
      <dgm:t>
        <a:bodyPr/>
        <a:lstStyle/>
        <a:p>
          <a:endParaRPr lang="en-US"/>
        </a:p>
      </dgm:t>
    </dgm:pt>
    <dgm:pt modelId="{FE056991-A2A3-4946-9FA2-66D2691046EA}" type="pres">
      <dgm:prSet presAssocID="{66958C86-54BC-4832-B316-366012CCD0C2}" presName="node" presStyleLbl="node1" presStyleIdx="6" presStyleCnt="7" custScaleX="113546" custScaleY="98961">
        <dgm:presLayoutVars>
          <dgm:bulletEnabled val="1"/>
        </dgm:presLayoutVars>
      </dgm:prSet>
      <dgm:spPr/>
      <dgm:t>
        <a:bodyPr/>
        <a:lstStyle/>
        <a:p>
          <a:endParaRPr lang="en-US"/>
        </a:p>
      </dgm:t>
    </dgm:pt>
  </dgm:ptLst>
  <dgm:cxnLst>
    <dgm:cxn modelId="{A8D56202-2901-4293-AB9A-66034748A44E}" type="presOf" srcId="{62E22EA0-ACB1-45AC-AD37-34E325E08365}" destId="{BC77C7E4-1BE0-4CA4-99B1-BA5E3310EA2E}" srcOrd="0" destOrd="0" presId="urn:microsoft.com/office/officeart/2005/8/layout/radial4"/>
    <dgm:cxn modelId="{07C165CB-5A97-4E14-AD90-5992291CECC0}" type="presOf" srcId="{8A95F068-571D-4454-85C3-33489A145C86}" destId="{FC160DF9-9BB0-498A-8A87-682E60BD2514}" srcOrd="0" destOrd="0" presId="urn:microsoft.com/office/officeart/2005/8/layout/radial4"/>
    <dgm:cxn modelId="{C31ECA15-4D51-4FEA-9856-ECD86815A3F1}" type="presOf" srcId="{431B6077-BFC0-4B05-8108-0F9EE006BC95}" destId="{A42D6816-BB20-49A1-B0A2-A809D96EA17D}" srcOrd="0" destOrd="0" presId="urn:microsoft.com/office/officeart/2005/8/layout/radial4"/>
    <dgm:cxn modelId="{E2EA0082-9DE5-4B38-91ED-3DCF9B14A07F}" type="presOf" srcId="{05CE0C92-4B9A-4483-B3F2-BD77D1BCE5F1}" destId="{99262FC8-7CA2-46FE-8D6D-5DCEE4D8D1AD}" srcOrd="0" destOrd="0" presId="urn:microsoft.com/office/officeart/2005/8/layout/radial4"/>
    <dgm:cxn modelId="{559AD34C-15A1-4AE1-A9AE-875A2EAB868F}" srcId="{C2BB95A8-6047-4050-947A-230067FA910B}" destId="{D49C5414-1309-43CB-8A98-50127DE71C0C}" srcOrd="5" destOrd="0" parTransId="{5E7625A8-09AF-4BB5-84AD-3B3988603D75}" sibTransId="{04FEF009-5671-482F-BE47-7640DA6019F5}"/>
    <dgm:cxn modelId="{661ACA44-3191-4D4A-A511-B7A44B5BD1AE}" type="presOf" srcId="{C2BB95A8-6047-4050-947A-230067FA910B}" destId="{E109F63B-E5EB-43D1-BC20-34C978F7E799}" srcOrd="0" destOrd="0" presId="urn:microsoft.com/office/officeart/2005/8/layout/radial4"/>
    <dgm:cxn modelId="{D5133668-F28F-456A-98B0-C5800B99AC3C}" srcId="{C2BB95A8-6047-4050-947A-230067FA910B}" destId="{66958C86-54BC-4832-B316-366012CCD0C2}" srcOrd="6" destOrd="0" parTransId="{8A95F068-571D-4454-85C3-33489A145C86}" sibTransId="{98FB544E-2196-43FD-B956-F77B43EFB5F0}"/>
    <dgm:cxn modelId="{A9704E2D-0CC8-42A2-A885-3DB99ED1DF9E}" srcId="{C2BB95A8-6047-4050-947A-230067FA910B}" destId="{925A12CE-0C56-4009-9D9A-920F4FC3D95A}" srcOrd="0" destOrd="0" parTransId="{91DCE2DD-E645-4BA8-BFAC-C849A2B6CBDE}" sibTransId="{2D93C502-62B8-4E3E-B35F-CE3C91A5F2F8}"/>
    <dgm:cxn modelId="{983057E8-4F56-4A55-956A-82DFBD9074CC}" srcId="{C2BB95A8-6047-4050-947A-230067FA910B}" destId="{28C15D90-E262-4268-B62C-B400D1B4CB4C}" srcOrd="2" destOrd="0" parTransId="{450F333E-A223-49B7-9B5F-8B70E4F1558B}" sibTransId="{3839CF1C-AE7E-41DD-913C-F933DAABE2CD}"/>
    <dgm:cxn modelId="{8C075312-5B03-4614-AC5D-26BC1485F70A}" type="presOf" srcId="{DD906A29-DF31-4165-B465-AC62F5BCD7FA}" destId="{A13D5D39-D13F-40BC-9A36-7CEE5F7B129C}" srcOrd="0" destOrd="0" presId="urn:microsoft.com/office/officeart/2005/8/layout/radial4"/>
    <dgm:cxn modelId="{E35D88EF-AF81-4A98-BE17-C3B9DE81E9E1}" srcId="{C2BB95A8-6047-4050-947A-230067FA910B}" destId="{807D4E55-CF07-4713-BB53-616DE0D149A8}" srcOrd="4" destOrd="0" parTransId="{431B6077-BFC0-4B05-8108-0F9EE006BC95}" sibTransId="{265A2B51-DD82-4EC0-AFE9-C9325B1FDE41}"/>
    <dgm:cxn modelId="{052B55C7-E4CC-4EC6-BDAE-BB14754A3794}" type="presOf" srcId="{925A12CE-0C56-4009-9D9A-920F4FC3D95A}" destId="{E352DC06-48B5-46A0-BD3A-9CF501589B22}" srcOrd="0" destOrd="0" presId="urn:microsoft.com/office/officeart/2005/8/layout/radial4"/>
    <dgm:cxn modelId="{08D08020-A3B6-40BF-821D-7DF2E70B6B58}" type="presOf" srcId="{66958C86-54BC-4832-B316-366012CCD0C2}" destId="{FE056991-A2A3-4946-9FA2-66D2691046EA}" srcOrd="0" destOrd="0" presId="urn:microsoft.com/office/officeart/2005/8/layout/radial4"/>
    <dgm:cxn modelId="{30E72E06-5E9D-41D7-AD10-813B437A05DB}" srcId="{C2BB95A8-6047-4050-947A-230067FA910B}" destId="{8F5DE26E-FA12-4349-8176-D5A3DF60441A}" srcOrd="3" destOrd="0" parTransId="{DD906A29-DF31-4165-B465-AC62F5BCD7FA}" sibTransId="{425FEA27-F5AF-420B-865A-7F08F02F6FA3}"/>
    <dgm:cxn modelId="{883B56BC-34A2-4346-AFEE-69E587269D70}" type="presOf" srcId="{5E7625A8-09AF-4BB5-84AD-3B3988603D75}" destId="{7C2529D7-28B4-4022-A9B1-51B960082C48}" srcOrd="0" destOrd="0" presId="urn:microsoft.com/office/officeart/2005/8/layout/radial4"/>
    <dgm:cxn modelId="{261B0ADE-F551-4298-9B76-CC733BE62993}" type="presOf" srcId="{D49C5414-1309-43CB-8A98-50127DE71C0C}" destId="{06BA38F5-26E8-4D05-A2BC-30934E81A775}" srcOrd="0" destOrd="0" presId="urn:microsoft.com/office/officeart/2005/8/layout/radial4"/>
    <dgm:cxn modelId="{34853128-8CE9-4ECF-968E-0BAABD8F3E64}" srcId="{6DA63A0A-2459-41E8-BD19-85A4FAB00F86}" destId="{C2BB95A8-6047-4050-947A-230067FA910B}" srcOrd="0" destOrd="0" parTransId="{8887DC97-1C02-4443-B474-C47617F30B48}" sibTransId="{C7542D1F-9F39-4862-B854-F77BC5DCFD60}"/>
    <dgm:cxn modelId="{4F88534E-2123-4878-9108-F6146167E809}" type="presOf" srcId="{8F5DE26E-FA12-4349-8176-D5A3DF60441A}" destId="{6ABE6AFC-EF27-4605-AED6-603B835639E4}" srcOrd="0" destOrd="0" presId="urn:microsoft.com/office/officeart/2005/8/layout/radial4"/>
    <dgm:cxn modelId="{317FA235-C8AE-40DD-8C79-E648D6C13046}" type="presOf" srcId="{28C15D90-E262-4268-B62C-B400D1B4CB4C}" destId="{56E05192-4132-4D6A-A368-642F52D3BE4C}" srcOrd="0" destOrd="0" presId="urn:microsoft.com/office/officeart/2005/8/layout/radial4"/>
    <dgm:cxn modelId="{694AEE86-BABC-4154-BA55-D4D4000355ED}" type="presOf" srcId="{6DA63A0A-2459-41E8-BD19-85A4FAB00F86}" destId="{7D628DE2-6C76-4085-8920-1AFEA2FF65DA}" srcOrd="0" destOrd="0" presId="urn:microsoft.com/office/officeart/2005/8/layout/radial4"/>
    <dgm:cxn modelId="{B1658313-E572-4003-9A87-F8B71A7458AE}" type="presOf" srcId="{91DCE2DD-E645-4BA8-BFAC-C849A2B6CBDE}" destId="{A6956A1D-6954-4B5E-AD3F-99939BEB8F3F}" srcOrd="0" destOrd="0" presId="urn:microsoft.com/office/officeart/2005/8/layout/radial4"/>
    <dgm:cxn modelId="{144159C6-FF89-4F4D-9C08-77FF9B432AD3}" type="presOf" srcId="{807D4E55-CF07-4713-BB53-616DE0D149A8}" destId="{FA5C478C-0E19-4311-94E4-311B458EF1D1}" srcOrd="0" destOrd="0" presId="urn:microsoft.com/office/officeart/2005/8/layout/radial4"/>
    <dgm:cxn modelId="{78A3B2AA-1BE6-40F6-8936-99ED6D777795}" srcId="{C2BB95A8-6047-4050-947A-230067FA910B}" destId="{62E22EA0-ACB1-45AC-AD37-34E325E08365}" srcOrd="1" destOrd="0" parTransId="{05CE0C92-4B9A-4483-B3F2-BD77D1BCE5F1}" sibTransId="{B4BA2927-E902-477A-8DE9-7194F41FE07E}"/>
    <dgm:cxn modelId="{A7D0FEE3-90B1-4836-8B1C-8C3F561CAA14}" type="presOf" srcId="{450F333E-A223-49B7-9B5F-8B70E4F1558B}" destId="{EB63BC5D-CA72-4D62-BFCA-8A81A4687B4C}" srcOrd="0" destOrd="0" presId="urn:microsoft.com/office/officeart/2005/8/layout/radial4"/>
    <dgm:cxn modelId="{4ECEF925-2CE3-4463-BB08-5E357323FC41}" type="presParOf" srcId="{7D628DE2-6C76-4085-8920-1AFEA2FF65DA}" destId="{E109F63B-E5EB-43D1-BC20-34C978F7E799}" srcOrd="0" destOrd="0" presId="urn:microsoft.com/office/officeart/2005/8/layout/radial4"/>
    <dgm:cxn modelId="{7FEABBF6-520D-43E4-BD5A-C58BB30A5AE1}" type="presParOf" srcId="{7D628DE2-6C76-4085-8920-1AFEA2FF65DA}" destId="{A6956A1D-6954-4B5E-AD3F-99939BEB8F3F}" srcOrd="1" destOrd="0" presId="urn:microsoft.com/office/officeart/2005/8/layout/radial4"/>
    <dgm:cxn modelId="{8FD15CC0-9AEE-4387-A671-BCE7FB909B96}" type="presParOf" srcId="{7D628DE2-6C76-4085-8920-1AFEA2FF65DA}" destId="{E352DC06-48B5-46A0-BD3A-9CF501589B22}" srcOrd="2" destOrd="0" presId="urn:microsoft.com/office/officeart/2005/8/layout/radial4"/>
    <dgm:cxn modelId="{CED067B0-4D0F-4D88-9B2B-82AC57DA4661}" type="presParOf" srcId="{7D628DE2-6C76-4085-8920-1AFEA2FF65DA}" destId="{99262FC8-7CA2-46FE-8D6D-5DCEE4D8D1AD}" srcOrd="3" destOrd="0" presId="urn:microsoft.com/office/officeart/2005/8/layout/radial4"/>
    <dgm:cxn modelId="{69CD454A-7B28-4D72-B871-50B854B5C874}" type="presParOf" srcId="{7D628DE2-6C76-4085-8920-1AFEA2FF65DA}" destId="{BC77C7E4-1BE0-4CA4-99B1-BA5E3310EA2E}" srcOrd="4" destOrd="0" presId="urn:microsoft.com/office/officeart/2005/8/layout/radial4"/>
    <dgm:cxn modelId="{525BF8AA-0695-45D3-B931-B66908C574CE}" type="presParOf" srcId="{7D628DE2-6C76-4085-8920-1AFEA2FF65DA}" destId="{EB63BC5D-CA72-4D62-BFCA-8A81A4687B4C}" srcOrd="5" destOrd="0" presId="urn:microsoft.com/office/officeart/2005/8/layout/radial4"/>
    <dgm:cxn modelId="{15A40B85-F5F6-484E-AA41-5395D8BDBC59}" type="presParOf" srcId="{7D628DE2-6C76-4085-8920-1AFEA2FF65DA}" destId="{56E05192-4132-4D6A-A368-642F52D3BE4C}" srcOrd="6" destOrd="0" presId="urn:microsoft.com/office/officeart/2005/8/layout/radial4"/>
    <dgm:cxn modelId="{CAC52E87-B07D-4088-974E-DDB0DA31CD0D}" type="presParOf" srcId="{7D628DE2-6C76-4085-8920-1AFEA2FF65DA}" destId="{A13D5D39-D13F-40BC-9A36-7CEE5F7B129C}" srcOrd="7" destOrd="0" presId="urn:microsoft.com/office/officeart/2005/8/layout/radial4"/>
    <dgm:cxn modelId="{A0C997B3-E0EC-4995-8D1C-116B53B1E8CC}" type="presParOf" srcId="{7D628DE2-6C76-4085-8920-1AFEA2FF65DA}" destId="{6ABE6AFC-EF27-4605-AED6-603B835639E4}" srcOrd="8" destOrd="0" presId="urn:microsoft.com/office/officeart/2005/8/layout/radial4"/>
    <dgm:cxn modelId="{DF5DE976-DA9E-4EC0-9275-DC93257781AF}" type="presParOf" srcId="{7D628DE2-6C76-4085-8920-1AFEA2FF65DA}" destId="{A42D6816-BB20-49A1-B0A2-A809D96EA17D}" srcOrd="9" destOrd="0" presId="urn:microsoft.com/office/officeart/2005/8/layout/radial4"/>
    <dgm:cxn modelId="{DBBE5C80-5F73-487E-8220-72789E694EB6}" type="presParOf" srcId="{7D628DE2-6C76-4085-8920-1AFEA2FF65DA}" destId="{FA5C478C-0E19-4311-94E4-311B458EF1D1}" srcOrd="10" destOrd="0" presId="urn:microsoft.com/office/officeart/2005/8/layout/radial4"/>
    <dgm:cxn modelId="{AFAFDEAA-F9A3-465E-9F90-F1AACB1CE97D}" type="presParOf" srcId="{7D628DE2-6C76-4085-8920-1AFEA2FF65DA}" destId="{7C2529D7-28B4-4022-A9B1-51B960082C48}" srcOrd="11" destOrd="0" presId="urn:microsoft.com/office/officeart/2005/8/layout/radial4"/>
    <dgm:cxn modelId="{D2C4FDFF-AC7E-4699-A3E8-38CC649C67C6}" type="presParOf" srcId="{7D628DE2-6C76-4085-8920-1AFEA2FF65DA}" destId="{06BA38F5-26E8-4D05-A2BC-30934E81A775}" srcOrd="12" destOrd="0" presId="urn:microsoft.com/office/officeart/2005/8/layout/radial4"/>
    <dgm:cxn modelId="{27F131FB-3E65-411F-997B-8EBFC4DB4667}" type="presParOf" srcId="{7D628DE2-6C76-4085-8920-1AFEA2FF65DA}" destId="{FC160DF9-9BB0-498A-8A87-682E60BD2514}" srcOrd="13" destOrd="0" presId="urn:microsoft.com/office/officeart/2005/8/layout/radial4"/>
    <dgm:cxn modelId="{3C4840E1-0C40-4D19-A63F-121A47C79019}" type="presParOf" srcId="{7D628DE2-6C76-4085-8920-1AFEA2FF65DA}" destId="{FE056991-A2A3-4946-9FA2-66D2691046EA}" srcOrd="14" destOrd="0" presId="urn:microsoft.com/office/officeart/2005/8/layout/radial4"/>
  </dgm:cxnLst>
  <dgm:bg/>
  <dgm:whole/>
</dgm:dataModel>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777607" y="0"/>
            <a:ext cx="2889938" cy="487680"/>
          </a:xfrm>
          <a:prstGeom prst="rect">
            <a:avLst/>
          </a:prstGeom>
        </p:spPr>
        <p:txBody>
          <a:bodyPr vert="horz" lIns="91440" tIns="45720" rIns="91440" bIns="45720" rtlCol="0"/>
          <a:lstStyle>
            <a:lvl1pPr algn="r">
              <a:defRPr sz="1200"/>
            </a:lvl1pPr>
          </a:lstStyle>
          <a:p>
            <a:fld id="{1F01A333-085B-43E9-9F68-CD2F4A45818F}" type="datetimeFigureOut">
              <a:rPr lang="en-US" smtClean="0"/>
              <a:pPr/>
              <a:t>8/20/2014</a:t>
            </a:fld>
            <a:endParaRPr lang="en-GB"/>
          </a:p>
        </p:txBody>
      </p:sp>
      <p:sp>
        <p:nvSpPr>
          <p:cNvPr id="4" name="Footer Placeholder 3"/>
          <p:cNvSpPr>
            <a:spLocks noGrp="1"/>
          </p:cNvSpPr>
          <p:nvPr>
            <p:ph type="ftr" sz="quarter" idx="2"/>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777607" y="9264227"/>
            <a:ext cx="2889938" cy="487680"/>
          </a:xfrm>
          <a:prstGeom prst="rect">
            <a:avLst/>
          </a:prstGeom>
        </p:spPr>
        <p:txBody>
          <a:bodyPr vert="horz" lIns="91440" tIns="45720" rIns="91440" bIns="45720" rtlCol="0" anchor="b"/>
          <a:lstStyle>
            <a:lvl1pPr algn="r">
              <a:defRPr sz="1200"/>
            </a:lvl1pPr>
          </a:lstStyle>
          <a:p>
            <a:fld id="{6B7D83FE-2D8B-4FA8-A924-85F622B289C8}" type="slidenum">
              <a:rPr lang="en-GB" smtClean="0"/>
              <a:pPr/>
              <a:t>‹#›</a:t>
            </a:fld>
            <a:endParaRPr lang="en-GB"/>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889938" cy="48768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777607" y="0"/>
            <a:ext cx="2889938" cy="487680"/>
          </a:xfrm>
          <a:prstGeom prst="rect">
            <a:avLst/>
          </a:prstGeom>
        </p:spPr>
        <p:txBody>
          <a:bodyPr vert="horz" lIns="91440" tIns="45720" rIns="91440" bIns="45720" rtlCol="0"/>
          <a:lstStyle>
            <a:lvl1pPr algn="r">
              <a:defRPr sz="1200"/>
            </a:lvl1pPr>
          </a:lstStyle>
          <a:p>
            <a:fld id="{5E6059DA-C3D0-43EF-83DF-B41A7EB0FF4F}" type="datetimeFigureOut">
              <a:rPr lang="en-US" smtClean="0"/>
              <a:pPr/>
              <a:t>8/20/2014</a:t>
            </a:fld>
            <a:endParaRPr lang="en-GB"/>
          </a:p>
        </p:txBody>
      </p:sp>
      <p:sp>
        <p:nvSpPr>
          <p:cNvPr id="4" name="Slide Image Placeholder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66909" y="4632960"/>
            <a:ext cx="5335270" cy="43891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264227"/>
            <a:ext cx="2889938" cy="48768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777607" y="9264227"/>
            <a:ext cx="2889938" cy="487680"/>
          </a:xfrm>
          <a:prstGeom prst="rect">
            <a:avLst/>
          </a:prstGeom>
        </p:spPr>
        <p:txBody>
          <a:bodyPr vert="horz" lIns="91440" tIns="45720" rIns="91440" bIns="45720" rtlCol="0" anchor="b"/>
          <a:lstStyle>
            <a:lvl1pPr algn="r">
              <a:defRPr sz="1200"/>
            </a:lvl1pPr>
          </a:lstStyle>
          <a:p>
            <a:fld id="{229D13A9-9FCA-4316-B4B3-E0B35724EC81}" type="slidenum">
              <a:rPr lang="en-GB" smtClean="0"/>
              <a:pPr/>
              <a:t>‹#›</a:t>
            </a:fld>
            <a:endParaRPr lang="en-GB"/>
          </a:p>
        </p:txBody>
      </p:sp>
    </p:spTree>
    <p:extLst>
      <p:ext uri="{BB962C8B-B14F-4D97-AF65-F5344CB8AC3E}">
        <p14:creationId xmlns="" xmlns:p14="http://schemas.microsoft.com/office/powerpoint/2010/main" val="40601513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GB" dirty="0"/>
          </a:p>
        </p:txBody>
      </p:sp>
      <p:sp>
        <p:nvSpPr>
          <p:cNvPr id="4" name="Slide Number Placeholder 3"/>
          <p:cNvSpPr>
            <a:spLocks noGrp="1"/>
          </p:cNvSpPr>
          <p:nvPr>
            <p:ph type="sldNum" sz="quarter" idx="10"/>
          </p:nvPr>
        </p:nvSpPr>
        <p:spPr/>
        <p:txBody>
          <a:bodyPr/>
          <a:lstStyle/>
          <a:p>
            <a:fld id="{229D13A9-9FCA-4316-B4B3-E0B35724EC81}" type="slidenum">
              <a:rPr lang="en-GB" smtClean="0"/>
              <a:pPr/>
              <a:t>2</a:t>
            </a:fld>
            <a:endParaRPr lang="en-GB"/>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Master" Target="../slideMasters/slideMaster1.xml"/><Relationship Id="rId5" Type="http://schemas.openxmlformats.org/officeDocument/2006/relationships/image" Target="../media/image7.jpeg"/><Relationship Id="rId4" Type="http://schemas.openxmlformats.org/officeDocument/2006/relationships/image" Target="../media/image6.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3120" name="Rectangle 48"/>
          <p:cNvSpPr>
            <a:spLocks noChangeArrowheads="1"/>
          </p:cNvSpPr>
          <p:nvPr/>
        </p:nvSpPr>
        <p:spPr bwMode="gray">
          <a:xfrm>
            <a:off x="1524000" y="1981200"/>
            <a:ext cx="1524000" cy="1450975"/>
          </a:xfrm>
          <a:prstGeom prst="rect">
            <a:avLst/>
          </a:prstGeom>
          <a:solidFill>
            <a:schemeClr val="accent1"/>
          </a:solidFill>
          <a:ln w="9525">
            <a:noFill/>
            <a:miter lim="800000"/>
            <a:headEnd/>
            <a:tailEnd/>
          </a:ln>
          <a:effectLst/>
        </p:spPr>
        <p:txBody>
          <a:bodyPr wrap="none" anchor="ctr"/>
          <a:lstStyle/>
          <a:p>
            <a:endParaRPr lang="en-US"/>
          </a:p>
        </p:txBody>
      </p:sp>
      <p:sp>
        <p:nvSpPr>
          <p:cNvPr id="3121" name="Rectangle 49"/>
          <p:cNvSpPr>
            <a:spLocks noChangeArrowheads="1"/>
          </p:cNvSpPr>
          <p:nvPr/>
        </p:nvSpPr>
        <p:spPr bwMode="gray">
          <a:xfrm>
            <a:off x="4572000" y="1981200"/>
            <a:ext cx="1524000" cy="1450975"/>
          </a:xfrm>
          <a:prstGeom prst="rect">
            <a:avLst/>
          </a:prstGeom>
          <a:solidFill>
            <a:schemeClr val="tx2"/>
          </a:solidFill>
          <a:ln w="9525">
            <a:noFill/>
            <a:miter lim="800000"/>
            <a:headEnd/>
            <a:tailEnd/>
          </a:ln>
          <a:effectLst/>
        </p:spPr>
        <p:txBody>
          <a:bodyPr wrap="none" anchor="ctr"/>
          <a:lstStyle/>
          <a:p>
            <a:endParaRPr lang="en-US"/>
          </a:p>
        </p:txBody>
      </p:sp>
      <p:sp>
        <p:nvSpPr>
          <p:cNvPr id="3122" name="Rectangle 50"/>
          <p:cNvSpPr>
            <a:spLocks noChangeArrowheads="1"/>
          </p:cNvSpPr>
          <p:nvPr/>
        </p:nvSpPr>
        <p:spPr bwMode="gray">
          <a:xfrm>
            <a:off x="3048000" y="3429000"/>
            <a:ext cx="1524000" cy="1450975"/>
          </a:xfrm>
          <a:prstGeom prst="rect">
            <a:avLst/>
          </a:prstGeom>
          <a:solidFill>
            <a:schemeClr val="hlink"/>
          </a:solidFill>
          <a:ln w="9525">
            <a:noFill/>
            <a:miter lim="800000"/>
            <a:headEnd/>
            <a:tailEnd/>
          </a:ln>
          <a:effectLst/>
        </p:spPr>
        <p:txBody>
          <a:bodyPr wrap="none" anchor="ctr"/>
          <a:lstStyle/>
          <a:p>
            <a:endParaRPr lang="en-US"/>
          </a:p>
        </p:txBody>
      </p:sp>
      <p:sp>
        <p:nvSpPr>
          <p:cNvPr id="3123" name="Rectangle 51"/>
          <p:cNvSpPr>
            <a:spLocks noChangeArrowheads="1"/>
          </p:cNvSpPr>
          <p:nvPr/>
        </p:nvSpPr>
        <p:spPr bwMode="gray">
          <a:xfrm>
            <a:off x="6096000" y="3429000"/>
            <a:ext cx="1524000" cy="1450975"/>
          </a:xfrm>
          <a:prstGeom prst="rect">
            <a:avLst/>
          </a:prstGeom>
          <a:solidFill>
            <a:schemeClr val="folHlink"/>
          </a:solidFill>
          <a:ln w="9525">
            <a:noFill/>
            <a:miter lim="800000"/>
            <a:headEnd/>
            <a:tailEnd/>
          </a:ln>
          <a:effectLst/>
        </p:spPr>
        <p:txBody>
          <a:bodyPr wrap="none" anchor="ctr"/>
          <a:lstStyle/>
          <a:p>
            <a:endParaRPr lang="en-US"/>
          </a:p>
        </p:txBody>
      </p:sp>
      <p:pic>
        <p:nvPicPr>
          <p:cNvPr id="3108" name="Picture 36" descr="j0315558"/>
          <p:cNvPicPr>
            <a:picLocks noChangeAspect="1" noChangeArrowheads="1"/>
          </p:cNvPicPr>
          <p:nvPr/>
        </p:nvPicPr>
        <p:blipFill>
          <a:blip r:embed="rId2" cstate="print"/>
          <a:srcRect/>
          <a:stretch>
            <a:fillRect/>
          </a:stretch>
        </p:blipFill>
        <p:spPr bwMode="gray">
          <a:xfrm>
            <a:off x="4572000" y="1979613"/>
            <a:ext cx="1524000" cy="1447800"/>
          </a:xfrm>
          <a:prstGeom prst="rect">
            <a:avLst/>
          </a:prstGeom>
          <a:noFill/>
        </p:spPr>
      </p:pic>
      <p:pic>
        <p:nvPicPr>
          <p:cNvPr id="3114" name="Picture 42" descr="j0315568"/>
          <p:cNvPicPr>
            <a:picLocks noChangeAspect="1" noChangeArrowheads="1"/>
          </p:cNvPicPr>
          <p:nvPr/>
        </p:nvPicPr>
        <p:blipFill>
          <a:blip r:embed="rId3" cstate="print"/>
          <a:srcRect/>
          <a:stretch>
            <a:fillRect/>
          </a:stretch>
        </p:blipFill>
        <p:spPr bwMode="gray">
          <a:xfrm>
            <a:off x="3035300" y="3417888"/>
            <a:ext cx="1525588" cy="1455737"/>
          </a:xfrm>
          <a:prstGeom prst="rect">
            <a:avLst/>
          </a:prstGeom>
          <a:noFill/>
        </p:spPr>
      </p:pic>
      <p:pic>
        <p:nvPicPr>
          <p:cNvPr id="3115" name="Picture 43" descr="j0315584"/>
          <p:cNvPicPr>
            <a:picLocks noChangeAspect="1" noChangeArrowheads="1"/>
          </p:cNvPicPr>
          <p:nvPr/>
        </p:nvPicPr>
        <p:blipFill>
          <a:blip r:embed="rId4" cstate="print"/>
          <a:srcRect/>
          <a:stretch>
            <a:fillRect/>
          </a:stretch>
        </p:blipFill>
        <p:spPr bwMode="gray">
          <a:xfrm>
            <a:off x="6094413" y="3430588"/>
            <a:ext cx="1524000" cy="1436687"/>
          </a:xfrm>
          <a:prstGeom prst="rect">
            <a:avLst/>
          </a:prstGeom>
          <a:noFill/>
        </p:spPr>
      </p:pic>
      <p:pic>
        <p:nvPicPr>
          <p:cNvPr id="3116" name="Picture 44" descr="j0174862"/>
          <p:cNvPicPr>
            <a:picLocks noChangeAspect="1" noChangeArrowheads="1"/>
          </p:cNvPicPr>
          <p:nvPr/>
        </p:nvPicPr>
        <p:blipFill>
          <a:blip r:embed="rId5" cstate="print"/>
          <a:srcRect/>
          <a:stretch>
            <a:fillRect/>
          </a:stretch>
        </p:blipFill>
        <p:spPr bwMode="gray">
          <a:xfrm>
            <a:off x="1536700" y="1981200"/>
            <a:ext cx="1524000" cy="1447800"/>
          </a:xfrm>
          <a:prstGeom prst="rect">
            <a:avLst/>
          </a:prstGeom>
          <a:noFill/>
        </p:spPr>
      </p:pic>
      <p:sp>
        <p:nvSpPr>
          <p:cNvPr id="3124" name="Rectangle 52" descr="Light horizontal"/>
          <p:cNvSpPr>
            <a:spLocks noChangeArrowheads="1"/>
          </p:cNvSpPr>
          <p:nvPr/>
        </p:nvSpPr>
        <p:spPr bwMode="gray">
          <a:xfrm>
            <a:off x="11113" y="838200"/>
            <a:ext cx="9132887" cy="762000"/>
          </a:xfrm>
          <a:prstGeom prst="rect">
            <a:avLst/>
          </a:prstGeom>
          <a:pattFill prst="ltHorz">
            <a:fgClr>
              <a:schemeClr val="bg2"/>
            </a:fgClr>
            <a:bgClr>
              <a:schemeClr val="bg1"/>
            </a:bgClr>
          </a:pattFill>
          <a:ln w="9525">
            <a:noFill/>
            <a:miter lim="800000"/>
            <a:headEnd/>
            <a:tailEnd/>
          </a:ln>
          <a:effectLst/>
        </p:spPr>
        <p:txBody>
          <a:bodyPr wrap="none" anchor="ctr"/>
          <a:lstStyle/>
          <a:p>
            <a:endParaRPr lang="en-US"/>
          </a:p>
        </p:txBody>
      </p:sp>
      <p:sp>
        <p:nvSpPr>
          <p:cNvPr id="3074" name="Rectangle 2"/>
          <p:cNvSpPr>
            <a:spLocks noGrp="1" noChangeArrowheads="1"/>
          </p:cNvSpPr>
          <p:nvPr>
            <p:ph type="ctrTitle"/>
          </p:nvPr>
        </p:nvSpPr>
        <p:spPr>
          <a:xfrm>
            <a:off x="609600" y="914400"/>
            <a:ext cx="8229600" cy="685800"/>
          </a:xfrm>
        </p:spPr>
        <p:txBody>
          <a:bodyPr/>
          <a:lstStyle>
            <a:lvl1pPr>
              <a:defRPr sz="4000"/>
            </a:lvl1pPr>
          </a:lstStyle>
          <a:p>
            <a:r>
              <a:rPr lang="en-US" smtClean="0"/>
              <a:t>Click to edit Master title style</a:t>
            </a:r>
            <a:endParaRPr lang="en-US"/>
          </a:p>
        </p:txBody>
      </p:sp>
      <p:sp>
        <p:nvSpPr>
          <p:cNvPr id="3075" name="Rectangle 3"/>
          <p:cNvSpPr>
            <a:spLocks noGrp="1" noChangeArrowheads="1"/>
          </p:cNvSpPr>
          <p:nvPr>
            <p:ph type="subTitle" idx="1"/>
          </p:nvPr>
        </p:nvSpPr>
        <p:spPr bwMode="auto">
          <a:xfrm>
            <a:off x="1143000" y="5105400"/>
            <a:ext cx="6934200" cy="533400"/>
          </a:xfrm>
        </p:spPr>
        <p:txBody>
          <a:bodyPr/>
          <a:lstStyle>
            <a:lvl1pPr marL="0" indent="0" algn="ctr">
              <a:buFontTx/>
              <a:buNone/>
              <a:defRPr sz="2800">
                <a:solidFill>
                  <a:schemeClr val="tx2"/>
                </a:solidFill>
              </a:defRPr>
            </a:lvl1pPr>
          </a:lstStyle>
          <a:p>
            <a:r>
              <a:rPr lang="en-US" smtClean="0"/>
              <a:t>Click to edit Master subtitle style</a:t>
            </a:r>
            <a:endParaRPr lang="en-US"/>
          </a:p>
        </p:txBody>
      </p:sp>
      <p:sp>
        <p:nvSpPr>
          <p:cNvPr id="3076" name="Rectangle 4"/>
          <p:cNvSpPr>
            <a:spLocks noGrp="1" noChangeArrowheads="1"/>
          </p:cNvSpPr>
          <p:nvPr>
            <p:ph type="dt" sz="half" idx="2"/>
          </p:nvPr>
        </p:nvSpPr>
        <p:spPr bwMode="auto">
          <a:xfrm>
            <a:off x="457200" y="6400800"/>
            <a:ext cx="2133600" cy="320675"/>
          </a:xfrm>
        </p:spPr>
        <p:txBody>
          <a:bodyPr/>
          <a:lstStyle>
            <a:lvl1pPr>
              <a:defRPr/>
            </a:lvl1pPr>
          </a:lstStyle>
          <a:p>
            <a:endParaRPr lang="en-US"/>
          </a:p>
        </p:txBody>
      </p:sp>
      <p:sp>
        <p:nvSpPr>
          <p:cNvPr id="3077" name="Rectangle 5"/>
          <p:cNvSpPr>
            <a:spLocks noGrp="1" noChangeArrowheads="1"/>
          </p:cNvSpPr>
          <p:nvPr>
            <p:ph type="ftr" sz="quarter" idx="3"/>
          </p:nvPr>
        </p:nvSpPr>
        <p:spPr bwMode="auto">
          <a:xfrm>
            <a:off x="3124200" y="6400800"/>
            <a:ext cx="2895600" cy="320675"/>
          </a:xfrm>
        </p:spPr>
        <p:txBody>
          <a:bodyPr/>
          <a:lstStyle>
            <a:lvl1pPr>
              <a:defRPr/>
            </a:lvl1pPr>
          </a:lstStyle>
          <a:p>
            <a:endParaRPr lang="en-US"/>
          </a:p>
        </p:txBody>
      </p:sp>
      <p:sp>
        <p:nvSpPr>
          <p:cNvPr id="3078" name="Rectangle 6"/>
          <p:cNvSpPr>
            <a:spLocks noGrp="1" noChangeArrowheads="1"/>
          </p:cNvSpPr>
          <p:nvPr>
            <p:ph type="sldNum" sz="quarter" idx="4"/>
          </p:nvPr>
        </p:nvSpPr>
        <p:spPr bwMode="auto">
          <a:xfrm>
            <a:off x="6553200" y="6400800"/>
            <a:ext cx="2133600" cy="320675"/>
          </a:xfrm>
        </p:spPr>
        <p:txBody>
          <a:bodyPr/>
          <a:lstStyle>
            <a:lvl1pPr>
              <a:defRPr/>
            </a:lvl1pPr>
          </a:lstStyle>
          <a:p>
            <a:fld id="{739F32E9-9EDA-4BE8-8C01-4E8365A6EFC7}" type="slidenum">
              <a:rPr lang="en-US"/>
              <a:pPr/>
              <a:t>‹#›</a:t>
            </a:fld>
            <a:endParaRPr lang="en-US"/>
          </a:p>
        </p:txBody>
      </p:sp>
      <p:sp>
        <p:nvSpPr>
          <p:cNvPr id="3118" name="Rectangle 46"/>
          <p:cNvSpPr>
            <a:spLocks noChangeArrowheads="1"/>
          </p:cNvSpPr>
          <p:nvPr/>
        </p:nvSpPr>
        <p:spPr bwMode="gray">
          <a:xfrm>
            <a:off x="3048000" y="1981200"/>
            <a:ext cx="1524000" cy="1450975"/>
          </a:xfrm>
          <a:prstGeom prst="rect">
            <a:avLst/>
          </a:prstGeom>
          <a:solidFill>
            <a:schemeClr val="folHlink"/>
          </a:solidFill>
          <a:ln w="9525">
            <a:noFill/>
            <a:miter lim="800000"/>
            <a:headEnd/>
            <a:tailEnd/>
          </a:ln>
          <a:effectLst/>
        </p:spPr>
        <p:txBody>
          <a:bodyPr wrap="none" anchor="ctr"/>
          <a:lstStyle/>
          <a:p>
            <a:endParaRPr lang="en-US"/>
          </a:p>
        </p:txBody>
      </p:sp>
      <p:sp>
        <p:nvSpPr>
          <p:cNvPr id="3119" name="Rectangle 47"/>
          <p:cNvSpPr>
            <a:spLocks noChangeArrowheads="1"/>
          </p:cNvSpPr>
          <p:nvPr/>
        </p:nvSpPr>
        <p:spPr bwMode="gray">
          <a:xfrm>
            <a:off x="4572000" y="3429000"/>
            <a:ext cx="1524000" cy="1447800"/>
          </a:xfrm>
          <a:prstGeom prst="rect">
            <a:avLst/>
          </a:prstGeom>
          <a:solidFill>
            <a:schemeClr val="accent1"/>
          </a:solidFill>
          <a:ln w="9525">
            <a:noFill/>
            <a:miter lim="800000"/>
            <a:headEnd/>
            <a:tailEn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32" fill="hold" nodeType="afterEffect">
                                  <p:stCondLst>
                                    <p:cond delay="0"/>
                                  </p:stCondLst>
                                  <p:childTnLst>
                                    <p:set>
                                      <p:cBhvr>
                                        <p:cTn id="6" dur="1" fill="hold">
                                          <p:stCondLst>
                                            <p:cond delay="0"/>
                                          </p:stCondLst>
                                        </p:cTn>
                                        <p:tgtEl>
                                          <p:spTgt spid="3116"/>
                                        </p:tgtEl>
                                        <p:attrNameLst>
                                          <p:attrName>style.visibility</p:attrName>
                                        </p:attrNameLst>
                                      </p:cBhvr>
                                      <p:to>
                                        <p:strVal val="visible"/>
                                      </p:to>
                                    </p:set>
                                    <p:animEffect transition="in" filter="box(out)">
                                      <p:cBhvr>
                                        <p:cTn id="7" dur="500"/>
                                        <p:tgtEl>
                                          <p:spTgt spid="3116"/>
                                        </p:tgtEl>
                                      </p:cBhvr>
                                    </p:animEffect>
                                  </p:childTnLst>
                                </p:cTn>
                              </p:par>
                            </p:childTnLst>
                          </p:cTn>
                        </p:par>
                        <p:par>
                          <p:cTn id="8" fill="hold">
                            <p:stCondLst>
                              <p:cond delay="500"/>
                            </p:stCondLst>
                            <p:childTnLst>
                              <p:par>
                                <p:cTn id="9" presetID="4" presetClass="entr" presetSubtype="32" fill="hold" nodeType="afterEffect">
                                  <p:stCondLst>
                                    <p:cond delay="0"/>
                                  </p:stCondLst>
                                  <p:childTnLst>
                                    <p:set>
                                      <p:cBhvr>
                                        <p:cTn id="10" dur="1" fill="hold">
                                          <p:stCondLst>
                                            <p:cond delay="0"/>
                                          </p:stCondLst>
                                        </p:cTn>
                                        <p:tgtEl>
                                          <p:spTgt spid="3108"/>
                                        </p:tgtEl>
                                        <p:attrNameLst>
                                          <p:attrName>style.visibility</p:attrName>
                                        </p:attrNameLst>
                                      </p:cBhvr>
                                      <p:to>
                                        <p:strVal val="visible"/>
                                      </p:to>
                                    </p:set>
                                    <p:animEffect transition="in" filter="box(out)">
                                      <p:cBhvr>
                                        <p:cTn id="11" dur="500"/>
                                        <p:tgtEl>
                                          <p:spTgt spid="3108"/>
                                        </p:tgtEl>
                                      </p:cBhvr>
                                    </p:animEffect>
                                  </p:childTnLst>
                                </p:cTn>
                              </p:par>
                            </p:childTnLst>
                          </p:cTn>
                        </p:par>
                        <p:par>
                          <p:cTn id="12" fill="hold">
                            <p:stCondLst>
                              <p:cond delay="1000"/>
                            </p:stCondLst>
                            <p:childTnLst>
                              <p:par>
                                <p:cTn id="13" presetID="4" presetClass="entr" presetSubtype="32" fill="hold" nodeType="afterEffect">
                                  <p:stCondLst>
                                    <p:cond delay="0"/>
                                  </p:stCondLst>
                                  <p:childTnLst>
                                    <p:set>
                                      <p:cBhvr>
                                        <p:cTn id="14" dur="1" fill="hold">
                                          <p:stCondLst>
                                            <p:cond delay="0"/>
                                          </p:stCondLst>
                                        </p:cTn>
                                        <p:tgtEl>
                                          <p:spTgt spid="3114"/>
                                        </p:tgtEl>
                                        <p:attrNameLst>
                                          <p:attrName>style.visibility</p:attrName>
                                        </p:attrNameLst>
                                      </p:cBhvr>
                                      <p:to>
                                        <p:strVal val="visible"/>
                                      </p:to>
                                    </p:set>
                                    <p:animEffect transition="in" filter="box(out)">
                                      <p:cBhvr>
                                        <p:cTn id="15" dur="500"/>
                                        <p:tgtEl>
                                          <p:spTgt spid="3114"/>
                                        </p:tgtEl>
                                      </p:cBhvr>
                                    </p:animEffect>
                                  </p:childTnLst>
                                </p:cTn>
                              </p:par>
                            </p:childTnLst>
                          </p:cTn>
                        </p:par>
                        <p:par>
                          <p:cTn id="16" fill="hold">
                            <p:stCondLst>
                              <p:cond delay="1500"/>
                            </p:stCondLst>
                            <p:childTnLst>
                              <p:par>
                                <p:cTn id="17" presetID="4" presetClass="entr" presetSubtype="32" fill="hold" nodeType="afterEffect">
                                  <p:stCondLst>
                                    <p:cond delay="0"/>
                                  </p:stCondLst>
                                  <p:childTnLst>
                                    <p:set>
                                      <p:cBhvr>
                                        <p:cTn id="18" dur="1" fill="hold">
                                          <p:stCondLst>
                                            <p:cond delay="0"/>
                                          </p:stCondLst>
                                        </p:cTn>
                                        <p:tgtEl>
                                          <p:spTgt spid="3115"/>
                                        </p:tgtEl>
                                        <p:attrNameLst>
                                          <p:attrName>style.visibility</p:attrName>
                                        </p:attrNameLst>
                                      </p:cBhvr>
                                      <p:to>
                                        <p:strVal val="visible"/>
                                      </p:to>
                                    </p:set>
                                    <p:animEffect transition="in" filter="box(out)">
                                      <p:cBhvr>
                                        <p:cTn id="19" dur="500"/>
                                        <p:tgtEl>
                                          <p:spTgt spid="31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9CAA0641-F7CD-4BAD-A162-32D33E8391A6}"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62738" y="228600"/>
            <a:ext cx="2068512" cy="59436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28600"/>
            <a:ext cx="6053138" cy="59436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EDCD0E16-A509-4011-83F5-35E19CB45020}"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74050" cy="460375"/>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838200" y="914400"/>
            <a:ext cx="7772400" cy="5257800"/>
          </a:xfrm>
        </p:spPr>
        <p:txBody>
          <a:bodyPr/>
          <a:lstStyle/>
          <a:p>
            <a:r>
              <a:rPr lang="en-US" smtClean="0"/>
              <a:t>Click icon to add table</a:t>
            </a:r>
            <a:endParaRPr lang="en-US"/>
          </a:p>
        </p:txBody>
      </p:sp>
      <p:sp>
        <p:nvSpPr>
          <p:cNvPr id="4" name="Footer Placeholder 3"/>
          <p:cNvSpPr>
            <a:spLocks noGrp="1"/>
          </p:cNvSpPr>
          <p:nvPr>
            <p:ph type="ftr" sz="quarter" idx="10"/>
          </p:nvPr>
        </p:nvSpPr>
        <p:spPr>
          <a:xfrm>
            <a:off x="3124200" y="6477000"/>
            <a:ext cx="2895600" cy="244475"/>
          </a:xfrm>
        </p:spPr>
        <p:txBody>
          <a:bodyPr/>
          <a:lstStyle>
            <a:lvl1pPr>
              <a:defRPr/>
            </a:lvl1pPr>
          </a:lstStyle>
          <a:p>
            <a:endParaRPr lang="en-US"/>
          </a:p>
        </p:txBody>
      </p:sp>
      <p:sp>
        <p:nvSpPr>
          <p:cNvPr id="5" name="Slide Number Placeholder 4"/>
          <p:cNvSpPr>
            <a:spLocks noGrp="1"/>
          </p:cNvSpPr>
          <p:nvPr>
            <p:ph type="sldNum" sz="quarter" idx="11"/>
          </p:nvPr>
        </p:nvSpPr>
        <p:spPr>
          <a:xfrm>
            <a:off x="6705600" y="6477000"/>
            <a:ext cx="2133600" cy="244475"/>
          </a:xfrm>
        </p:spPr>
        <p:txBody>
          <a:bodyPr/>
          <a:lstStyle>
            <a:lvl1pPr>
              <a:defRPr/>
            </a:lvl1pPr>
          </a:lstStyle>
          <a:p>
            <a:fld id="{11DF5035-A6E8-49F0-8C53-6A2B63690D46}" type="slidenum">
              <a:rPr lang="en-US"/>
              <a:pPr/>
              <a:t>‹#›</a:t>
            </a:fld>
            <a:endParaRPr lang="en-US"/>
          </a:p>
        </p:txBody>
      </p:sp>
      <p:sp>
        <p:nvSpPr>
          <p:cNvPr id="6" name="Date Placeholder 5"/>
          <p:cNvSpPr>
            <a:spLocks noGrp="1"/>
          </p:cNvSpPr>
          <p:nvPr>
            <p:ph type="dt" sz="half" idx="12"/>
          </p:nvPr>
        </p:nvSpPr>
        <p:spPr>
          <a:xfrm>
            <a:off x="457200" y="6477000"/>
            <a:ext cx="2133600" cy="244475"/>
          </a:xfrm>
        </p:spPr>
        <p:txBody>
          <a:bodyPr/>
          <a:lstStyle>
            <a:lvl1pPr>
              <a:defRPr/>
            </a:lvl1pPr>
          </a:lstStyle>
          <a:p>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5E2F06CC-D076-43F2-BAD9-0535BD78636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Footer Placeholder 3"/>
          <p:cNvSpPr>
            <a:spLocks noGrp="1"/>
          </p:cNvSpPr>
          <p:nvPr>
            <p:ph type="ftr" sz="quarter" idx="10"/>
          </p:nvPr>
        </p:nvSpPr>
        <p:spPr/>
        <p:txBody>
          <a:bodyPr/>
          <a:lstStyle>
            <a:lvl1pPr>
              <a:defRPr/>
            </a:lvl1pPr>
          </a:lstStyle>
          <a:p>
            <a:endParaRPr lang="en-US"/>
          </a:p>
        </p:txBody>
      </p:sp>
      <p:sp>
        <p:nvSpPr>
          <p:cNvPr id="5" name="Slide Number Placeholder 4"/>
          <p:cNvSpPr>
            <a:spLocks noGrp="1"/>
          </p:cNvSpPr>
          <p:nvPr>
            <p:ph type="sldNum" sz="quarter" idx="11"/>
          </p:nvPr>
        </p:nvSpPr>
        <p:spPr/>
        <p:txBody>
          <a:bodyPr/>
          <a:lstStyle>
            <a:lvl1pPr>
              <a:defRPr/>
            </a:lvl1pPr>
          </a:lstStyle>
          <a:p>
            <a:fld id="{3BA9EACB-2209-4EB5-B942-D650DAB1245D}" type="slidenum">
              <a:rPr lang="en-US"/>
              <a:pPr/>
              <a:t>‹#›</a:t>
            </a:fld>
            <a:endParaRPr lang="en-US"/>
          </a:p>
        </p:txBody>
      </p:sp>
      <p:sp>
        <p:nvSpPr>
          <p:cNvPr id="6" name="Date Placeholder 5"/>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914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00600" y="914400"/>
            <a:ext cx="3810000" cy="5257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7AC22B87-0DBB-4CA1-8091-0E0FB6A6E478}"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Footer Placeholder 6"/>
          <p:cNvSpPr>
            <a:spLocks noGrp="1"/>
          </p:cNvSpPr>
          <p:nvPr>
            <p:ph type="ftr" sz="quarter" idx="10"/>
          </p:nvPr>
        </p:nvSpPr>
        <p:spPr/>
        <p:txBody>
          <a:bodyPr/>
          <a:lstStyle>
            <a:lvl1pPr>
              <a:defRPr/>
            </a:lvl1pPr>
          </a:lstStyle>
          <a:p>
            <a:endParaRPr lang="en-US"/>
          </a:p>
        </p:txBody>
      </p:sp>
      <p:sp>
        <p:nvSpPr>
          <p:cNvPr id="8" name="Slide Number Placeholder 7"/>
          <p:cNvSpPr>
            <a:spLocks noGrp="1"/>
          </p:cNvSpPr>
          <p:nvPr>
            <p:ph type="sldNum" sz="quarter" idx="11"/>
          </p:nvPr>
        </p:nvSpPr>
        <p:spPr/>
        <p:txBody>
          <a:bodyPr/>
          <a:lstStyle>
            <a:lvl1pPr>
              <a:defRPr/>
            </a:lvl1pPr>
          </a:lstStyle>
          <a:p>
            <a:fld id="{F1DD0FF6-9D4B-4F8B-9152-2D5FD06B39E1}" type="slidenum">
              <a:rPr lang="en-US"/>
              <a:pPr/>
              <a:t>‹#›</a:t>
            </a:fld>
            <a:endParaRPr lang="en-US"/>
          </a:p>
        </p:txBody>
      </p:sp>
      <p:sp>
        <p:nvSpPr>
          <p:cNvPr id="9" name="Date Placeholder 8"/>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Footer Placeholder 2"/>
          <p:cNvSpPr>
            <a:spLocks noGrp="1"/>
          </p:cNvSpPr>
          <p:nvPr>
            <p:ph type="ftr" sz="quarter" idx="10"/>
          </p:nvPr>
        </p:nvSpPr>
        <p:spPr/>
        <p:txBody>
          <a:bodyPr/>
          <a:lstStyle>
            <a:lvl1pPr>
              <a:defRPr/>
            </a:lvl1pPr>
          </a:lstStyle>
          <a:p>
            <a:endParaRPr lang="en-US"/>
          </a:p>
        </p:txBody>
      </p:sp>
      <p:sp>
        <p:nvSpPr>
          <p:cNvPr id="4" name="Slide Number Placeholder 3"/>
          <p:cNvSpPr>
            <a:spLocks noGrp="1"/>
          </p:cNvSpPr>
          <p:nvPr>
            <p:ph type="sldNum" sz="quarter" idx="11"/>
          </p:nvPr>
        </p:nvSpPr>
        <p:spPr/>
        <p:txBody>
          <a:bodyPr/>
          <a:lstStyle>
            <a:lvl1pPr>
              <a:defRPr/>
            </a:lvl1pPr>
          </a:lstStyle>
          <a:p>
            <a:fld id="{9446B590-C287-4299-9019-86EA6AA82926}" type="slidenum">
              <a:rPr lang="en-US"/>
              <a:pPr/>
              <a:t>‹#›</a:t>
            </a:fld>
            <a:endParaRPr lang="en-US"/>
          </a:p>
        </p:txBody>
      </p:sp>
      <p:sp>
        <p:nvSpPr>
          <p:cNvPr id="5" name="Date Placeholder 4"/>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defRPr/>
            </a:lvl1pPr>
          </a:lstStyle>
          <a:p>
            <a:endParaRPr lang="en-US"/>
          </a:p>
        </p:txBody>
      </p:sp>
      <p:sp>
        <p:nvSpPr>
          <p:cNvPr id="3" name="Slide Number Placeholder 2"/>
          <p:cNvSpPr>
            <a:spLocks noGrp="1"/>
          </p:cNvSpPr>
          <p:nvPr>
            <p:ph type="sldNum" sz="quarter" idx="11"/>
          </p:nvPr>
        </p:nvSpPr>
        <p:spPr/>
        <p:txBody>
          <a:bodyPr/>
          <a:lstStyle>
            <a:lvl1pPr>
              <a:defRPr/>
            </a:lvl1pPr>
          </a:lstStyle>
          <a:p>
            <a:fld id="{E2149CB1-C213-4A15-9E14-B5ACC7FC6DE0}" type="slidenum">
              <a:rPr lang="en-US"/>
              <a:pPr/>
              <a:t>‹#›</a:t>
            </a:fld>
            <a:endParaRPr lang="en-US"/>
          </a:p>
        </p:txBody>
      </p:sp>
      <p:sp>
        <p:nvSpPr>
          <p:cNvPr id="4" name="Date Placeholder 3"/>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E6773253-214D-468F-B37B-DB1B6C081873}"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Footer Placeholder 4"/>
          <p:cNvSpPr>
            <a:spLocks noGrp="1"/>
          </p:cNvSpPr>
          <p:nvPr>
            <p:ph type="ftr" sz="quarter" idx="10"/>
          </p:nvPr>
        </p:nvSpPr>
        <p:spPr/>
        <p:txBody>
          <a:bodyPr/>
          <a:lstStyle>
            <a:lvl1pPr>
              <a:defRPr/>
            </a:lvl1pPr>
          </a:lstStyle>
          <a:p>
            <a:endParaRPr lang="en-US"/>
          </a:p>
        </p:txBody>
      </p:sp>
      <p:sp>
        <p:nvSpPr>
          <p:cNvPr id="6" name="Slide Number Placeholder 5"/>
          <p:cNvSpPr>
            <a:spLocks noGrp="1"/>
          </p:cNvSpPr>
          <p:nvPr>
            <p:ph type="sldNum" sz="quarter" idx="11"/>
          </p:nvPr>
        </p:nvSpPr>
        <p:spPr/>
        <p:txBody>
          <a:bodyPr/>
          <a:lstStyle>
            <a:lvl1pPr>
              <a:defRPr/>
            </a:lvl1pPr>
          </a:lstStyle>
          <a:p>
            <a:fld id="{0E1D83C9-1D23-4178-82D0-4EE073B9BB4C}" type="slidenum">
              <a:rPr lang="en-US"/>
              <a:pPr/>
              <a:t>‹#›</a:t>
            </a:fld>
            <a:endParaRPr lang="en-US"/>
          </a:p>
        </p:txBody>
      </p:sp>
      <p:sp>
        <p:nvSpPr>
          <p:cNvPr id="7" name="Date Placeholder 6"/>
          <p:cNvSpPr>
            <a:spLocks noGrp="1"/>
          </p:cNvSpPr>
          <p:nvPr>
            <p:ph type="dt" sz="half" idx="12"/>
          </p:nvPr>
        </p:nvSpPr>
        <p:spPr/>
        <p:txBody>
          <a:bodyPr/>
          <a:lstStyle>
            <a:lvl1pPr>
              <a:defRPr/>
            </a:lvl1p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solidFill>
          <a:srgbClr val="002060">
            <a:alpha val="80000"/>
          </a:srgbClr>
        </a:solidFill>
        <a:effectLst/>
      </p:bgPr>
    </p:bg>
    <p:spTree>
      <p:nvGrpSpPr>
        <p:cNvPr id="1" name=""/>
        <p:cNvGrpSpPr/>
        <p:nvPr/>
      </p:nvGrpSpPr>
      <p:grpSpPr>
        <a:xfrm>
          <a:off x="0" y="0"/>
          <a:ext cx="0" cy="0"/>
          <a:chOff x="0" y="0"/>
          <a:chExt cx="0" cy="0"/>
        </a:xfrm>
      </p:grpSpPr>
      <p:sp>
        <p:nvSpPr>
          <p:cNvPr id="1047" name="Rectangle 23" descr="Light horizontal"/>
          <p:cNvSpPr>
            <a:spLocks noChangeArrowheads="1"/>
          </p:cNvSpPr>
          <p:nvPr/>
        </p:nvSpPr>
        <p:spPr bwMode="gray">
          <a:xfrm>
            <a:off x="0" y="0"/>
            <a:ext cx="9144000" cy="762000"/>
          </a:xfrm>
          <a:prstGeom prst="rect">
            <a:avLst/>
          </a:prstGeom>
          <a:pattFill prst="ltHorz">
            <a:fgClr>
              <a:schemeClr val="bg2"/>
            </a:fgClr>
            <a:bgClr>
              <a:schemeClr val="bg1"/>
            </a:bgClr>
          </a:pattFill>
          <a:ln w="9525">
            <a:noFill/>
            <a:miter lim="800000"/>
            <a:headEnd/>
            <a:tailEnd/>
          </a:ln>
          <a:effectLst/>
        </p:spPr>
        <p:txBody>
          <a:bodyPr wrap="none" anchor="ctr"/>
          <a:lstStyle/>
          <a:p>
            <a:endParaRPr lang="en-US"/>
          </a:p>
        </p:txBody>
      </p:sp>
      <p:sp>
        <p:nvSpPr>
          <p:cNvPr id="1029" name="Rectangle 5"/>
          <p:cNvSpPr>
            <a:spLocks noGrp="1" noChangeArrowheads="1"/>
          </p:cNvSpPr>
          <p:nvPr>
            <p:ph type="ftr" sz="quarter" idx="3"/>
          </p:nvPr>
        </p:nvSpPr>
        <p:spPr bwMode="gray">
          <a:xfrm>
            <a:off x="3124200" y="6477000"/>
            <a:ext cx="2895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200"/>
            </a:lvl1pPr>
          </a:lstStyle>
          <a:p>
            <a:endParaRPr lang="en-US"/>
          </a:p>
        </p:txBody>
      </p:sp>
      <p:sp>
        <p:nvSpPr>
          <p:cNvPr id="1030" name="Rectangle 6"/>
          <p:cNvSpPr>
            <a:spLocks noGrp="1" noChangeArrowheads="1"/>
          </p:cNvSpPr>
          <p:nvPr>
            <p:ph type="sldNum" sz="quarter" idx="4"/>
          </p:nvPr>
        </p:nvSpPr>
        <p:spPr bwMode="gray">
          <a:xfrm>
            <a:off x="67056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fld id="{7CB5850C-E918-44A3-B37A-9FBE286D6C2C}" type="slidenum">
              <a:rPr lang="en-US"/>
              <a:pPr/>
              <a:t>‹#›</a:t>
            </a:fld>
            <a:endParaRPr lang="en-US"/>
          </a:p>
        </p:txBody>
      </p:sp>
      <p:sp>
        <p:nvSpPr>
          <p:cNvPr id="1048" name="Rectangle 24" descr="Light horizontal"/>
          <p:cNvSpPr>
            <a:spLocks noChangeArrowheads="1"/>
          </p:cNvSpPr>
          <p:nvPr/>
        </p:nvSpPr>
        <p:spPr bwMode="gray">
          <a:xfrm>
            <a:off x="0" y="762000"/>
            <a:ext cx="685800" cy="6096000"/>
          </a:xfrm>
          <a:prstGeom prst="rect">
            <a:avLst/>
          </a:prstGeom>
          <a:pattFill prst="ltHorz">
            <a:fgClr>
              <a:schemeClr val="folHlink"/>
            </a:fgClr>
            <a:bgClr>
              <a:schemeClr val="bg1"/>
            </a:bgClr>
          </a:pattFill>
          <a:ln w="9525">
            <a:noFill/>
            <a:miter lim="800000"/>
            <a:headEnd/>
            <a:tailEnd/>
          </a:ln>
          <a:effectLst/>
        </p:spPr>
        <p:txBody>
          <a:bodyPr wrap="none" anchor="ctr"/>
          <a:lstStyle/>
          <a:p>
            <a:endParaRPr lang="en-US"/>
          </a:p>
        </p:txBody>
      </p:sp>
      <p:sp>
        <p:nvSpPr>
          <p:cNvPr id="1049" name="Line 25"/>
          <p:cNvSpPr>
            <a:spLocks noChangeShapeType="1"/>
          </p:cNvSpPr>
          <p:nvPr/>
        </p:nvSpPr>
        <p:spPr bwMode="gray">
          <a:xfrm>
            <a:off x="0" y="6400800"/>
            <a:ext cx="6934200" cy="0"/>
          </a:xfrm>
          <a:prstGeom prst="line">
            <a:avLst/>
          </a:prstGeom>
          <a:noFill/>
          <a:ln w="9525" cap="rnd">
            <a:solidFill>
              <a:schemeClr val="tx1"/>
            </a:solidFill>
            <a:prstDash val="sysDot"/>
            <a:round/>
            <a:headEnd/>
            <a:tailEnd/>
          </a:ln>
          <a:effectLst/>
        </p:spPr>
        <p:txBody>
          <a:bodyPr/>
          <a:lstStyle/>
          <a:p>
            <a:endParaRPr lang="en-US"/>
          </a:p>
        </p:txBody>
      </p:sp>
      <p:sp>
        <p:nvSpPr>
          <p:cNvPr id="1028" name="Rectangle 4"/>
          <p:cNvSpPr>
            <a:spLocks noGrp="1" noChangeArrowheads="1"/>
          </p:cNvSpPr>
          <p:nvPr>
            <p:ph type="dt" sz="half" idx="2"/>
          </p:nvPr>
        </p:nvSpPr>
        <p:spPr bwMode="gray">
          <a:xfrm>
            <a:off x="457200" y="6477000"/>
            <a:ext cx="21336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p>
        </p:txBody>
      </p:sp>
      <p:grpSp>
        <p:nvGrpSpPr>
          <p:cNvPr id="1053" name="Group 29"/>
          <p:cNvGrpSpPr>
            <a:grpSpLocks/>
          </p:cNvGrpSpPr>
          <p:nvPr/>
        </p:nvGrpSpPr>
        <p:grpSpPr bwMode="auto">
          <a:xfrm>
            <a:off x="7010400" y="5876925"/>
            <a:ext cx="1828800" cy="533400"/>
            <a:chOff x="1296" y="2112"/>
            <a:chExt cx="3264" cy="917"/>
          </a:xfrm>
        </p:grpSpPr>
        <p:pic>
          <p:nvPicPr>
            <p:cNvPr id="1050" name="Picture 26" descr="j0315558"/>
            <p:cNvPicPr>
              <a:picLocks noChangeAspect="1" noChangeArrowheads="1"/>
            </p:cNvPicPr>
            <p:nvPr userDrawn="1"/>
          </p:nvPicPr>
          <p:blipFill>
            <a:blip r:embed="rId14" cstate="print"/>
            <a:srcRect/>
            <a:stretch>
              <a:fillRect/>
            </a:stretch>
          </p:blipFill>
          <p:spPr bwMode="gray">
            <a:xfrm>
              <a:off x="2448" y="2112"/>
              <a:ext cx="960" cy="912"/>
            </a:xfrm>
            <a:prstGeom prst="rect">
              <a:avLst/>
            </a:prstGeom>
            <a:noFill/>
          </p:spPr>
        </p:pic>
        <p:pic>
          <p:nvPicPr>
            <p:cNvPr id="1051" name="Picture 27" descr="j0315568"/>
            <p:cNvPicPr>
              <a:picLocks noChangeAspect="1" noChangeArrowheads="1"/>
            </p:cNvPicPr>
            <p:nvPr userDrawn="1"/>
          </p:nvPicPr>
          <p:blipFill>
            <a:blip r:embed="rId15" cstate="print"/>
            <a:srcRect/>
            <a:stretch>
              <a:fillRect/>
            </a:stretch>
          </p:blipFill>
          <p:spPr bwMode="gray">
            <a:xfrm>
              <a:off x="1296" y="2112"/>
              <a:ext cx="961" cy="917"/>
            </a:xfrm>
            <a:prstGeom prst="rect">
              <a:avLst/>
            </a:prstGeom>
            <a:noFill/>
          </p:spPr>
        </p:pic>
        <p:pic>
          <p:nvPicPr>
            <p:cNvPr id="1052" name="Picture 28" descr="j0315584"/>
            <p:cNvPicPr>
              <a:picLocks noChangeAspect="1" noChangeArrowheads="1"/>
            </p:cNvPicPr>
            <p:nvPr userDrawn="1"/>
          </p:nvPicPr>
          <p:blipFill>
            <a:blip r:embed="rId16" cstate="print"/>
            <a:srcRect/>
            <a:stretch>
              <a:fillRect/>
            </a:stretch>
          </p:blipFill>
          <p:spPr bwMode="gray">
            <a:xfrm>
              <a:off x="3600" y="2112"/>
              <a:ext cx="960" cy="912"/>
            </a:xfrm>
            <a:prstGeom prst="rect">
              <a:avLst/>
            </a:prstGeom>
            <a:noFill/>
          </p:spPr>
        </p:pic>
      </p:grpSp>
      <p:sp>
        <p:nvSpPr>
          <p:cNvPr id="1026" name="Rectangle 2"/>
          <p:cNvSpPr>
            <a:spLocks noGrp="1" noChangeArrowheads="1"/>
          </p:cNvSpPr>
          <p:nvPr>
            <p:ph type="title"/>
          </p:nvPr>
        </p:nvSpPr>
        <p:spPr bwMode="gray">
          <a:xfrm>
            <a:off x="457200" y="228600"/>
            <a:ext cx="8274050" cy="46037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gray">
          <a:xfrm>
            <a:off x="838200" y="914400"/>
            <a:ext cx="7772400" cy="5257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1" nodeType="after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ipe(left)">
                                      <p:cBhvr>
                                        <p:cTn id="7" dur="500"/>
                                        <p:tgtEl>
                                          <p:spTgt spid="10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6" grpId="1"/>
    </p:bldLst>
  </p:timing>
  <p:txStyles>
    <p:titleStyle>
      <a:lvl1pPr algn="ctr" rtl="0" eaLnBrk="1" fontAlgn="base" hangingPunct="1">
        <a:spcBef>
          <a:spcPct val="0"/>
        </a:spcBef>
        <a:spcAft>
          <a:spcPct val="0"/>
        </a:spcAft>
        <a:defRPr sz="3600" b="1">
          <a:solidFill>
            <a:schemeClr val="tx2"/>
          </a:solidFill>
          <a:latin typeface="+mj-lt"/>
          <a:ea typeface="+mj-ea"/>
          <a:cs typeface="+mj-cs"/>
        </a:defRPr>
      </a:lvl1pPr>
      <a:lvl2pPr algn="ctr" rtl="0" eaLnBrk="1" fontAlgn="base" hangingPunct="1">
        <a:spcBef>
          <a:spcPct val="0"/>
        </a:spcBef>
        <a:spcAft>
          <a:spcPct val="0"/>
        </a:spcAft>
        <a:defRPr sz="3600" b="1">
          <a:solidFill>
            <a:schemeClr val="tx2"/>
          </a:solidFill>
          <a:latin typeface="Arial" charset="0"/>
        </a:defRPr>
      </a:lvl2pPr>
      <a:lvl3pPr algn="ctr" rtl="0" eaLnBrk="1" fontAlgn="base" hangingPunct="1">
        <a:spcBef>
          <a:spcPct val="0"/>
        </a:spcBef>
        <a:spcAft>
          <a:spcPct val="0"/>
        </a:spcAft>
        <a:defRPr sz="3600" b="1">
          <a:solidFill>
            <a:schemeClr val="tx2"/>
          </a:solidFill>
          <a:latin typeface="Arial" charset="0"/>
        </a:defRPr>
      </a:lvl3pPr>
      <a:lvl4pPr algn="ctr" rtl="0" eaLnBrk="1" fontAlgn="base" hangingPunct="1">
        <a:spcBef>
          <a:spcPct val="0"/>
        </a:spcBef>
        <a:spcAft>
          <a:spcPct val="0"/>
        </a:spcAft>
        <a:defRPr sz="3600" b="1">
          <a:solidFill>
            <a:schemeClr val="tx2"/>
          </a:solidFill>
          <a:latin typeface="Arial" charset="0"/>
        </a:defRPr>
      </a:lvl4pPr>
      <a:lvl5pPr algn="ctr" rtl="0" eaLnBrk="1" fontAlgn="base" hangingPunct="1">
        <a:spcBef>
          <a:spcPct val="0"/>
        </a:spcBef>
        <a:spcAft>
          <a:spcPct val="0"/>
        </a:spcAft>
        <a:defRPr sz="3600" b="1">
          <a:solidFill>
            <a:schemeClr val="tx2"/>
          </a:solidFill>
          <a:latin typeface="Arial" charset="0"/>
        </a:defRPr>
      </a:lvl5pPr>
      <a:lvl6pPr marL="457200" algn="ctr" rtl="0" eaLnBrk="1" fontAlgn="base" hangingPunct="1">
        <a:spcBef>
          <a:spcPct val="0"/>
        </a:spcBef>
        <a:spcAft>
          <a:spcPct val="0"/>
        </a:spcAft>
        <a:defRPr sz="3600" b="1">
          <a:solidFill>
            <a:schemeClr val="tx2"/>
          </a:solidFill>
          <a:latin typeface="Arial" charset="0"/>
        </a:defRPr>
      </a:lvl6pPr>
      <a:lvl7pPr marL="914400" algn="ctr" rtl="0" eaLnBrk="1" fontAlgn="base" hangingPunct="1">
        <a:spcBef>
          <a:spcPct val="0"/>
        </a:spcBef>
        <a:spcAft>
          <a:spcPct val="0"/>
        </a:spcAft>
        <a:defRPr sz="3600" b="1">
          <a:solidFill>
            <a:schemeClr val="tx2"/>
          </a:solidFill>
          <a:latin typeface="Arial" charset="0"/>
        </a:defRPr>
      </a:lvl7pPr>
      <a:lvl8pPr marL="1371600" algn="ctr" rtl="0" eaLnBrk="1" fontAlgn="base" hangingPunct="1">
        <a:spcBef>
          <a:spcPct val="0"/>
        </a:spcBef>
        <a:spcAft>
          <a:spcPct val="0"/>
        </a:spcAft>
        <a:defRPr sz="3600" b="1">
          <a:solidFill>
            <a:schemeClr val="tx2"/>
          </a:solidFill>
          <a:latin typeface="Arial" charset="0"/>
        </a:defRPr>
      </a:lvl8pPr>
      <a:lvl9pPr marL="1828800" algn="ctr" rtl="0" eaLnBrk="1" fontAlgn="base" hangingPunct="1">
        <a:spcBef>
          <a:spcPct val="0"/>
        </a:spcBef>
        <a:spcAft>
          <a:spcPct val="0"/>
        </a:spcAft>
        <a:defRPr sz="3600" b="1">
          <a:solidFill>
            <a:schemeClr val="tx2"/>
          </a:solidFill>
          <a:latin typeface="Arial" charset="0"/>
        </a:defRPr>
      </a:lvl9pPr>
    </p:titleStyle>
    <p:bodyStyle>
      <a:lvl1pPr marL="342900" indent="-342900" algn="l" rtl="0" eaLnBrk="1" fontAlgn="base" hangingPunct="1">
        <a:spcBef>
          <a:spcPct val="20000"/>
        </a:spcBef>
        <a:spcAft>
          <a:spcPct val="0"/>
        </a:spcAft>
        <a:buClr>
          <a:schemeClr val="accent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lr>
          <a:schemeClr val="tx2"/>
        </a:buClr>
        <a:buFont typeface="Arial" charset="0"/>
        <a:buChar char="–"/>
        <a:defRPr sz="2800">
          <a:solidFill>
            <a:schemeClr val="tx1"/>
          </a:solidFill>
          <a:latin typeface="+mn-lt"/>
        </a:defRPr>
      </a:lvl2pPr>
      <a:lvl3pPr marL="1143000" indent="-228600" algn="l" rtl="0" eaLnBrk="1" fontAlgn="base" hangingPunct="1">
        <a:spcBef>
          <a:spcPct val="20000"/>
        </a:spcBef>
        <a:spcAft>
          <a:spcPct val="0"/>
        </a:spcAft>
        <a:buClr>
          <a:schemeClr val="accent2"/>
        </a:buClr>
        <a:buChar char="•"/>
        <a:defRPr sz="2400">
          <a:solidFill>
            <a:schemeClr val="tx1"/>
          </a:solidFill>
          <a:latin typeface="+mn-lt"/>
        </a:defRPr>
      </a:lvl3pPr>
      <a:lvl4pPr marL="1600200" indent="-228600" algn="l" rtl="0" eaLnBrk="1" fontAlgn="base" hangingPunct="1">
        <a:spcBef>
          <a:spcPct val="20000"/>
        </a:spcBef>
        <a:spcAft>
          <a:spcPct val="0"/>
        </a:spcAft>
        <a:buClr>
          <a:schemeClr val="hlink"/>
        </a:buClr>
        <a:buFont typeface="Arial" charset="0"/>
        <a:buChar char="–"/>
        <a:defRPr sz="2000">
          <a:solidFill>
            <a:schemeClr val="tx1"/>
          </a:solidFill>
          <a:latin typeface="+mn-lt"/>
        </a:defRPr>
      </a:lvl4pPr>
      <a:lvl5pPr marL="20574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5pPr>
      <a:lvl6pPr marL="25146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6pPr>
      <a:lvl7pPr marL="29718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7pPr>
      <a:lvl8pPr marL="34290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8pPr>
      <a:lvl9pPr marL="3886200" indent="-228600" algn="l" rtl="0" eaLnBrk="1" fontAlgn="base" hangingPunct="1">
        <a:spcBef>
          <a:spcPct val="20000"/>
        </a:spcBef>
        <a:spcAft>
          <a:spcPct val="0"/>
        </a:spcAft>
        <a:buClr>
          <a:schemeClr val="accent1"/>
        </a:buClr>
        <a:buFont typeface="Arial" charset="0"/>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hyperlink" Target="http://dataprotection.gov.mu/" TargetMode="Externa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hyperlink" Target="http://dataprotection.gov.mu/English/Documents/Publications/Guidelines/Data_Sharing.pdf"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hyperlink" Target="http://dataprotection.gov.mu/" TargetMode="Externa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3" name="Rectangle 5"/>
          <p:cNvSpPr>
            <a:spLocks noGrp="1" noChangeArrowheads="1"/>
          </p:cNvSpPr>
          <p:nvPr>
            <p:ph type="subTitle" idx="1"/>
          </p:nvPr>
        </p:nvSpPr>
        <p:spPr>
          <a:xfrm>
            <a:off x="214282" y="214290"/>
            <a:ext cx="8929718" cy="857256"/>
          </a:xfrm>
        </p:spPr>
        <p:txBody>
          <a:bodyPr/>
          <a:lstStyle/>
          <a:p>
            <a:pPr>
              <a:spcBef>
                <a:spcPct val="0"/>
              </a:spcBef>
            </a:pPr>
            <a:r>
              <a:rPr lang="en-GB" b="1" dirty="0" smtClean="0">
                <a:solidFill>
                  <a:srgbClr val="0000FF"/>
                </a:solidFill>
                <a:latin typeface="Calibri" pitchFamily="34" charset="0"/>
                <a:cs typeface="Calibri" pitchFamily="34" charset="0"/>
              </a:rPr>
              <a:t>Training at </a:t>
            </a:r>
            <a:r>
              <a:rPr lang="en-GB" b="1" dirty="0" smtClean="0">
                <a:solidFill>
                  <a:srgbClr val="0000FF"/>
                </a:solidFill>
                <a:latin typeface="Calibri" pitchFamily="34" charset="0"/>
                <a:cs typeface="Calibri" pitchFamily="34" charset="0"/>
              </a:rPr>
              <a:t>Civil Status Division</a:t>
            </a:r>
            <a:endParaRPr lang="en-GB" b="1" dirty="0" smtClean="0">
              <a:solidFill>
                <a:srgbClr val="0000FF"/>
              </a:solidFill>
              <a:latin typeface="Calibri" pitchFamily="34" charset="0"/>
              <a:cs typeface="Calibri" pitchFamily="34" charset="0"/>
            </a:endParaRPr>
          </a:p>
          <a:p>
            <a:pPr>
              <a:spcBef>
                <a:spcPct val="0"/>
              </a:spcBef>
            </a:pPr>
            <a:endParaRPr lang="en-US" sz="3600" b="1" dirty="0">
              <a:solidFill>
                <a:srgbClr val="0000FF"/>
              </a:solidFill>
              <a:latin typeface="+mj-lt"/>
              <a:ea typeface="+mj-ea"/>
              <a:cs typeface="+mj-cs"/>
            </a:endParaRPr>
          </a:p>
        </p:txBody>
      </p:sp>
      <p:sp>
        <p:nvSpPr>
          <p:cNvPr id="4" name="TextBox 3"/>
          <p:cNvSpPr txBox="1"/>
          <p:nvPr/>
        </p:nvSpPr>
        <p:spPr>
          <a:xfrm>
            <a:off x="263046" y="4715367"/>
            <a:ext cx="6215074" cy="1754326"/>
          </a:xfrm>
          <a:prstGeom prst="rect">
            <a:avLst/>
          </a:prstGeom>
          <a:noFill/>
        </p:spPr>
        <p:txBody>
          <a:bodyPr wrap="square" rtlCol="0">
            <a:spAutoFit/>
          </a:bodyPr>
          <a:lstStyle/>
          <a:p>
            <a:r>
              <a:rPr lang="en-GB" sz="2800" b="1" dirty="0" smtClean="0"/>
              <a:t>        </a:t>
            </a:r>
            <a:endParaRPr lang="en-GB" sz="2000" b="1" dirty="0" smtClean="0">
              <a:solidFill>
                <a:srgbClr val="FFFF00"/>
              </a:solidFill>
            </a:endParaRPr>
          </a:p>
          <a:p>
            <a:r>
              <a:rPr lang="en-GB" sz="2000" b="1" dirty="0" smtClean="0">
                <a:solidFill>
                  <a:srgbClr val="FFFF00"/>
                </a:solidFill>
              </a:rPr>
              <a:t>	</a:t>
            </a:r>
          </a:p>
          <a:p>
            <a:r>
              <a:rPr lang="en-GB" sz="2000" b="1" dirty="0" smtClean="0">
                <a:solidFill>
                  <a:srgbClr val="FFFF00"/>
                </a:solidFill>
              </a:rPr>
              <a:t>	Presented By: Mrs </a:t>
            </a:r>
            <a:r>
              <a:rPr lang="en-GB" sz="2000" b="1" dirty="0" err="1" smtClean="0">
                <a:solidFill>
                  <a:srgbClr val="FFFF00"/>
                </a:solidFill>
              </a:rPr>
              <a:t>Dodah</a:t>
            </a:r>
            <a:r>
              <a:rPr lang="en-GB" sz="2000" b="1" dirty="0" smtClean="0">
                <a:solidFill>
                  <a:srgbClr val="FFFF00"/>
                </a:solidFill>
              </a:rPr>
              <a:t> Pravina</a:t>
            </a:r>
          </a:p>
          <a:p>
            <a:r>
              <a:rPr lang="en-GB" sz="2000" b="1" dirty="0" smtClean="0">
                <a:solidFill>
                  <a:srgbClr val="FFFF00"/>
                </a:solidFill>
              </a:rPr>
              <a:t>		            Mr </a:t>
            </a:r>
            <a:r>
              <a:rPr lang="en-GB" sz="2000" b="1" dirty="0" smtClean="0">
                <a:solidFill>
                  <a:srgbClr val="FFFF00"/>
                </a:solidFill>
              </a:rPr>
              <a:t>Reza Mukoon</a:t>
            </a:r>
            <a:endParaRPr lang="en-GB" sz="2000" b="1" dirty="0" smtClean="0">
              <a:solidFill>
                <a:srgbClr val="FFFF00"/>
              </a:solidFill>
            </a:endParaRPr>
          </a:p>
          <a:p>
            <a:r>
              <a:rPr lang="en-GB" sz="2000" b="1" dirty="0" smtClean="0">
                <a:solidFill>
                  <a:srgbClr val="FFFF00"/>
                </a:solidFill>
              </a:rPr>
              <a:t>	Date :  </a:t>
            </a:r>
            <a:r>
              <a:rPr lang="en-GB" sz="2000" b="1" dirty="0" smtClean="0">
                <a:solidFill>
                  <a:srgbClr val="FFFF00"/>
                </a:solidFill>
              </a:rPr>
              <a:t>21 </a:t>
            </a:r>
            <a:r>
              <a:rPr lang="en-GB" sz="2000" b="1" dirty="0" smtClean="0">
                <a:solidFill>
                  <a:srgbClr val="FFFF00"/>
                </a:solidFill>
              </a:rPr>
              <a:t>August 2014</a:t>
            </a:r>
            <a:endParaRPr lang="en-GB" sz="2000" b="1" dirty="0">
              <a:solidFill>
                <a:srgbClr val="FFFF00"/>
              </a:solidFill>
            </a:endParaRPr>
          </a:p>
        </p:txBody>
      </p:sp>
      <p:pic>
        <p:nvPicPr>
          <p:cNvPr id="5" name="Picture 2" descr="C:\Users\user\Documents\Logo\logo dpo gold.jpeg"/>
          <p:cNvPicPr>
            <a:picLocks noChangeAspect="1" noChangeArrowheads="1"/>
          </p:cNvPicPr>
          <p:nvPr/>
        </p:nvPicPr>
        <p:blipFill>
          <a:blip r:embed="rId2"/>
          <a:srcRect/>
          <a:stretch>
            <a:fillRect/>
          </a:stretch>
        </p:blipFill>
        <p:spPr bwMode="auto">
          <a:xfrm>
            <a:off x="6765828" y="832180"/>
            <a:ext cx="2378172" cy="1000132"/>
          </a:xfrm>
          <a:prstGeom prst="rect">
            <a:avLst/>
          </a:prstGeom>
          <a:noFill/>
          <a:ln w="9525">
            <a:noFill/>
            <a:miter lim="800000"/>
            <a:headEnd/>
            <a:tailEnd/>
          </a:ln>
        </p:spPr>
      </p:pic>
      <p:sp>
        <p:nvSpPr>
          <p:cNvPr id="7" name="Rectangle 6"/>
          <p:cNvSpPr/>
          <p:nvPr/>
        </p:nvSpPr>
        <p:spPr>
          <a:xfrm>
            <a:off x="714348" y="1071546"/>
            <a:ext cx="5929354" cy="523220"/>
          </a:xfrm>
          <a:prstGeom prst="rect">
            <a:avLst/>
          </a:prstGeom>
        </p:spPr>
        <p:txBody>
          <a:bodyPr wrap="square">
            <a:spAutoFit/>
          </a:bodyPr>
          <a:lstStyle/>
          <a:p>
            <a:r>
              <a:rPr lang="en-US" sz="2800" b="1" dirty="0" smtClean="0"/>
              <a:t>Training on Data </a:t>
            </a:r>
            <a:r>
              <a:rPr lang="en-US" sz="2800" b="1" dirty="0" smtClean="0"/>
              <a:t>Protection </a:t>
            </a:r>
            <a:endParaRPr lang="en-GB" sz="28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3108543"/>
          </a:xfrm>
          <a:noFill/>
        </p:spPr>
        <p:txBody>
          <a:bodyPr wrap="square" rtlCol="0">
            <a:spAutoFit/>
          </a:bodyPr>
          <a:lstStyle/>
          <a:p>
            <a:pPr>
              <a:spcBef>
                <a:spcPct val="0"/>
              </a:spcBef>
            </a:pPr>
            <a:endParaRPr lang="en-GB" sz="2800" kern="1200" dirty="0">
              <a:latin typeface="+mj-lt"/>
              <a:cs typeface="Times New Roman" pitchFamily="18" charset="0"/>
            </a:endParaRPr>
          </a:p>
          <a:p>
            <a:pPr marL="0" indent="0">
              <a:spcBef>
                <a:spcPct val="0"/>
              </a:spcBef>
              <a:buNone/>
            </a:pPr>
            <a:r>
              <a:rPr lang="en-GB" sz="2800" b="1" u="sng" kern="1200" dirty="0">
                <a:solidFill>
                  <a:srgbClr val="FFFF00"/>
                </a:solidFill>
                <a:latin typeface="+mj-lt"/>
                <a:cs typeface="Times New Roman" pitchFamily="18" charset="0"/>
              </a:rPr>
              <a:t>First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be processed fairly and </a:t>
            </a:r>
            <a:r>
              <a:rPr lang="en-GB" sz="2800" b="1" kern="1200" dirty="0" smtClean="0">
                <a:latin typeface="+mj-lt"/>
                <a:cs typeface="Times New Roman" pitchFamily="18" charset="0"/>
              </a:rPr>
              <a:t>lawfully</a:t>
            </a:r>
            <a:endParaRPr lang="en-GB" sz="2800" b="1" kern="1200" dirty="0">
              <a:latin typeface="+mj-lt"/>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8305800" cy="5521512"/>
          </a:xfrm>
          <a:noFill/>
        </p:spPr>
        <p:txBody>
          <a:bodyPr wrap="square" rtlCol="0">
            <a:spAutoFit/>
          </a:bodyPr>
          <a:lstStyle/>
          <a:p>
            <a:pPr marL="0" indent="0">
              <a:spcBef>
                <a:spcPct val="0"/>
              </a:spcBef>
              <a:buNone/>
            </a:pPr>
            <a:r>
              <a:rPr lang="en-US" sz="2800" b="1" i="1" kern="1200" dirty="0" smtClean="0">
                <a:solidFill>
                  <a:srgbClr val="FFFF00"/>
                </a:solidFill>
                <a:latin typeface="Book Antiqua" pitchFamily="18" charset="0"/>
                <a:cs typeface="Times New Roman" pitchFamily="18" charset="0"/>
              </a:rPr>
              <a:t>Practical steps</a:t>
            </a:r>
          </a:p>
          <a:p>
            <a:pPr marL="0" indent="0" algn="just">
              <a:spcBef>
                <a:spcPct val="0"/>
              </a:spcBef>
              <a:buClrTx/>
              <a:buNone/>
            </a:pPr>
            <a:r>
              <a:rPr lang="en-US" sz="2800" kern="1200" dirty="0" smtClean="0">
                <a:latin typeface="Book Antiqua" pitchFamily="18" charset="0"/>
                <a:cs typeface="Times New Roman" pitchFamily="18" charset="0"/>
              </a:rPr>
              <a:t>For example, if an </a:t>
            </a:r>
            <a:r>
              <a:rPr lang="en-US" sz="2800" kern="1200" dirty="0" err="1" smtClean="0">
                <a:latin typeface="Book Antiqua" pitchFamily="18" charset="0"/>
                <a:cs typeface="Times New Roman" pitchFamily="18" charset="0"/>
              </a:rPr>
              <a:t>organisation</a:t>
            </a:r>
            <a:r>
              <a:rPr lang="en-US" sz="2800" kern="1200" dirty="0" smtClean="0">
                <a:latin typeface="Book Antiqua" pitchFamily="18" charset="0"/>
                <a:cs typeface="Times New Roman" pitchFamily="18" charset="0"/>
              </a:rPr>
              <a:t> is collecting personal data using </a:t>
            </a:r>
            <a:r>
              <a:rPr lang="en-US" sz="2800" kern="1200" dirty="0">
                <a:latin typeface="Book Antiqua" pitchFamily="18" charset="0"/>
                <a:cs typeface="Times New Roman" pitchFamily="18" charset="0"/>
              </a:rPr>
              <a:t>application </a:t>
            </a:r>
            <a:r>
              <a:rPr lang="en-US" sz="2800" kern="1200" dirty="0" smtClean="0">
                <a:latin typeface="Book Antiqua" pitchFamily="18" charset="0"/>
                <a:cs typeface="Times New Roman" pitchFamily="18" charset="0"/>
              </a:rPr>
              <a:t>forms, the </a:t>
            </a:r>
            <a:r>
              <a:rPr lang="en-US" sz="2800" kern="1200" dirty="0" err="1" smtClean="0">
                <a:latin typeface="Book Antiqua" pitchFamily="18" charset="0"/>
                <a:cs typeface="Times New Roman" pitchFamily="18" charset="0"/>
              </a:rPr>
              <a:t>organisation</a:t>
            </a:r>
            <a:r>
              <a:rPr lang="en-US" sz="2800" kern="1200" dirty="0" smtClean="0">
                <a:latin typeface="Book Antiqua" pitchFamily="18" charset="0"/>
                <a:cs typeface="Times New Roman" pitchFamily="18" charset="0"/>
              </a:rPr>
              <a:t> is advised to explain the purposes/uses </a:t>
            </a:r>
            <a:r>
              <a:rPr lang="en-US" sz="2800" kern="1200" dirty="0">
                <a:latin typeface="Book Antiqua" pitchFamily="18" charset="0"/>
                <a:cs typeface="Times New Roman" pitchFamily="18" charset="0"/>
              </a:rPr>
              <a:t>etc. on such </a:t>
            </a:r>
            <a:r>
              <a:rPr lang="en-US" sz="2800" kern="1200" dirty="0" smtClean="0">
                <a:latin typeface="Book Antiqua" pitchFamily="18" charset="0"/>
                <a:cs typeface="Times New Roman" pitchFamily="18" charset="0"/>
              </a:rPr>
              <a:t>forms such as:</a:t>
            </a:r>
          </a:p>
          <a:p>
            <a:pPr algn="just">
              <a:buClrTx/>
              <a:buFont typeface="Wingdings" pitchFamily="2" charset="2"/>
              <a:buChar char="q"/>
              <a:defRPr/>
            </a:pPr>
            <a:r>
              <a:rPr lang="en-GB" sz="2800" dirty="0" smtClean="0">
                <a:solidFill>
                  <a:srgbClr val="FFFF00"/>
                </a:solidFill>
                <a:latin typeface="Book Antiqua" pitchFamily="18" charset="0"/>
                <a:cs typeface="Calibri" pitchFamily="34" charset="0"/>
              </a:rPr>
              <a:t>This data will be used by the organisation for </a:t>
            </a:r>
            <a:r>
              <a:rPr lang="en-GB" sz="2800" dirty="0" err="1" smtClean="0">
                <a:solidFill>
                  <a:srgbClr val="FFFF00"/>
                </a:solidFill>
                <a:latin typeface="Book Antiqua" pitchFamily="18" charset="0"/>
                <a:cs typeface="Calibri" pitchFamily="34" charset="0"/>
              </a:rPr>
              <a:t>xxxx</a:t>
            </a:r>
            <a:r>
              <a:rPr lang="en-GB" sz="2800" dirty="0" smtClean="0">
                <a:solidFill>
                  <a:srgbClr val="FFFF00"/>
                </a:solidFill>
                <a:latin typeface="Book Antiqua" pitchFamily="18" charset="0"/>
                <a:cs typeface="Calibri" pitchFamily="34" charset="0"/>
              </a:rPr>
              <a:t>  purposes.</a:t>
            </a:r>
          </a:p>
          <a:p>
            <a:pPr algn="just">
              <a:buClrTx/>
              <a:buFont typeface="Wingdings" pitchFamily="2" charset="2"/>
              <a:buChar char="q"/>
              <a:defRPr/>
            </a:pPr>
            <a:r>
              <a:rPr lang="en-GB" sz="2800" dirty="0" smtClean="0">
                <a:solidFill>
                  <a:srgbClr val="FFFF00"/>
                </a:solidFill>
                <a:latin typeface="Book Antiqua" pitchFamily="18" charset="0"/>
                <a:cs typeface="Calibri" pitchFamily="34" charset="0"/>
              </a:rPr>
              <a:t>All personal data will be processed in accordance with the Data Protection Act 2004.</a:t>
            </a:r>
          </a:p>
          <a:p>
            <a:pPr algn="just">
              <a:buClrTx/>
              <a:buFont typeface="Wingdings" pitchFamily="2" charset="2"/>
              <a:buChar char="q"/>
              <a:defRPr/>
            </a:pPr>
            <a:r>
              <a:rPr lang="en-GB" sz="2800" dirty="0" smtClean="0">
                <a:solidFill>
                  <a:srgbClr val="FFFF00"/>
                </a:solidFill>
                <a:latin typeface="Book Antiqua" pitchFamily="18" charset="0"/>
                <a:cs typeface="Calibri" pitchFamily="34" charset="0"/>
              </a:rPr>
              <a:t>I agree/disagree that the organisation processes my personal data in the way described above.</a:t>
            </a:r>
            <a:endParaRPr lang="en-GB" sz="2800" kern="1200" dirty="0" smtClean="0">
              <a:solidFill>
                <a:srgbClr val="FFFF00"/>
              </a:solidFill>
              <a:latin typeface="Book Antiqua" pitchFamily="18" charset="0"/>
              <a:cs typeface="Times New Roman" pitchFamily="18" charset="0"/>
            </a:endParaRPr>
          </a:p>
          <a:p>
            <a:pPr marL="0" indent="0" algn="just">
              <a:spcBef>
                <a:spcPct val="0"/>
              </a:spcBef>
              <a:buClrTx/>
              <a:buFont typeface="Wingdings" pitchFamily="2" charset="2"/>
              <a:buChar char="Ø"/>
            </a:pPr>
            <a:endParaRPr lang="en-US" sz="2800" kern="1200" dirty="0" smtClean="0">
              <a:latin typeface="+mj-lt"/>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3539430"/>
          </a:xfrm>
          <a:noFill/>
        </p:spPr>
        <p:txBody>
          <a:bodyPr wrap="square" rtlCol="0">
            <a:spAutoFit/>
          </a:bodyPr>
          <a:lstStyle/>
          <a:p>
            <a:pPr marL="0" indent="0">
              <a:spcBef>
                <a:spcPct val="0"/>
              </a:spcBef>
              <a:buNone/>
            </a:pPr>
            <a:r>
              <a:rPr lang="en-GB" sz="2800" b="1" u="sng" kern="1200" dirty="0" smtClean="0">
                <a:solidFill>
                  <a:srgbClr val="FFFF00"/>
                </a:solidFill>
                <a:latin typeface="+mj-lt"/>
                <a:cs typeface="Times New Roman" pitchFamily="18" charset="0"/>
              </a:rPr>
              <a:t>Second Principle</a:t>
            </a:r>
          </a:p>
          <a:p>
            <a:pPr>
              <a:spcBef>
                <a:spcPct val="0"/>
              </a:spcBef>
            </a:pPr>
            <a:endParaRPr lang="en-GB" sz="2800" kern="1200" dirty="0" smtClean="0">
              <a:latin typeface="+mj-lt"/>
              <a:cs typeface="Times New Roman" pitchFamily="18" charset="0"/>
            </a:endParaRPr>
          </a:p>
          <a:p>
            <a:pPr marL="0" indent="0" algn="ctr">
              <a:lnSpc>
                <a:spcPct val="150000"/>
              </a:lnSpc>
              <a:spcBef>
                <a:spcPct val="0"/>
              </a:spcBef>
              <a:buNone/>
            </a:pPr>
            <a:r>
              <a:rPr lang="en-GB" sz="2800" b="1" kern="1200" dirty="0" smtClean="0">
                <a:latin typeface="+mj-lt"/>
                <a:cs typeface="Times New Roman" pitchFamily="18" charset="0"/>
              </a:rPr>
              <a:t>Personal </a:t>
            </a:r>
            <a:r>
              <a:rPr lang="en-GB" sz="2800" b="1" kern="1200" dirty="0">
                <a:latin typeface="+mj-lt"/>
                <a:cs typeface="Times New Roman" pitchFamily="18" charset="0"/>
              </a:rPr>
              <a:t>data shall be obtained only for any specified and lawful purpose, and shall not be further processed in any manner incompatible with that purpose.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4401205"/>
          </a:xfrm>
          <a:noFill/>
        </p:spPr>
        <p:txBody>
          <a:bodyPr wrap="square" rtlCol="0">
            <a:spAutoFit/>
          </a:bodyPr>
          <a:lstStyle/>
          <a:p>
            <a:pPr marL="0" indent="0">
              <a:spcBef>
                <a:spcPct val="0"/>
              </a:spcBef>
              <a:buNone/>
            </a:pPr>
            <a:r>
              <a:rPr lang="en-US" sz="2800" b="1" i="1" kern="1200" dirty="0" smtClean="0">
                <a:solidFill>
                  <a:srgbClr val="FFFF00"/>
                </a:solidFill>
                <a:latin typeface="Book Antiqua" pitchFamily="18" charset="0"/>
                <a:cs typeface="Times New Roman" pitchFamily="18" charset="0"/>
              </a:rPr>
              <a:t>Practical steps</a:t>
            </a:r>
          </a:p>
          <a:p>
            <a:pPr marL="0" indent="0" algn="just">
              <a:spcBef>
                <a:spcPct val="0"/>
              </a:spcBef>
              <a:buNone/>
            </a:pPr>
            <a:endParaRPr lang="en-US" sz="2800" kern="1200" dirty="0" smtClean="0">
              <a:latin typeface="Book Antiqua" pitchFamily="18" charset="0"/>
              <a:cs typeface="Times New Roman" pitchFamily="18" charset="0"/>
            </a:endParaRPr>
          </a:p>
          <a:p>
            <a:pPr marL="0" indent="0" algn="just">
              <a:spcBef>
                <a:spcPct val="0"/>
              </a:spcBef>
              <a:buNone/>
            </a:pPr>
            <a:r>
              <a:rPr lang="en-US" sz="2800" kern="1200" dirty="0" smtClean="0">
                <a:latin typeface="Book Antiqua" pitchFamily="18" charset="0"/>
                <a:cs typeface="Times New Roman" pitchFamily="18" charset="0"/>
              </a:rPr>
              <a:t>Prepare </a:t>
            </a:r>
            <a:r>
              <a:rPr lang="en-US" sz="2800" kern="1200" dirty="0">
                <a:latin typeface="Book Antiqua" pitchFamily="18" charset="0"/>
                <a:cs typeface="Times New Roman" pitchFamily="18" charset="0"/>
              </a:rPr>
              <a:t>a statement of the </a:t>
            </a:r>
            <a:r>
              <a:rPr lang="en-US" sz="2800" kern="1200" dirty="0" smtClean="0">
                <a:latin typeface="Book Antiqua" pitchFamily="18" charset="0"/>
                <a:cs typeface="Times New Roman" pitchFamily="18" charset="0"/>
              </a:rPr>
              <a:t>purpose/purposes </a:t>
            </a:r>
            <a:r>
              <a:rPr lang="en-US" sz="2800" kern="1200" dirty="0">
                <a:latin typeface="Book Antiqua" pitchFamily="18" charset="0"/>
                <a:cs typeface="Times New Roman" pitchFamily="18" charset="0"/>
              </a:rPr>
              <a:t>for which </a:t>
            </a:r>
            <a:r>
              <a:rPr lang="en-US" sz="2800" kern="1200" dirty="0" smtClean="0">
                <a:latin typeface="Book Antiqua" pitchFamily="18" charset="0"/>
                <a:cs typeface="Times New Roman" pitchFamily="18" charset="0"/>
              </a:rPr>
              <a:t>the </a:t>
            </a:r>
            <a:r>
              <a:rPr lang="en-US" sz="2800" kern="1200" dirty="0" err="1" smtClean="0">
                <a:latin typeface="Book Antiqua" pitchFamily="18" charset="0"/>
                <a:cs typeface="Times New Roman" pitchFamily="18" charset="0"/>
              </a:rPr>
              <a:t>organisation</a:t>
            </a:r>
            <a:r>
              <a:rPr lang="en-US" sz="2800" kern="1200" dirty="0" smtClean="0">
                <a:latin typeface="Book Antiqua" pitchFamily="18" charset="0"/>
                <a:cs typeface="Times New Roman" pitchFamily="18" charset="0"/>
              </a:rPr>
              <a:t> holds </a:t>
            </a:r>
            <a:r>
              <a:rPr lang="en-US" sz="2800" kern="1200" dirty="0">
                <a:latin typeface="Book Antiqua" pitchFamily="18" charset="0"/>
                <a:cs typeface="Times New Roman" pitchFamily="18" charset="0"/>
              </a:rPr>
              <a:t>information about others. </a:t>
            </a:r>
            <a:endParaRPr lang="en-US" sz="2800" kern="1200" dirty="0" smtClean="0">
              <a:latin typeface="Book Antiqua" pitchFamily="18" charset="0"/>
              <a:cs typeface="Times New Roman" pitchFamily="18" charset="0"/>
            </a:endParaRPr>
          </a:p>
          <a:p>
            <a:pPr marL="0" indent="0" algn="just">
              <a:spcBef>
                <a:spcPct val="0"/>
              </a:spcBef>
              <a:buNone/>
            </a:pPr>
            <a:endParaRPr lang="en-US" sz="2800" kern="1200" dirty="0" smtClean="0">
              <a:latin typeface="Book Antiqua" pitchFamily="18" charset="0"/>
              <a:cs typeface="Times New Roman" pitchFamily="18" charset="0"/>
            </a:endParaRPr>
          </a:p>
          <a:p>
            <a:pPr marL="0" indent="0" algn="just">
              <a:spcBef>
                <a:spcPct val="0"/>
              </a:spcBef>
              <a:buNone/>
            </a:pPr>
            <a:r>
              <a:rPr lang="en-US" sz="2800" kern="1200" dirty="0" smtClean="0">
                <a:latin typeface="Book Antiqua" pitchFamily="18" charset="0"/>
                <a:cs typeface="Times New Roman" pitchFamily="18" charset="0"/>
              </a:rPr>
              <a:t>Remember: Any </a:t>
            </a:r>
            <a:r>
              <a:rPr lang="en-US" sz="2800" kern="1200" dirty="0">
                <a:latin typeface="Book Antiqua" pitchFamily="18" charset="0"/>
                <a:cs typeface="Times New Roman" pitchFamily="18" charset="0"/>
              </a:rPr>
              <a:t>individual has the right to ask </a:t>
            </a:r>
            <a:r>
              <a:rPr lang="en-US" sz="2800" kern="1200" dirty="0" smtClean="0">
                <a:latin typeface="Book Antiqua" pitchFamily="18" charset="0"/>
                <a:cs typeface="Times New Roman" pitchFamily="18" charset="0"/>
              </a:rPr>
              <a:t> the </a:t>
            </a:r>
            <a:r>
              <a:rPr lang="en-US" sz="2800" kern="1200" dirty="0" err="1" smtClean="0">
                <a:latin typeface="Book Antiqua" pitchFamily="18" charset="0"/>
                <a:cs typeface="Times New Roman" pitchFamily="18" charset="0"/>
              </a:rPr>
              <a:t>organisation</a:t>
            </a:r>
            <a:r>
              <a:rPr lang="en-US" sz="2800" kern="1200" dirty="0" smtClean="0">
                <a:latin typeface="Book Antiqua" pitchFamily="18" charset="0"/>
                <a:cs typeface="Times New Roman" pitchFamily="18" charset="0"/>
              </a:rPr>
              <a:t> to </a:t>
            </a:r>
            <a:r>
              <a:rPr lang="en-US" sz="2800" kern="1200" dirty="0">
                <a:latin typeface="Book Antiqua" pitchFamily="18" charset="0"/>
                <a:cs typeface="Times New Roman" pitchFamily="18" charset="0"/>
              </a:rPr>
              <a:t>state the </a:t>
            </a:r>
            <a:r>
              <a:rPr lang="en-US" sz="2800" kern="1200" dirty="0" smtClean="0">
                <a:latin typeface="Book Antiqua" pitchFamily="18" charset="0"/>
                <a:cs typeface="Times New Roman" pitchFamily="18" charset="0"/>
              </a:rPr>
              <a:t>purpose/s </a:t>
            </a:r>
            <a:r>
              <a:rPr lang="en-US" sz="2800" kern="1200" dirty="0">
                <a:latin typeface="Book Antiqua" pitchFamily="18" charset="0"/>
                <a:cs typeface="Times New Roman" pitchFamily="18" charset="0"/>
              </a:rPr>
              <a:t>for which </a:t>
            </a:r>
            <a:r>
              <a:rPr lang="en-US" sz="2800" kern="1200" dirty="0" smtClean="0">
                <a:latin typeface="Book Antiqua" pitchFamily="18" charset="0"/>
                <a:cs typeface="Times New Roman" pitchFamily="18" charset="0"/>
              </a:rPr>
              <a:t> </a:t>
            </a:r>
            <a:r>
              <a:rPr lang="en-US" sz="2800" kern="1200" dirty="0">
                <a:latin typeface="Book Antiqua" pitchFamily="18" charset="0"/>
                <a:cs typeface="Times New Roman" pitchFamily="18" charset="0"/>
              </a:rPr>
              <a:t>such </a:t>
            </a:r>
            <a:r>
              <a:rPr lang="en-US" sz="2800" kern="1200" dirty="0" smtClean="0">
                <a:latin typeface="Book Antiqua" pitchFamily="18" charset="0"/>
                <a:cs typeface="Times New Roman" pitchFamily="18" charset="0"/>
              </a:rPr>
              <a:t>information is kept. </a:t>
            </a:r>
            <a:endParaRPr lang="en-GB" sz="2800" kern="1200" dirty="0">
              <a:latin typeface="Book Antiqua" pitchFamily="18" charset="0"/>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2893100"/>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Third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be adequate, relevant and not excessive in relation to the purpose for which they are processed</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3539430"/>
          </a:xfrm>
          <a:noFill/>
        </p:spPr>
        <p:txBody>
          <a:bodyPr wrap="square" rtlCol="0">
            <a:spAutoFit/>
          </a:bodyPr>
          <a:lstStyle/>
          <a:p>
            <a:pPr marL="0" indent="0">
              <a:spcBef>
                <a:spcPct val="0"/>
              </a:spcBef>
              <a:buNone/>
            </a:pPr>
            <a:r>
              <a:rPr lang="en-US" sz="2800" b="1" i="1" kern="1200" dirty="0" smtClean="0">
                <a:solidFill>
                  <a:srgbClr val="FFFF00"/>
                </a:solidFill>
                <a:latin typeface="Book Antiqua" pitchFamily="18" charset="0"/>
                <a:cs typeface="Times New Roman" pitchFamily="18" charset="0"/>
              </a:rPr>
              <a:t>Practical steps</a:t>
            </a:r>
          </a:p>
          <a:p>
            <a:pPr marL="0" indent="0">
              <a:spcBef>
                <a:spcPct val="0"/>
              </a:spcBef>
              <a:buNone/>
            </a:pPr>
            <a:endParaRPr lang="en-GB" sz="2800" b="1" i="1" kern="1200" dirty="0">
              <a:latin typeface="Book Antiqua" pitchFamily="18" charset="0"/>
              <a:cs typeface="Times New Roman" pitchFamily="18" charset="0"/>
            </a:endParaRPr>
          </a:p>
          <a:p>
            <a:pPr marL="0" indent="0">
              <a:spcBef>
                <a:spcPct val="0"/>
              </a:spcBef>
              <a:buNone/>
            </a:pPr>
            <a:r>
              <a:rPr lang="en-US" sz="2800" kern="1200" dirty="0">
                <a:latin typeface="Book Antiqua" pitchFamily="18" charset="0"/>
                <a:cs typeface="Times New Roman" pitchFamily="18" charset="0"/>
              </a:rPr>
              <a:t>Decide on specific criteria by which to decide what is adequate, relevant, and not excessive.</a:t>
            </a:r>
          </a:p>
          <a:p>
            <a:pPr>
              <a:spcBef>
                <a:spcPct val="0"/>
              </a:spcBef>
            </a:pPr>
            <a:endParaRPr lang="en-GB" sz="2800" kern="1200" dirty="0">
              <a:latin typeface="Book Antiqua" pitchFamily="18" charset="0"/>
              <a:cs typeface="Times New Roman" pitchFamily="18" charset="0"/>
            </a:endParaRPr>
          </a:p>
          <a:p>
            <a:pPr marL="0" indent="0">
              <a:spcBef>
                <a:spcPct val="0"/>
              </a:spcBef>
              <a:buNone/>
            </a:pPr>
            <a:r>
              <a:rPr lang="en-US" sz="2800" kern="1200" dirty="0">
                <a:latin typeface="Book Antiqua" pitchFamily="18" charset="0"/>
                <a:cs typeface="Times New Roman" pitchFamily="18" charset="0"/>
              </a:rPr>
              <a:t>Apply those criteria to each information item and the purposes for which it is held.</a:t>
            </a:r>
            <a:endParaRPr lang="en-GB" sz="2800" kern="1200" dirty="0">
              <a:latin typeface="Book Antiqua" pitchFamily="18" charset="0"/>
              <a:cs typeface="Times New Roman" pitchFamily="18" charset="0"/>
            </a:endParaRP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1106031"/>
            <a:ext cx="7772400" cy="2246769"/>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Fourth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be accurate and, where necessary, kept up to </a:t>
            </a:r>
            <a:r>
              <a:rPr lang="en-GB" sz="2800" b="1" kern="1200" dirty="0" smtClean="0">
                <a:latin typeface="+mj-lt"/>
                <a:cs typeface="Times New Roman" pitchFamily="18" charset="0"/>
              </a:rPr>
              <a:t>date</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2677656"/>
          </a:xfrm>
          <a:noFill/>
        </p:spPr>
        <p:txBody>
          <a:bodyPr wrap="square" rtlCol="0">
            <a:spAutoFit/>
          </a:bodyPr>
          <a:lstStyle/>
          <a:p>
            <a:pPr marL="0" indent="0">
              <a:spcBef>
                <a:spcPct val="0"/>
              </a:spcBef>
              <a:buNone/>
            </a:pPr>
            <a:r>
              <a:rPr lang="en-US" sz="2800" b="1" i="1" kern="1200" dirty="0">
                <a:solidFill>
                  <a:srgbClr val="FFFF00"/>
                </a:solidFill>
                <a:latin typeface="Book Antiqua" pitchFamily="18" charset="0"/>
                <a:cs typeface="Times New Roman" pitchFamily="18" charset="0"/>
              </a:rPr>
              <a:t>Practical </a:t>
            </a:r>
            <a:r>
              <a:rPr lang="en-US" sz="2800" b="1" i="1" kern="1200" dirty="0" smtClean="0">
                <a:solidFill>
                  <a:srgbClr val="FFFF00"/>
                </a:solidFill>
                <a:latin typeface="Book Antiqua" pitchFamily="18" charset="0"/>
                <a:cs typeface="Times New Roman" pitchFamily="18" charset="0"/>
              </a:rPr>
              <a:t>steps</a:t>
            </a:r>
          </a:p>
          <a:p>
            <a:pPr marL="0" indent="0">
              <a:spcBef>
                <a:spcPct val="0"/>
              </a:spcBef>
              <a:buNone/>
            </a:pPr>
            <a:endParaRPr lang="en-GB" sz="2800" b="1" i="1" kern="1200" dirty="0">
              <a:solidFill>
                <a:srgbClr val="FFFF00"/>
              </a:solidFill>
              <a:latin typeface="Book Antiqua" pitchFamily="18" charset="0"/>
              <a:cs typeface="Times New Roman" pitchFamily="18" charset="0"/>
            </a:endParaRPr>
          </a:p>
          <a:p>
            <a:pPr marL="0" indent="0">
              <a:spcBef>
                <a:spcPct val="0"/>
              </a:spcBef>
              <a:buNone/>
            </a:pPr>
            <a:r>
              <a:rPr lang="en-US" sz="2800" kern="1200" dirty="0" smtClean="0">
                <a:latin typeface="Book Antiqua" pitchFamily="18" charset="0"/>
                <a:cs typeface="Times New Roman" pitchFamily="18" charset="0"/>
              </a:rPr>
              <a:t>Assign </a:t>
            </a:r>
            <a:r>
              <a:rPr lang="en-US" sz="2800" kern="1200" dirty="0">
                <a:latin typeface="Book Antiqua" pitchFamily="18" charset="0"/>
                <a:cs typeface="Times New Roman" pitchFamily="18" charset="0"/>
              </a:rPr>
              <a:t>specific responsibility for data accuracy under the Data Protection Act and arrange periodic review and </a:t>
            </a:r>
            <a:r>
              <a:rPr lang="en-US" sz="2800" kern="1200" dirty="0" smtClean="0">
                <a:latin typeface="Book Antiqua" pitchFamily="18" charset="0"/>
                <a:cs typeface="Times New Roman" pitchFamily="18" charset="0"/>
              </a:rPr>
              <a:t>audit. </a:t>
            </a: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2893100"/>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Fifth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processed for any purpose shall not be kept longer than is necessary for that purpose or those </a:t>
            </a:r>
            <a:r>
              <a:rPr lang="en-GB" sz="2800" b="1" kern="1200" dirty="0" smtClean="0">
                <a:latin typeface="+mj-lt"/>
                <a:cs typeface="Times New Roman" pitchFamily="18" charset="0"/>
              </a:rPr>
              <a:t>purposes</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3108543"/>
          </a:xfrm>
          <a:noFill/>
        </p:spPr>
        <p:txBody>
          <a:bodyPr wrap="square" rtlCol="0">
            <a:spAutoFit/>
          </a:bodyPr>
          <a:lstStyle/>
          <a:p>
            <a:pPr marL="0" indent="0">
              <a:spcBef>
                <a:spcPct val="0"/>
              </a:spcBef>
              <a:buNone/>
            </a:pPr>
            <a:r>
              <a:rPr lang="en-GB" sz="2800" b="1" i="1" kern="1200" dirty="0">
                <a:solidFill>
                  <a:srgbClr val="FFFF00"/>
                </a:solidFill>
                <a:latin typeface="Book Antiqua" pitchFamily="18" charset="0"/>
                <a:cs typeface="Times New Roman" pitchFamily="18" charset="0"/>
              </a:rPr>
              <a:t>Practical steps</a:t>
            </a:r>
          </a:p>
          <a:p>
            <a:pPr>
              <a:spcBef>
                <a:spcPct val="0"/>
              </a:spcBef>
            </a:pPr>
            <a:endParaRPr lang="en-GB" sz="2800" kern="1200" dirty="0">
              <a:latin typeface="Book Antiqua" pitchFamily="18" charset="0"/>
              <a:cs typeface="Times New Roman" pitchFamily="18" charset="0"/>
            </a:endParaRPr>
          </a:p>
          <a:p>
            <a:pPr marL="0" indent="0">
              <a:spcBef>
                <a:spcPct val="0"/>
              </a:spcBef>
              <a:buNone/>
            </a:pPr>
            <a:r>
              <a:rPr lang="en-GB" sz="2800" kern="1200" dirty="0">
                <a:latin typeface="Book Antiqua" pitchFamily="18" charset="0"/>
                <a:cs typeface="Times New Roman" pitchFamily="18" charset="0"/>
              </a:rPr>
              <a:t>Assign specific responsibility to someone for ensuring that files are regularly purged and that personal information is not retained any longer than necessary.</a:t>
            </a:r>
          </a:p>
          <a:p>
            <a:pPr>
              <a:spcBef>
                <a:spcPct val="0"/>
              </a:spcBef>
            </a:pPr>
            <a:endParaRPr lang="en-GB" sz="2800"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4"/>
          <p:cNvSpPr>
            <a:spLocks noGrp="1" noChangeArrowheads="1"/>
          </p:cNvSpPr>
          <p:nvPr>
            <p:ph type="title"/>
          </p:nvPr>
        </p:nvSpPr>
        <p:spPr/>
        <p:txBody>
          <a:bodyPr/>
          <a:lstStyle/>
          <a:p>
            <a:r>
              <a:rPr lang="en-US" dirty="0" smtClean="0">
                <a:solidFill>
                  <a:srgbClr val="FF6600"/>
                </a:solidFill>
              </a:rPr>
              <a:t>Data Protection Act</a:t>
            </a:r>
            <a:endParaRPr lang="en-US" dirty="0">
              <a:solidFill>
                <a:srgbClr val="FF6600"/>
              </a:solidFill>
            </a:endParaRPr>
          </a:p>
        </p:txBody>
      </p:sp>
      <p:sp>
        <p:nvSpPr>
          <p:cNvPr id="7" name="TextBox 6"/>
          <p:cNvSpPr txBox="1"/>
          <p:nvPr/>
        </p:nvSpPr>
        <p:spPr>
          <a:xfrm>
            <a:off x="1066800" y="1439882"/>
            <a:ext cx="7543800" cy="4093428"/>
          </a:xfrm>
          <a:prstGeom prst="rect">
            <a:avLst/>
          </a:prstGeom>
          <a:noFill/>
        </p:spPr>
        <p:txBody>
          <a:bodyPr wrap="square" rtlCol="0">
            <a:spAutoFit/>
          </a:bodyPr>
          <a:lstStyle/>
          <a:p>
            <a:pPr lvl="6">
              <a:buNone/>
            </a:pPr>
            <a:r>
              <a:rPr lang="en-US" sz="3600" b="1" dirty="0" smtClean="0">
                <a:solidFill>
                  <a:srgbClr val="FFC000"/>
                </a:solidFill>
              </a:rPr>
              <a:t>AN ACT</a:t>
            </a:r>
          </a:p>
          <a:p>
            <a:pPr algn="ctr">
              <a:buNone/>
            </a:pPr>
            <a:endParaRPr lang="en-US" sz="3200" i="1" dirty="0" smtClean="0"/>
          </a:p>
          <a:p>
            <a:pPr algn="ctr">
              <a:buNone/>
            </a:pPr>
            <a:r>
              <a:rPr lang="en-US" sz="3200" b="1" dirty="0" smtClean="0"/>
              <a:t>To provide for the </a:t>
            </a:r>
            <a:r>
              <a:rPr lang="en-US" sz="3200" b="1" dirty="0" smtClean="0">
                <a:solidFill>
                  <a:srgbClr val="FFFF00"/>
                </a:solidFill>
              </a:rPr>
              <a:t>protection</a:t>
            </a:r>
            <a:r>
              <a:rPr lang="en-US" sz="3200" b="1" dirty="0" smtClean="0"/>
              <a:t> of the </a:t>
            </a:r>
            <a:r>
              <a:rPr lang="en-US" sz="3200" b="1" dirty="0" smtClean="0">
                <a:solidFill>
                  <a:srgbClr val="FFFF00"/>
                </a:solidFill>
              </a:rPr>
              <a:t>privacy rights of individuals </a:t>
            </a:r>
            <a:r>
              <a:rPr lang="en-US" sz="3200" b="1" dirty="0" smtClean="0"/>
              <a:t>in view of the developments in the techniques used to </a:t>
            </a:r>
            <a:r>
              <a:rPr lang="en-US" sz="3200" b="1" dirty="0" smtClean="0">
                <a:solidFill>
                  <a:srgbClr val="FFFF00"/>
                </a:solidFill>
              </a:rPr>
              <a:t>capture, transmit, manipulate, record or store data </a:t>
            </a:r>
            <a:r>
              <a:rPr lang="en-US" sz="3200" b="1" dirty="0" smtClean="0"/>
              <a:t>relating to individuals</a:t>
            </a:r>
            <a:endParaRPr lang="en-GB" sz="3200" b="1" dirty="0"/>
          </a:p>
        </p:txBody>
      </p:sp>
    </p:spTree>
  </p:cSld>
  <p:clrMapOvr>
    <a:masterClrMapping/>
  </p:clrMapOv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2893100"/>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Sixth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be processed in accordance with the rights of the data subjects under this </a:t>
            </a:r>
            <a:r>
              <a:rPr lang="en-GB" sz="2800" b="1" kern="1200" dirty="0" smtClean="0">
                <a:latin typeface="+mj-lt"/>
                <a:cs typeface="Times New Roman" pitchFamily="18" charset="0"/>
              </a:rPr>
              <a:t>Act</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5262979"/>
          </a:xfrm>
          <a:noFill/>
        </p:spPr>
        <p:txBody>
          <a:bodyPr wrap="square" rtlCol="0">
            <a:spAutoFit/>
          </a:bodyPr>
          <a:lstStyle/>
          <a:p>
            <a:pPr marL="0" indent="0">
              <a:spcBef>
                <a:spcPct val="0"/>
              </a:spcBef>
              <a:buNone/>
            </a:pPr>
            <a:r>
              <a:rPr lang="en-GB" sz="2800" kern="1200" dirty="0">
                <a:latin typeface="Book Antiqua" pitchFamily="18" charset="0"/>
                <a:cs typeface="Times New Roman" pitchFamily="18" charset="0"/>
              </a:rPr>
              <a:t>Under section 41 of the Data Protection Act, on making </a:t>
            </a:r>
            <a:r>
              <a:rPr lang="en-GB" sz="2800" b="1" u="sng" kern="1200" dirty="0">
                <a:latin typeface="Book Antiqua" pitchFamily="18" charset="0"/>
                <a:cs typeface="Times New Roman" pitchFamily="18" charset="0"/>
              </a:rPr>
              <a:t>a written request</a:t>
            </a:r>
            <a:r>
              <a:rPr lang="en-GB" sz="2800" kern="1200" dirty="0">
                <a:latin typeface="Book Antiqua" pitchFamily="18" charset="0"/>
                <a:cs typeface="Times New Roman" pitchFamily="18" charset="0"/>
              </a:rPr>
              <a:t> to a data controller, any individual about whom a data controller keeps personal information on computer or in a relevant filing system is entitled to</a:t>
            </a:r>
            <a:r>
              <a:rPr lang="en-GB" sz="2800" kern="1200" dirty="0" smtClean="0">
                <a:latin typeface="Book Antiqua" pitchFamily="18" charset="0"/>
                <a:cs typeface="Times New Roman" pitchFamily="18" charset="0"/>
              </a:rPr>
              <a:t>:</a:t>
            </a:r>
          </a:p>
          <a:p>
            <a:pPr marL="0" indent="0">
              <a:spcBef>
                <a:spcPct val="0"/>
              </a:spcBef>
              <a:buNone/>
            </a:pPr>
            <a:endParaRPr lang="en-GB" sz="2800" kern="1200" dirty="0">
              <a:latin typeface="Book Antiqua" pitchFamily="18" charset="0"/>
              <a:cs typeface="Times New Roman" pitchFamily="18" charset="0"/>
            </a:endParaRPr>
          </a:p>
          <a:p>
            <a:pPr>
              <a:spcBef>
                <a:spcPct val="0"/>
              </a:spcBef>
              <a:buClrTx/>
              <a:buFont typeface="Wingdings" pitchFamily="2" charset="2"/>
              <a:buChar char="v"/>
            </a:pPr>
            <a:r>
              <a:rPr lang="en-GB" sz="2800" kern="1200" dirty="0">
                <a:latin typeface="Book Antiqua" pitchFamily="18" charset="0"/>
                <a:cs typeface="Times New Roman" pitchFamily="18" charset="0"/>
              </a:rPr>
              <a:t>a copy of </a:t>
            </a:r>
            <a:r>
              <a:rPr lang="en-GB" sz="2800" kern="1200" dirty="0" smtClean="0">
                <a:latin typeface="Book Antiqua" pitchFamily="18" charset="0"/>
                <a:cs typeface="Times New Roman" pitchFamily="18" charset="0"/>
              </a:rPr>
              <a:t>his/her data </a:t>
            </a:r>
            <a:r>
              <a:rPr lang="en-GB" sz="2800" kern="1200" dirty="0">
                <a:latin typeface="Book Antiqua" pitchFamily="18" charset="0"/>
                <a:cs typeface="Times New Roman" pitchFamily="18" charset="0"/>
              </a:rPr>
              <a:t>upon payment of the prescribed fee (Rs 75),</a:t>
            </a:r>
          </a:p>
          <a:p>
            <a:pPr>
              <a:spcBef>
                <a:spcPct val="0"/>
              </a:spcBef>
              <a:buClrTx/>
              <a:buFont typeface="Wingdings" pitchFamily="2" charset="2"/>
              <a:buChar char="v"/>
            </a:pPr>
            <a:r>
              <a:rPr lang="en-GB" sz="2800" kern="1200" dirty="0">
                <a:latin typeface="Book Antiqua" pitchFamily="18" charset="0"/>
                <a:cs typeface="Times New Roman" pitchFamily="18" charset="0"/>
              </a:rPr>
              <a:t>whether the data kept by him include personal data relating to the data subject,</a:t>
            </a:r>
          </a:p>
          <a:p>
            <a:pPr>
              <a:spcBef>
                <a:spcPct val="0"/>
              </a:spcBef>
              <a:buClrTx/>
              <a:buFont typeface="Wingdings" pitchFamily="2" charset="2"/>
              <a:buChar char="v"/>
            </a:pPr>
            <a:r>
              <a:rPr lang="en-GB" sz="2800" kern="1200" dirty="0">
                <a:latin typeface="Book Antiqua" pitchFamily="18" charset="0"/>
                <a:cs typeface="Times New Roman" pitchFamily="18" charset="0"/>
              </a:rPr>
              <a:t>a description of the purposes for which it is held; </a:t>
            </a: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4185761"/>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Seventh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Appropriate security and organisational measures shall be taken against unauthorised or unlawful processing of personal data and against accidental loss or destruction of, or damage to, personal </a:t>
            </a:r>
            <a:r>
              <a:rPr lang="en-GB" sz="2800" b="1" kern="1200" dirty="0" smtClean="0">
                <a:latin typeface="+mj-lt"/>
                <a:cs typeface="Times New Roman" pitchFamily="18" charset="0"/>
              </a:rPr>
              <a:t>data</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785786" y="1000108"/>
            <a:ext cx="7772400" cy="4401205"/>
          </a:xfrm>
          <a:noFill/>
        </p:spPr>
        <p:txBody>
          <a:bodyPr wrap="square" rtlCol="0">
            <a:spAutoFit/>
          </a:bodyPr>
          <a:lstStyle/>
          <a:p>
            <a:pPr marL="0" indent="0">
              <a:spcBef>
                <a:spcPct val="0"/>
              </a:spcBef>
              <a:buNone/>
            </a:pPr>
            <a:r>
              <a:rPr lang="en-GB" sz="2800" b="1" i="1" kern="1200" dirty="0">
                <a:solidFill>
                  <a:srgbClr val="FFFF00"/>
                </a:solidFill>
                <a:latin typeface="Book Antiqua" pitchFamily="18" charset="0"/>
                <a:cs typeface="Times New Roman" pitchFamily="18" charset="0"/>
              </a:rPr>
              <a:t>Practical </a:t>
            </a:r>
            <a:r>
              <a:rPr lang="en-GB" sz="2800" b="1" i="1" kern="1200" dirty="0" smtClean="0">
                <a:solidFill>
                  <a:srgbClr val="FFFF00"/>
                </a:solidFill>
                <a:latin typeface="Book Antiqua" pitchFamily="18" charset="0"/>
                <a:cs typeface="Times New Roman" pitchFamily="18" charset="0"/>
              </a:rPr>
              <a:t>steps</a:t>
            </a:r>
          </a:p>
          <a:p>
            <a:pPr marL="0" indent="0">
              <a:spcBef>
                <a:spcPct val="0"/>
              </a:spcBef>
              <a:buNone/>
            </a:pPr>
            <a:endParaRPr lang="en-GB" sz="2800" b="1" i="1" kern="1200" dirty="0">
              <a:solidFill>
                <a:srgbClr val="FFFF00"/>
              </a:solidFill>
              <a:latin typeface="Book Antiqua" pitchFamily="18" charset="0"/>
              <a:cs typeface="Times New Roman" pitchFamily="18" charset="0"/>
            </a:endParaRPr>
          </a:p>
          <a:p>
            <a:pPr marL="0" indent="0">
              <a:spcBef>
                <a:spcPct val="0"/>
              </a:spcBef>
              <a:buNone/>
            </a:pPr>
            <a:r>
              <a:rPr lang="en-GB" sz="2800" kern="1200" dirty="0">
                <a:latin typeface="Book Antiqua" pitchFamily="18" charset="0"/>
                <a:cs typeface="Times New Roman" pitchFamily="18" charset="0"/>
              </a:rPr>
              <a:t>Compile a checklist of security measures for your own systems. </a:t>
            </a:r>
          </a:p>
          <a:p>
            <a:pPr marL="0" indent="0">
              <a:spcBef>
                <a:spcPct val="0"/>
              </a:spcBef>
              <a:buNone/>
            </a:pPr>
            <a:endParaRPr lang="en-GB" sz="2800" kern="1200" dirty="0" smtClean="0">
              <a:latin typeface="Book Antiqua" pitchFamily="18" charset="0"/>
              <a:cs typeface="Times New Roman" pitchFamily="18" charset="0"/>
            </a:endParaRPr>
          </a:p>
          <a:p>
            <a:pPr marL="0" indent="0" algn="just">
              <a:spcBef>
                <a:spcPct val="0"/>
              </a:spcBef>
              <a:buNone/>
            </a:pPr>
            <a:r>
              <a:rPr lang="en-GB" sz="2800" kern="1200" dirty="0" smtClean="0">
                <a:latin typeface="Book Antiqua" pitchFamily="18" charset="0"/>
                <a:cs typeface="Times New Roman" pitchFamily="18" charset="0"/>
              </a:rPr>
              <a:t>In </a:t>
            </a:r>
            <a:r>
              <a:rPr lang="en-GB" sz="2800" kern="1200" dirty="0">
                <a:latin typeface="Book Antiqua" pitchFamily="18" charset="0"/>
                <a:cs typeface="Times New Roman" pitchFamily="18" charset="0"/>
              </a:rPr>
              <a:t>addition, where an agent is being retained to process personal </a:t>
            </a:r>
            <a:r>
              <a:rPr lang="en-GB" sz="2800" kern="1200" dirty="0" smtClean="0">
                <a:latin typeface="Book Antiqua" pitchFamily="18" charset="0"/>
                <a:cs typeface="Times New Roman" pitchFamily="18" charset="0"/>
              </a:rPr>
              <a:t>data on behalf of the organisation, </a:t>
            </a:r>
            <a:r>
              <a:rPr lang="en-GB" sz="2800" kern="1200" dirty="0">
                <a:latin typeface="Book Antiqua" pitchFamily="18" charset="0"/>
                <a:cs typeface="Times New Roman" pitchFamily="18" charset="0"/>
              </a:rPr>
              <a:t>there should be a sound contractual basis for this, with appropriate security safeguards in place.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a:xfrm>
            <a:off x="838200" y="914400"/>
            <a:ext cx="7772400" cy="4185761"/>
          </a:xfrm>
          <a:noFill/>
        </p:spPr>
        <p:txBody>
          <a:bodyPr wrap="square" rtlCol="0">
            <a:spAutoFit/>
          </a:bodyPr>
          <a:lstStyle/>
          <a:p>
            <a:pPr marL="0" indent="0">
              <a:spcBef>
                <a:spcPct val="0"/>
              </a:spcBef>
              <a:buNone/>
            </a:pPr>
            <a:r>
              <a:rPr lang="en-GB" sz="2800" b="1" u="sng" kern="1200" dirty="0">
                <a:solidFill>
                  <a:srgbClr val="FFFF00"/>
                </a:solidFill>
                <a:latin typeface="+mj-lt"/>
                <a:cs typeface="Times New Roman" pitchFamily="18" charset="0"/>
              </a:rPr>
              <a:t>Eighth Principle</a:t>
            </a:r>
          </a:p>
          <a:p>
            <a:pPr>
              <a:spcBef>
                <a:spcPct val="0"/>
              </a:spcBef>
            </a:pPr>
            <a:endParaRPr lang="en-GB" sz="2800" kern="1200" dirty="0">
              <a:latin typeface="+mj-lt"/>
              <a:cs typeface="Times New Roman" pitchFamily="18" charset="0"/>
            </a:endParaRPr>
          </a:p>
          <a:p>
            <a:pPr marL="0" indent="0" algn="ctr">
              <a:lnSpc>
                <a:spcPct val="150000"/>
              </a:lnSpc>
              <a:spcBef>
                <a:spcPct val="0"/>
              </a:spcBef>
              <a:buNone/>
            </a:pPr>
            <a:r>
              <a:rPr lang="en-GB" sz="2800" b="1" kern="1200" dirty="0">
                <a:latin typeface="+mj-lt"/>
                <a:cs typeface="Times New Roman" pitchFamily="18" charset="0"/>
              </a:rPr>
              <a:t>Personal data shall not be transferred to another country, unless that country ensures an adequate level of protection for the rights of data subjects in relation to the processing of personal </a:t>
            </a:r>
            <a:r>
              <a:rPr lang="en-GB" sz="2800" b="1" kern="1200" dirty="0" smtClean="0">
                <a:latin typeface="+mj-lt"/>
                <a:cs typeface="Times New Roman" pitchFamily="18" charset="0"/>
              </a:rPr>
              <a:t>data</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Protection Principles</a:t>
            </a:r>
            <a:endParaRPr lang="en-GB" dirty="0">
              <a:solidFill>
                <a:srgbClr val="FF6600"/>
              </a:solidFill>
            </a:endParaRPr>
          </a:p>
        </p:txBody>
      </p:sp>
      <p:sp>
        <p:nvSpPr>
          <p:cNvPr id="3" name="Content Placeholder 2"/>
          <p:cNvSpPr>
            <a:spLocks noGrp="1"/>
          </p:cNvSpPr>
          <p:nvPr>
            <p:ph idx="1"/>
          </p:nvPr>
        </p:nvSpPr>
        <p:spPr/>
        <p:txBody>
          <a:bodyPr/>
          <a:lstStyle/>
          <a:p>
            <a:pPr>
              <a:buClrTx/>
            </a:pPr>
            <a:r>
              <a:rPr lang="en-GB" dirty="0" smtClean="0">
                <a:latin typeface="Book Antiqua" pitchFamily="18" charset="0"/>
              </a:rPr>
              <a:t>Authorisation is required from the Data Protection Commissioner to transfer data abroad</a:t>
            </a:r>
          </a:p>
          <a:p>
            <a:pPr>
              <a:buClrTx/>
            </a:pPr>
            <a:r>
              <a:rPr lang="en-GB" dirty="0" smtClean="0">
                <a:latin typeface="Book Antiqua" pitchFamily="18" charset="0"/>
              </a:rPr>
              <a:t>Organisation must fill and submit to this office the ‘Transfer of Personal Data Form’ available on </a:t>
            </a:r>
            <a:r>
              <a:rPr lang="en-GB" dirty="0" smtClean="0">
                <a:latin typeface="Book Antiqua" pitchFamily="18" charset="0"/>
                <a:hlinkClick r:id="rId2"/>
              </a:rPr>
              <a:t>http://dataprotection.gov.mu</a:t>
            </a:r>
            <a:r>
              <a:rPr lang="en-GB" dirty="0" smtClean="0">
                <a:latin typeface="Book Antiqua" pitchFamily="18" charset="0"/>
              </a:rPr>
              <a:t>   </a:t>
            </a:r>
          </a:p>
          <a:p>
            <a:endParaRPr lang="en-GB"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207374" y="2107306"/>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672341" y="2107306"/>
            <a:ext cx="3286148" cy="646331"/>
          </a:xfrm>
          <a:prstGeom prst="rect">
            <a:avLst/>
          </a:prstGeom>
          <a:noFill/>
        </p:spPr>
        <p:txBody>
          <a:bodyPr wrap="square" rtlCol="0">
            <a:spAutoFit/>
          </a:bodyPr>
          <a:lstStyle/>
          <a:p>
            <a:r>
              <a:rPr lang="en-GB" sz="3600" dirty="0" smtClean="0">
                <a:solidFill>
                  <a:srgbClr val="FFC000"/>
                </a:solidFill>
              </a:rPr>
              <a:t>Disclosure </a:t>
            </a:r>
            <a:endParaRPr lang="en-GB" sz="3600" dirty="0">
              <a:solidFill>
                <a:srgbClr val="FFC000"/>
              </a:solidFill>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Disclosure of information</a:t>
            </a:r>
            <a:endParaRPr lang="en-GB" dirty="0">
              <a:solidFill>
                <a:srgbClr val="FF6600"/>
              </a:solidFill>
            </a:endParaRPr>
          </a:p>
        </p:txBody>
      </p:sp>
      <p:sp>
        <p:nvSpPr>
          <p:cNvPr id="3" name="Content Placeholder 2"/>
          <p:cNvSpPr>
            <a:spLocks noGrp="1"/>
          </p:cNvSpPr>
          <p:nvPr>
            <p:ph idx="1"/>
          </p:nvPr>
        </p:nvSpPr>
        <p:spPr/>
        <p:txBody>
          <a:bodyPr/>
          <a:lstStyle/>
          <a:p>
            <a:endParaRPr lang="en-GB" dirty="0" smtClean="0"/>
          </a:p>
          <a:p>
            <a:pPr algn="ctr">
              <a:buNone/>
            </a:pPr>
            <a:r>
              <a:rPr lang="en-GB" b="1" dirty="0" smtClean="0"/>
              <a:t>An organisation must ensure that personal information in its possession is not disclosed in any manner </a:t>
            </a:r>
            <a:r>
              <a:rPr lang="en-GB" b="1" u="sng" dirty="0" smtClean="0"/>
              <a:t>incompatible</a:t>
            </a:r>
            <a:r>
              <a:rPr lang="en-GB" b="1" dirty="0" smtClean="0"/>
              <a:t> with the purposes for which such data has been collected, which is an offence under section 29 of the Data Protection Act.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Disclosure of information</a:t>
            </a:r>
            <a:endParaRPr lang="en-GB" dirty="0">
              <a:solidFill>
                <a:srgbClr val="FF6600"/>
              </a:solidFill>
            </a:endParaRPr>
          </a:p>
        </p:txBody>
      </p:sp>
      <p:sp>
        <p:nvSpPr>
          <p:cNvPr id="3" name="Content Placeholder 2"/>
          <p:cNvSpPr>
            <a:spLocks noGrp="1"/>
          </p:cNvSpPr>
          <p:nvPr>
            <p:ph idx="1"/>
          </p:nvPr>
        </p:nvSpPr>
        <p:spPr>
          <a:xfrm>
            <a:off x="838200" y="914400"/>
            <a:ext cx="8305800" cy="5257800"/>
          </a:xfrm>
        </p:spPr>
        <p:txBody>
          <a:bodyPr/>
          <a:lstStyle/>
          <a:p>
            <a:pPr>
              <a:buClrTx/>
              <a:buNone/>
            </a:pPr>
            <a:r>
              <a:rPr lang="en-GB" dirty="0" smtClean="0"/>
              <a:t>The principle is that the prior consent from the concerned data subject should be obtained before any disclosure is made, unless the exceptions under section 24(2) of the DPA are applicable in the circumstances as follows:</a:t>
            </a:r>
          </a:p>
          <a:p>
            <a:pPr lvl="0">
              <a:buClrTx/>
              <a:buFont typeface="Wingdings" pitchFamily="2" charset="2"/>
              <a:buChar char="§"/>
            </a:pPr>
            <a:r>
              <a:rPr lang="en-GB" dirty="0" smtClean="0"/>
              <a:t>For the performance of a contract to which the data subject is a party and/or;</a:t>
            </a:r>
          </a:p>
          <a:p>
            <a:pPr lvl="0">
              <a:buClrTx/>
              <a:buFont typeface="Wingdings" pitchFamily="2" charset="2"/>
              <a:buChar char="§"/>
            </a:pPr>
            <a:r>
              <a:rPr lang="en-GB" dirty="0" smtClean="0"/>
              <a:t>For compliance with any legal obligation to which the organisation is subject.</a:t>
            </a:r>
          </a:p>
          <a:p>
            <a:endParaRPr lang="en-GB" dirty="0" smtClean="0"/>
          </a:p>
          <a:p>
            <a:endParaRPr lang="en-GB"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169796" y="2295196"/>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609711" y="2370352"/>
            <a:ext cx="3286148" cy="646331"/>
          </a:xfrm>
          <a:prstGeom prst="rect">
            <a:avLst/>
          </a:prstGeom>
          <a:noFill/>
        </p:spPr>
        <p:txBody>
          <a:bodyPr wrap="square" rtlCol="0">
            <a:spAutoFit/>
          </a:bodyPr>
          <a:lstStyle/>
          <a:p>
            <a:r>
              <a:rPr lang="en-GB" sz="3600" dirty="0" smtClean="0">
                <a:solidFill>
                  <a:srgbClr val="FFC000"/>
                </a:solidFill>
              </a:rPr>
              <a:t>Data</a:t>
            </a:r>
            <a:r>
              <a:rPr lang="en-GB" sz="3600" dirty="0" smtClean="0"/>
              <a:t> </a:t>
            </a:r>
            <a:r>
              <a:rPr lang="en-GB" sz="3600" dirty="0" smtClean="0">
                <a:solidFill>
                  <a:srgbClr val="FFC000"/>
                </a:solidFill>
              </a:rPr>
              <a:t>Sharing</a:t>
            </a:r>
            <a:endParaRPr lang="en-GB" sz="3600" dirty="0">
              <a:solidFill>
                <a:srgbClr val="FFC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307583" y="2320248"/>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847705" y="2345300"/>
            <a:ext cx="3286148" cy="646331"/>
          </a:xfrm>
          <a:prstGeom prst="rect">
            <a:avLst/>
          </a:prstGeom>
          <a:noFill/>
        </p:spPr>
        <p:txBody>
          <a:bodyPr wrap="square" rtlCol="0">
            <a:spAutoFit/>
          </a:bodyPr>
          <a:lstStyle/>
          <a:p>
            <a:r>
              <a:rPr lang="en-GB" sz="3600" dirty="0" smtClean="0">
                <a:solidFill>
                  <a:srgbClr val="FFC000"/>
                </a:solidFill>
              </a:rPr>
              <a:t>Definitions</a:t>
            </a:r>
            <a:endParaRPr lang="en-GB" sz="3600" dirty="0">
              <a:solidFill>
                <a:srgbClr val="FFC000"/>
              </a:solidFill>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solidFill>
                <a:srgbClr val="FF6600"/>
              </a:solidFill>
            </a:endParaRPr>
          </a:p>
        </p:txBody>
      </p:sp>
      <p:sp>
        <p:nvSpPr>
          <p:cNvPr id="3" name="Content Placeholder 2"/>
          <p:cNvSpPr>
            <a:spLocks noGrp="1"/>
          </p:cNvSpPr>
          <p:nvPr>
            <p:ph idx="1"/>
          </p:nvPr>
        </p:nvSpPr>
        <p:spPr/>
        <p:txBody>
          <a:bodyPr/>
          <a:lstStyle/>
          <a:p>
            <a:pPr algn="just">
              <a:buClrTx/>
              <a:buNone/>
            </a:pPr>
            <a:r>
              <a:rPr lang="en-US" dirty="0" smtClean="0"/>
              <a:t>The </a:t>
            </a:r>
            <a:r>
              <a:rPr lang="en-US" dirty="0" err="1" smtClean="0"/>
              <a:t>organisation</a:t>
            </a:r>
            <a:r>
              <a:rPr lang="en-US" dirty="0" smtClean="0"/>
              <a:t> who owns the personal data, i.e. the data controller, is responsible for the personal data in his custody</a:t>
            </a:r>
          </a:p>
          <a:p>
            <a:pPr algn="just">
              <a:buClrTx/>
              <a:buNone/>
            </a:pPr>
            <a:r>
              <a:rPr lang="en-US" dirty="0" smtClean="0"/>
              <a:t>As per section 24(1) of the Data Protection Act, the express consent of the data subject is required before sharing can be done and the data subject should be informed of that at the time of collection of the personal data according to section 22 of DPA</a:t>
            </a:r>
            <a:endParaRPr lang="en-GB"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p>
        </p:txBody>
      </p:sp>
      <p:sp>
        <p:nvSpPr>
          <p:cNvPr id="3" name="Content Placeholder 2"/>
          <p:cNvSpPr>
            <a:spLocks noGrp="1"/>
          </p:cNvSpPr>
          <p:nvPr>
            <p:ph idx="1"/>
          </p:nvPr>
        </p:nvSpPr>
        <p:spPr>
          <a:xfrm>
            <a:off x="857224" y="785794"/>
            <a:ext cx="7772400" cy="5786478"/>
          </a:xfrm>
        </p:spPr>
        <p:txBody>
          <a:bodyPr/>
          <a:lstStyle/>
          <a:p>
            <a:pPr marL="0" lvl="0" indent="0" algn="just">
              <a:buNone/>
            </a:pPr>
            <a:r>
              <a:rPr lang="en-US" sz="2400" dirty="0" smtClean="0"/>
              <a:t>However, as per section 24(2) of the Data  Protection Act, personal data may be processed without obtaining the express consent of the data subject where </a:t>
            </a:r>
            <a:r>
              <a:rPr lang="en-GB" sz="2400" dirty="0" smtClean="0"/>
              <a:t>the processing is necessary:</a:t>
            </a:r>
          </a:p>
          <a:p>
            <a:pPr lvl="2">
              <a:buClrTx/>
            </a:pPr>
            <a:r>
              <a:rPr lang="en-GB" dirty="0" smtClean="0"/>
              <a:t>for the performance of a contract to which the data subject is a party;</a:t>
            </a:r>
          </a:p>
          <a:p>
            <a:pPr lvl="2">
              <a:buClrTx/>
            </a:pPr>
            <a:r>
              <a:rPr lang="en-GB" dirty="0" smtClean="0"/>
              <a:t>in order to take steps required by the data subject prior to entering into a contract;</a:t>
            </a:r>
          </a:p>
          <a:p>
            <a:pPr lvl="2">
              <a:buClrTx/>
            </a:pPr>
            <a:r>
              <a:rPr lang="en-GB" dirty="0" smtClean="0"/>
              <a:t>in order to protect the vital interests of the data subject;</a:t>
            </a:r>
          </a:p>
          <a:p>
            <a:pPr lvl="2">
              <a:buClrTx/>
            </a:pPr>
            <a:r>
              <a:rPr lang="en-GB" dirty="0" smtClean="0"/>
              <a:t>for compliance with any legal obligation to which the data controller</a:t>
            </a:r>
            <a:r>
              <a:rPr lang="en-US" dirty="0" smtClean="0"/>
              <a:t> </a:t>
            </a:r>
            <a:r>
              <a:rPr lang="en-GB" dirty="0" smtClean="0"/>
              <a:t>is subject;</a:t>
            </a:r>
          </a:p>
          <a:p>
            <a:pPr lvl="2">
              <a:buClrTx/>
            </a:pPr>
            <a:r>
              <a:rPr lang="en-GB" dirty="0" smtClean="0"/>
              <a:t>for the administration of justice; or</a:t>
            </a:r>
          </a:p>
          <a:p>
            <a:pPr lvl="2">
              <a:buClrTx/>
            </a:pPr>
            <a:r>
              <a:rPr lang="en-GB" dirty="0" smtClean="0"/>
              <a:t>in the public interest.</a:t>
            </a:r>
            <a:endParaRPr lang="en-GB"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p>
        </p:txBody>
      </p:sp>
      <p:sp>
        <p:nvSpPr>
          <p:cNvPr id="3" name="Content Placeholder 2"/>
          <p:cNvSpPr>
            <a:spLocks noGrp="1"/>
          </p:cNvSpPr>
          <p:nvPr>
            <p:ph idx="1"/>
          </p:nvPr>
        </p:nvSpPr>
        <p:spPr/>
        <p:txBody>
          <a:bodyPr/>
          <a:lstStyle/>
          <a:p>
            <a:pPr algn="just">
              <a:buClrTx/>
            </a:pPr>
            <a:r>
              <a:rPr lang="en-US" dirty="0" smtClean="0"/>
              <a:t>In the absence of sections 24(1) and 24(2) of the Data Protection Act and any legislation/act which </a:t>
            </a:r>
            <a:r>
              <a:rPr lang="en-US" dirty="0" err="1" smtClean="0"/>
              <a:t>authorises</a:t>
            </a:r>
            <a:r>
              <a:rPr lang="en-US" dirty="0" smtClean="0"/>
              <a:t> the data to be shared, amendment to existing legislation/act is required to allow the sharing to be done.</a:t>
            </a:r>
            <a:endParaRPr lang="en-GB" dirty="0" smtClean="0"/>
          </a:p>
          <a:p>
            <a:endParaRPr lang="en-GB" dirty="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p>
        </p:txBody>
      </p:sp>
      <p:sp>
        <p:nvSpPr>
          <p:cNvPr id="3" name="Content Placeholder 2"/>
          <p:cNvSpPr>
            <a:spLocks noGrp="1"/>
          </p:cNvSpPr>
          <p:nvPr>
            <p:ph idx="1"/>
          </p:nvPr>
        </p:nvSpPr>
        <p:spPr>
          <a:xfrm>
            <a:off x="863252" y="1102290"/>
            <a:ext cx="7772400" cy="5257800"/>
          </a:xfrm>
        </p:spPr>
        <p:txBody>
          <a:bodyPr/>
          <a:lstStyle/>
          <a:p>
            <a:pPr lvl="0" algn="just">
              <a:buNone/>
            </a:pPr>
            <a:r>
              <a:rPr lang="en-US" dirty="0" smtClean="0"/>
              <a:t>Whenever data sharing is taking place, the data controller(</a:t>
            </a:r>
            <a:r>
              <a:rPr lang="en-US" dirty="0" err="1" smtClean="0"/>
              <a:t>i.e</a:t>
            </a:r>
            <a:r>
              <a:rPr lang="en-US" dirty="0" smtClean="0"/>
              <a:t> the </a:t>
            </a:r>
            <a:r>
              <a:rPr lang="en-US" dirty="0" err="1" smtClean="0"/>
              <a:t>organisation</a:t>
            </a:r>
            <a:r>
              <a:rPr lang="en-US" dirty="0" smtClean="0"/>
              <a:t> who owns the data)  has to ensure that </a:t>
            </a:r>
            <a:r>
              <a:rPr lang="en-US" dirty="0" err="1" smtClean="0"/>
              <a:t>organisational</a:t>
            </a:r>
            <a:r>
              <a:rPr lang="en-US" dirty="0" smtClean="0"/>
              <a:t> and technical measures are in place to protect the data being shared. </a:t>
            </a:r>
            <a:endParaRPr lang="en-GB" dirty="0" smtClean="0"/>
          </a:p>
          <a:p>
            <a:endParaRPr lang="en-GB" dirty="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Data Sharing </a:t>
            </a:r>
            <a:endParaRPr lang="en-GB" dirty="0"/>
          </a:p>
        </p:txBody>
      </p:sp>
      <p:sp>
        <p:nvSpPr>
          <p:cNvPr id="3" name="Content Placeholder 2"/>
          <p:cNvSpPr>
            <a:spLocks noGrp="1"/>
          </p:cNvSpPr>
          <p:nvPr>
            <p:ph idx="1"/>
          </p:nvPr>
        </p:nvSpPr>
        <p:spPr/>
        <p:txBody>
          <a:bodyPr/>
          <a:lstStyle/>
          <a:p>
            <a:pPr lvl="0"/>
            <a:r>
              <a:rPr lang="en-US" dirty="0" smtClean="0"/>
              <a:t>Further information may be obtained in the guideline : Vol. 9 - Practical Notes on Data Sharing Good Practices for the Public and Private Sector, which is available on our website at </a:t>
            </a:r>
            <a:r>
              <a:rPr lang="en-US" u="sng" dirty="0" smtClean="0">
                <a:hlinkClick r:id="rId2"/>
              </a:rPr>
              <a:t>http://dataprotection.gov.mu/English/Documents/Publications/Guidelines/Data_Sharing.pdf</a:t>
            </a:r>
            <a:r>
              <a:rPr lang="en-US" dirty="0" smtClean="0"/>
              <a:t>.</a:t>
            </a:r>
            <a:endParaRPr lang="en-GB" dirty="0" smtClean="0"/>
          </a:p>
          <a:p>
            <a:endParaRPr lang="en-GB" dirty="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dirty="0" smtClean="0"/>
          </a:p>
          <a:p>
            <a:endParaRPr lang="en-GB" dirty="0" smtClean="0"/>
          </a:p>
          <a:p>
            <a:endParaRPr lang="en-GB" dirty="0" smtClean="0"/>
          </a:p>
          <a:p>
            <a:endParaRPr lang="en-GB" dirty="0" smtClean="0"/>
          </a:p>
          <a:p>
            <a:endParaRPr lang="en-GB" dirty="0" smtClean="0"/>
          </a:p>
          <a:p>
            <a:endParaRPr lang="en-GB" dirty="0" smtClean="0"/>
          </a:p>
          <a:p>
            <a:pPr algn="ctr">
              <a:buNone/>
            </a:pPr>
            <a:r>
              <a:rPr lang="en-GB" sz="4400" b="1" dirty="0" smtClean="0">
                <a:solidFill>
                  <a:srgbClr val="FFC000"/>
                </a:solidFill>
              </a:rPr>
              <a:t>Data Security</a:t>
            </a:r>
          </a:p>
          <a:p>
            <a:endParaRPr lang="en-GB" dirty="0"/>
          </a:p>
        </p:txBody>
      </p:sp>
      <p:pic>
        <p:nvPicPr>
          <p:cNvPr id="4" name="Picture 4" descr="screen"/>
          <p:cNvPicPr>
            <a:picLocks noChangeAspect="1" noChangeArrowheads="1"/>
          </p:cNvPicPr>
          <p:nvPr/>
        </p:nvPicPr>
        <p:blipFill>
          <a:blip r:embed="rId2"/>
          <a:srcRect/>
          <a:stretch>
            <a:fillRect/>
          </a:stretch>
        </p:blipFill>
        <p:spPr bwMode="auto">
          <a:xfrm>
            <a:off x="3643306" y="1285860"/>
            <a:ext cx="2152650" cy="2514600"/>
          </a:xfrm>
          <a:prstGeom prst="rect">
            <a:avLst/>
          </a:prstGeom>
          <a:noFill/>
          <a:ln w="9525">
            <a:noFill/>
            <a:miter lim="800000"/>
            <a:headEnd/>
            <a:tailEnd/>
          </a:ln>
        </p:spPr>
      </p:pic>
      <p:sp>
        <p:nvSpPr>
          <p:cNvPr id="5" name="Right Arrow 4"/>
          <p:cNvSpPr/>
          <p:nvPr/>
        </p:nvSpPr>
        <p:spPr>
          <a:xfrm>
            <a:off x="1169796" y="4499778"/>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928926" y="6334780"/>
            <a:ext cx="3528392" cy="523220"/>
          </a:xfrm>
          <a:prstGeom prst="rect">
            <a:avLst/>
          </a:prstGeom>
          <a:noFill/>
        </p:spPr>
        <p:txBody>
          <a:bodyPr wrap="square" rtlCol="0">
            <a:spAutoFit/>
          </a:bodyPr>
          <a:lstStyle/>
          <a:p>
            <a:pPr algn="ctr"/>
            <a:r>
              <a:rPr lang="en-ZA" sz="1400" dirty="0" smtClean="0"/>
              <a:t>Image Source: Office of Privacy Commissioner (OPC)</a:t>
            </a:r>
            <a:endParaRPr lang="en-ZA" sz="1400" dirty="0"/>
          </a:p>
        </p:txBody>
      </p:sp>
      <p:pic>
        <p:nvPicPr>
          <p:cNvPr id="20482" name="Picture 2" descr="Don't worry, everything in your medical file is strickly confidential!"/>
          <p:cNvPicPr>
            <a:picLocks noChangeAspect="1" noChangeArrowheads="1"/>
          </p:cNvPicPr>
          <p:nvPr/>
        </p:nvPicPr>
        <p:blipFill>
          <a:blip r:embed="rId2">
            <a:extLst>
              <a:ext uri="{28A0092B-C50C-407E-A947-70E740481C1C}">
                <a14:useLocalDpi xmlns:a14="http://schemas.microsoft.com/office/drawing/2010/main" xmlns="" val="0"/>
              </a:ext>
            </a:extLst>
          </a:blip>
          <a:srcRect/>
          <a:stretch>
            <a:fillRect/>
          </a:stretch>
        </p:blipFill>
        <p:spPr bwMode="auto">
          <a:xfrm>
            <a:off x="1928794" y="857232"/>
            <a:ext cx="6215106" cy="4857784"/>
          </a:xfrm>
          <a:prstGeom prst="rect">
            <a:avLst/>
          </a:prstGeom>
          <a:noFill/>
          <a:extLst>
            <a:ext uri="{909E8E84-426E-40DD-AFC4-6F175D3DCCD1}">
              <a14:hiddenFill xmlns:a14="http://schemas.microsoft.com/office/drawing/2010/main" xmlns="">
                <a:solidFill>
                  <a:srgbClr val="FFFFFF"/>
                </a:solidFill>
              </a14:hiddenFill>
            </a:ext>
          </a:extLst>
        </p:spPr>
      </p:pic>
      <p:sp>
        <p:nvSpPr>
          <p:cNvPr id="4" name="Title 1"/>
          <p:cNvSpPr txBox="1">
            <a:spLocks/>
          </p:cNvSpPr>
          <p:nvPr/>
        </p:nvSpPr>
        <p:spPr>
          <a:xfrm>
            <a:off x="457200" y="228600"/>
            <a:ext cx="8274050" cy="460375"/>
          </a:xfrm>
          <a:prstGeom prst="rect">
            <a:avLst/>
          </a:prstGeom>
        </p:spPr>
        <p:txBody>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en-GB" sz="3600" b="1" i="0" u="none" strike="noStrike" kern="0" cap="none" spc="0" normalizeH="0" baseline="0" noProof="0" dirty="0" smtClean="0">
                <a:ln>
                  <a:noFill/>
                </a:ln>
                <a:solidFill>
                  <a:schemeClr val="tx2"/>
                </a:solidFill>
                <a:effectLst/>
                <a:uLnTx/>
                <a:uFillTx/>
                <a:latin typeface="+mj-lt"/>
                <a:ea typeface="+mj-ea"/>
                <a:cs typeface="+mj-cs"/>
              </a:rPr>
              <a:t>Risk</a:t>
            </a:r>
            <a:endParaRPr kumimoji="0" lang="en-GB" sz="3600" b="1" i="0" u="none" strike="noStrike" kern="0" cap="none" spc="0" normalizeH="0" baseline="0" noProof="0" dirty="0">
              <a:ln>
                <a:noFill/>
              </a:ln>
              <a:solidFill>
                <a:schemeClr val="tx2"/>
              </a:solidFill>
              <a:effectLst/>
              <a:uLnTx/>
              <a:uFillTx/>
              <a:latin typeface="+mj-lt"/>
              <a:ea typeface="+mj-ea"/>
              <a:cs typeface="+mj-cs"/>
            </a:endParaRPr>
          </a:p>
        </p:txBody>
      </p:sp>
    </p:spTree>
    <p:extLst>
      <p:ext uri="{BB962C8B-B14F-4D97-AF65-F5344CB8AC3E}">
        <p14:creationId xmlns:p14="http://schemas.microsoft.com/office/powerpoint/2010/main" xmlns="" val="319512860"/>
      </p:ext>
    </p:extLst>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Threats to Data Privacy</a:t>
            </a:r>
            <a:endParaRPr lang="en-GB" dirty="0"/>
          </a:p>
        </p:txBody>
      </p:sp>
      <p:sp>
        <p:nvSpPr>
          <p:cNvPr id="3" name="Content Placeholder 2"/>
          <p:cNvSpPr>
            <a:spLocks noGrp="1"/>
          </p:cNvSpPr>
          <p:nvPr>
            <p:ph idx="1"/>
          </p:nvPr>
        </p:nvSpPr>
        <p:spPr/>
        <p:txBody>
          <a:bodyPr/>
          <a:lstStyle/>
          <a:p>
            <a:endParaRPr lang="en-GB" dirty="0" smtClean="0"/>
          </a:p>
          <a:p>
            <a:pPr algn="ctr"/>
            <a:endParaRPr lang="en-GB" dirty="0" smtClean="0"/>
          </a:p>
          <a:p>
            <a:pPr algn="ctr">
              <a:buClrTx/>
            </a:pPr>
            <a:r>
              <a:rPr lang="en-GB" dirty="0" smtClean="0"/>
              <a:t>Identity Theft</a:t>
            </a:r>
          </a:p>
          <a:p>
            <a:pPr algn="ctr">
              <a:buClrTx/>
              <a:buNone/>
            </a:pPr>
            <a:r>
              <a:rPr lang="en-GB" dirty="0" smtClean="0"/>
              <a:t>	</a:t>
            </a:r>
          </a:p>
          <a:p>
            <a:pPr algn="ctr">
              <a:buClrTx/>
            </a:pPr>
            <a:r>
              <a:rPr lang="en-GB" dirty="0" smtClean="0"/>
              <a:t>Data Breach</a:t>
            </a:r>
          </a:p>
          <a:p>
            <a:pPr algn="ctr">
              <a:buNone/>
            </a:pPr>
            <a:endParaRPr lang="en-GB" dirty="0" smtClean="0"/>
          </a:p>
        </p:txBody>
      </p:sp>
      <p:pic>
        <p:nvPicPr>
          <p:cNvPr id="4" name="Picture 2"/>
          <p:cNvPicPr>
            <a:picLocks noChangeAspect="1" noChangeArrowheads="1"/>
          </p:cNvPicPr>
          <p:nvPr/>
        </p:nvPicPr>
        <p:blipFill>
          <a:blip r:embed="rId2" cstate="print"/>
          <a:srcRect/>
          <a:stretch>
            <a:fillRect/>
          </a:stretch>
        </p:blipFill>
        <p:spPr bwMode="auto">
          <a:xfrm>
            <a:off x="0" y="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Identity Theft</a:t>
            </a:r>
            <a:endParaRPr lang="en-GB" dirty="0"/>
          </a:p>
        </p:txBody>
      </p:sp>
      <p:sp>
        <p:nvSpPr>
          <p:cNvPr id="3" name="Content Placeholder 2"/>
          <p:cNvSpPr>
            <a:spLocks noGrp="1"/>
          </p:cNvSpPr>
          <p:nvPr>
            <p:ph idx="1"/>
          </p:nvPr>
        </p:nvSpPr>
        <p:spPr>
          <a:xfrm>
            <a:off x="1000100" y="1600200"/>
            <a:ext cx="7772400" cy="5257800"/>
          </a:xfrm>
        </p:spPr>
        <p:txBody>
          <a:bodyPr/>
          <a:lstStyle/>
          <a:p>
            <a:pPr>
              <a:buNone/>
            </a:pPr>
            <a:r>
              <a:rPr lang="en-GB" sz="2800" dirty="0" smtClean="0"/>
              <a:t>Identity theft occurs when someone uses your personally identifying information, like your name, social security number, or credit card number, without your permission, to commit fraud or other crimes.</a:t>
            </a:r>
            <a:endParaRPr lang="en-GB" sz="2800" dirty="0"/>
          </a:p>
        </p:txBody>
      </p:sp>
      <p:pic>
        <p:nvPicPr>
          <p:cNvPr id="4" name="Picture 2"/>
          <p:cNvPicPr>
            <a:picLocks noChangeAspect="1" noChangeArrowheads="1"/>
          </p:cNvPicPr>
          <p:nvPr/>
        </p:nvPicPr>
        <p:blipFill>
          <a:blip r:embed="rId2" cstate="print"/>
          <a:srcRect/>
          <a:stretch>
            <a:fillRect/>
          </a:stretch>
        </p:blipFill>
        <p:spPr bwMode="auto">
          <a:xfrm>
            <a:off x="0" y="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Data Breach</a:t>
            </a:r>
            <a:endParaRPr lang="en-GB" dirty="0"/>
          </a:p>
        </p:txBody>
      </p:sp>
      <p:sp>
        <p:nvSpPr>
          <p:cNvPr id="3" name="Content Placeholder 2"/>
          <p:cNvSpPr>
            <a:spLocks noGrp="1"/>
          </p:cNvSpPr>
          <p:nvPr>
            <p:ph idx="1"/>
          </p:nvPr>
        </p:nvSpPr>
        <p:spPr>
          <a:xfrm>
            <a:off x="928662" y="1600200"/>
            <a:ext cx="7772400" cy="5257800"/>
          </a:xfrm>
        </p:spPr>
        <p:txBody>
          <a:bodyPr/>
          <a:lstStyle/>
          <a:p>
            <a:pPr algn="just">
              <a:buNone/>
            </a:pPr>
            <a:r>
              <a:rPr lang="en-GB" sz="2800" dirty="0" smtClean="0"/>
              <a:t>A data breach is an incident in which sensitive, protected or confidential data has potentially been viewed, stolen or used by an individual unauthorised to do so. </a:t>
            </a:r>
            <a:endParaRPr lang="en-GB" sz="2800" dirty="0"/>
          </a:p>
        </p:txBody>
      </p:sp>
      <p:pic>
        <p:nvPicPr>
          <p:cNvPr id="4" name="Picture 2"/>
          <p:cNvPicPr>
            <a:picLocks noChangeAspect="1" noChangeArrowheads="1"/>
          </p:cNvPicPr>
          <p:nvPr/>
        </p:nvPicPr>
        <p:blipFill>
          <a:blip r:embed="rId2" cstate="print"/>
          <a:srcRect/>
          <a:stretch>
            <a:fillRect/>
          </a:stretch>
        </p:blipFill>
        <p:spPr bwMode="auto">
          <a:xfrm>
            <a:off x="0" y="0"/>
            <a:ext cx="1447800" cy="12954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14290"/>
            <a:ext cx="8274050" cy="460375"/>
          </a:xfrm>
        </p:spPr>
        <p:txBody>
          <a:bodyPr/>
          <a:lstStyle/>
          <a:p>
            <a:r>
              <a:rPr lang="en-US" dirty="0" smtClean="0">
                <a:solidFill>
                  <a:srgbClr val="FF6600"/>
                </a:solidFill>
              </a:rPr>
              <a:t>Definitions</a:t>
            </a:r>
            <a:endParaRPr lang="en-US" dirty="0">
              <a:solidFill>
                <a:srgbClr val="FF6600"/>
              </a:solidFill>
            </a:endParaRPr>
          </a:p>
        </p:txBody>
      </p:sp>
      <p:sp>
        <p:nvSpPr>
          <p:cNvPr id="6" name="Content Placeholder 5"/>
          <p:cNvSpPr>
            <a:spLocks noGrp="1"/>
          </p:cNvSpPr>
          <p:nvPr>
            <p:ph idx="1"/>
          </p:nvPr>
        </p:nvSpPr>
        <p:spPr>
          <a:xfrm>
            <a:off x="785786" y="357166"/>
            <a:ext cx="7772400" cy="5632311"/>
          </a:xfrm>
          <a:noFill/>
        </p:spPr>
        <p:txBody>
          <a:bodyPr wrap="square" rtlCol="0">
            <a:spAutoFit/>
          </a:bodyPr>
          <a:lstStyle/>
          <a:p>
            <a:pPr>
              <a:buNone/>
            </a:pPr>
            <a:endParaRPr lang="en-US" sz="2400" dirty="0" smtClean="0">
              <a:latin typeface="Georgia" pitchFamily="18" charset="0"/>
            </a:endParaRPr>
          </a:p>
          <a:p>
            <a:pPr>
              <a:buNone/>
            </a:pPr>
            <a:r>
              <a:rPr lang="en-US" b="1" dirty="0" smtClean="0">
                <a:solidFill>
                  <a:srgbClr val="FFFF00"/>
                </a:solidFill>
              </a:rPr>
              <a:t>Data</a:t>
            </a:r>
            <a:r>
              <a:rPr lang="en-US" b="1" dirty="0" smtClean="0"/>
              <a:t> </a:t>
            </a:r>
          </a:p>
          <a:p>
            <a:pPr>
              <a:buNone/>
            </a:pPr>
            <a:r>
              <a:rPr lang="en-US" sz="2400" b="1" dirty="0" smtClean="0"/>
              <a:t>means information in a form which –</a:t>
            </a:r>
          </a:p>
          <a:p>
            <a:pPr>
              <a:buNone/>
            </a:pPr>
            <a:endParaRPr lang="en-GB" sz="2400" b="1" dirty="0" smtClean="0"/>
          </a:p>
          <a:p>
            <a:pPr marL="457200" indent="-457200" algn="just">
              <a:spcBef>
                <a:spcPct val="0"/>
              </a:spcBef>
              <a:buClrTx/>
              <a:buFont typeface="+mj-lt"/>
              <a:buAutoNum type="alphaLcParenR"/>
            </a:pPr>
            <a:r>
              <a:rPr lang="en-GB" sz="2400" b="1" kern="1200" dirty="0" smtClean="0">
                <a:latin typeface="Arial (Body)"/>
                <a:cs typeface="Arial" pitchFamily="34" charset="0"/>
              </a:rPr>
              <a:t>(</a:t>
            </a:r>
            <a:r>
              <a:rPr lang="en-GB" sz="2400" b="1" kern="1200" dirty="0" err="1" smtClean="0">
                <a:latin typeface="Arial (Body)"/>
                <a:cs typeface="Arial" pitchFamily="34" charset="0"/>
              </a:rPr>
              <a:t>i</a:t>
            </a:r>
            <a:r>
              <a:rPr lang="en-GB" sz="2400" b="1" kern="1200" dirty="0" smtClean="0">
                <a:latin typeface="Arial (Body)"/>
                <a:cs typeface="Arial" pitchFamily="34" charset="0"/>
              </a:rPr>
              <a:t>) is capable of being processed by means of 	equipment operating automatically in 	response to instructions given for that 	purpose; and</a:t>
            </a:r>
          </a:p>
          <a:p>
            <a:pPr marL="457200" indent="-457200" algn="just">
              <a:spcBef>
                <a:spcPct val="0"/>
              </a:spcBef>
              <a:buAutoNum type="alphaLcParenR"/>
            </a:pPr>
            <a:endParaRPr lang="en-GB" sz="2400" b="1" kern="1200" dirty="0" smtClean="0">
              <a:latin typeface="Arial (Body)"/>
              <a:cs typeface="Arial" pitchFamily="34" charset="0"/>
            </a:endParaRPr>
          </a:p>
          <a:p>
            <a:pPr algn="just">
              <a:spcBef>
                <a:spcPct val="0"/>
              </a:spcBef>
              <a:buNone/>
            </a:pPr>
            <a:r>
              <a:rPr lang="en-GB" sz="2400" b="1" kern="1200" dirty="0" smtClean="0">
                <a:latin typeface="Arial (Body)"/>
                <a:cs typeface="Arial" pitchFamily="34" charset="0"/>
              </a:rPr>
              <a:t>	 (ii) is recorded with the intent of it being 	processed by such equipment; or</a:t>
            </a:r>
          </a:p>
          <a:p>
            <a:pPr algn="just">
              <a:spcBef>
                <a:spcPct val="0"/>
              </a:spcBef>
              <a:buNone/>
            </a:pPr>
            <a:endParaRPr lang="en-GB" sz="2400" b="1" kern="1200" dirty="0" smtClean="0">
              <a:latin typeface="Arial (Body)"/>
              <a:cs typeface="Arial" pitchFamily="34" charset="0"/>
            </a:endParaRPr>
          </a:p>
          <a:p>
            <a:pPr algn="just">
              <a:spcBef>
                <a:spcPct val="0"/>
              </a:spcBef>
              <a:buNone/>
            </a:pPr>
            <a:r>
              <a:rPr lang="en-GB" sz="2400" b="1" kern="1200" dirty="0" smtClean="0">
                <a:latin typeface="Arial (Body)"/>
                <a:cs typeface="Arial" pitchFamily="34" charset="0"/>
              </a:rPr>
              <a:t>b) is recorded as part of a relevant filing system           or 	intended to be part of a relevant filing system</a:t>
            </a:r>
            <a:r>
              <a:rPr lang="en-GB" sz="2400" b="1" kern="1200" dirty="0" smtClean="0">
                <a:latin typeface="+mj-lt"/>
                <a:cs typeface="Times New Roman" pitchFamily="18" charset="0"/>
              </a:rPr>
              <a:t>;</a:t>
            </a:r>
            <a:endParaRPr lang="en-US" sz="24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169796" y="2295196"/>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2609710" y="2370352"/>
            <a:ext cx="4605282" cy="646331"/>
          </a:xfrm>
          <a:prstGeom prst="rect">
            <a:avLst/>
          </a:prstGeom>
          <a:noFill/>
        </p:spPr>
        <p:txBody>
          <a:bodyPr wrap="square" rtlCol="0">
            <a:spAutoFit/>
          </a:bodyPr>
          <a:lstStyle/>
          <a:p>
            <a:r>
              <a:rPr lang="en-GB" sz="3600" dirty="0" smtClean="0">
                <a:solidFill>
                  <a:srgbClr val="FFC000"/>
                </a:solidFill>
              </a:rPr>
              <a:t>Best Practices</a:t>
            </a:r>
            <a:endParaRPr lang="en-GB" sz="3600" dirty="0">
              <a:solidFill>
                <a:srgbClr val="FFC000"/>
              </a:solidFill>
            </a:endParaRPr>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r>
            <a:br>
              <a:rPr lang="en-US" dirty="0" smtClean="0"/>
            </a:br>
            <a:r>
              <a:rPr lang="en-US" dirty="0" smtClean="0"/>
              <a:t>Employee or End User Education</a:t>
            </a:r>
            <a:br>
              <a:rPr lang="en-US" dirty="0" smtClean="0"/>
            </a:br>
            <a:endParaRPr lang="en-US" dirty="0">
              <a:solidFill>
                <a:schemeClr val="accent1">
                  <a:satMod val="150000"/>
                </a:schemeClr>
              </a:solidFill>
              <a:ea typeface="+mj-ea"/>
              <a:cs typeface="+mj-cs"/>
            </a:endParaRPr>
          </a:p>
        </p:txBody>
      </p:sp>
      <p:sp>
        <p:nvSpPr>
          <p:cNvPr id="28675" name="Content Placeholder 2"/>
          <p:cNvSpPr>
            <a:spLocks noGrp="1"/>
          </p:cNvSpPr>
          <p:nvPr>
            <p:ph idx="1"/>
          </p:nvPr>
        </p:nvSpPr>
        <p:spPr/>
        <p:txBody>
          <a:bodyPr/>
          <a:lstStyle/>
          <a:p>
            <a:pPr eaLnBrk="1" hangingPunct="1"/>
            <a:r>
              <a:rPr lang="en-US" dirty="0" smtClean="0"/>
              <a:t>All relevant security policies must be clearly explained to staff</a:t>
            </a:r>
          </a:p>
          <a:p>
            <a:pPr eaLnBrk="1" hangingPunct="1"/>
            <a:r>
              <a:rPr lang="en-US" dirty="0" smtClean="0"/>
              <a:t>A clear explanation of the consequences for violating these policies must also be explained.</a:t>
            </a:r>
          </a:p>
          <a:p>
            <a:pPr eaLnBrk="1" hangingPunct="1"/>
            <a:r>
              <a:rPr lang="en-US" dirty="0" smtClean="0"/>
              <a:t>The end user needs to sign a document acknowledging that they understand the policies and consequences for violating these policies.</a:t>
            </a:r>
          </a:p>
        </p:txBody>
      </p:sp>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Standards</a:t>
            </a:r>
            <a:endParaRPr lang="en-US" dirty="0">
              <a:solidFill>
                <a:schemeClr val="accent1">
                  <a:satMod val="150000"/>
                </a:schemeClr>
              </a:solidFill>
              <a:ea typeface="+mj-ea"/>
              <a:cs typeface="+mj-cs"/>
            </a:endParaRPr>
          </a:p>
        </p:txBody>
      </p:sp>
      <p:sp>
        <p:nvSpPr>
          <p:cNvPr id="16387" name="Content Placeholder 2"/>
          <p:cNvSpPr>
            <a:spLocks noGrp="1"/>
          </p:cNvSpPr>
          <p:nvPr>
            <p:ph idx="1"/>
          </p:nvPr>
        </p:nvSpPr>
        <p:spPr/>
        <p:txBody>
          <a:bodyPr/>
          <a:lstStyle/>
          <a:p>
            <a:pPr eaLnBrk="1" hangingPunct="1"/>
            <a:r>
              <a:rPr lang="en-US" dirty="0" smtClean="0"/>
              <a:t>Data Security is subject to several types of audit standards and verification</a:t>
            </a:r>
          </a:p>
          <a:p>
            <a:pPr eaLnBrk="1" hangingPunct="1">
              <a:buNone/>
            </a:pPr>
            <a:r>
              <a:rPr lang="en-US" sz="2800" dirty="0" smtClean="0">
                <a:solidFill>
                  <a:srgbClr val="7ED4E8"/>
                </a:solidFill>
              </a:rPr>
              <a:t>	Example ISO 27001/27002 : ISMS</a:t>
            </a:r>
          </a:p>
          <a:p>
            <a:pPr eaLnBrk="1" hangingPunct="1">
              <a:buNone/>
            </a:pPr>
            <a:endParaRPr lang="en-US" sz="2800" dirty="0" smtClean="0">
              <a:solidFill>
                <a:srgbClr val="7ED4E8"/>
              </a:solidFill>
            </a:endParaRPr>
          </a:p>
          <a:p>
            <a:pPr eaLnBrk="1" hangingPunct="1"/>
            <a:r>
              <a:rPr lang="en-US" dirty="0" smtClean="0"/>
              <a:t>Security Administrators are responsible for creating and enforcing a policy that meets the standards that apply to their </a:t>
            </a:r>
            <a:r>
              <a:rPr lang="en-US" dirty="0" err="1" smtClean="0"/>
              <a:t>organisation’s</a:t>
            </a:r>
            <a:r>
              <a:rPr lang="en-US" dirty="0" smtClean="0"/>
              <a:t> business.</a:t>
            </a: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Data Classification</a:t>
            </a:r>
            <a:endParaRPr lang="en-US" dirty="0"/>
          </a:p>
        </p:txBody>
      </p:sp>
      <p:sp>
        <p:nvSpPr>
          <p:cNvPr id="20483" name="Content Placeholder 2"/>
          <p:cNvSpPr>
            <a:spLocks noGrp="1"/>
          </p:cNvSpPr>
          <p:nvPr>
            <p:ph idx="1"/>
          </p:nvPr>
        </p:nvSpPr>
        <p:spPr/>
        <p:txBody>
          <a:bodyPr/>
          <a:lstStyle/>
          <a:p>
            <a:pPr eaLnBrk="1" hangingPunct="1"/>
            <a:r>
              <a:rPr lang="en-US" dirty="0" smtClean="0"/>
              <a:t>Data needs to be classified in the security policy according to its sensitivity.</a:t>
            </a:r>
          </a:p>
          <a:p>
            <a:pPr eaLnBrk="1" hangingPunct="1"/>
            <a:r>
              <a:rPr lang="en-US" dirty="0" smtClean="0"/>
              <a:t>Once this has taken place, the most sensitive data requires extra measures in place to safeguard and ensure its integrity and availability.</a:t>
            </a:r>
          </a:p>
          <a:p>
            <a:pPr eaLnBrk="1" hangingPunct="1"/>
            <a:r>
              <a:rPr lang="en-US" dirty="0" smtClean="0"/>
              <a:t>All access to sensitive data must be logged.</a:t>
            </a:r>
          </a:p>
        </p:txBody>
      </p:sp>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Physical / Technical Controls</a:t>
            </a:r>
            <a:endParaRPr lang="en-US" dirty="0">
              <a:solidFill>
                <a:schemeClr val="accent1">
                  <a:satMod val="150000"/>
                </a:schemeClr>
              </a:solidFill>
              <a:ea typeface="+mj-ea"/>
              <a:cs typeface="+mj-cs"/>
            </a:endParaRPr>
          </a:p>
        </p:txBody>
      </p:sp>
      <p:sp>
        <p:nvSpPr>
          <p:cNvPr id="21507" name="Content Placeholder 2"/>
          <p:cNvSpPr>
            <a:spLocks noGrp="1"/>
          </p:cNvSpPr>
          <p:nvPr>
            <p:ph idx="1"/>
          </p:nvPr>
        </p:nvSpPr>
        <p:spPr/>
        <p:txBody>
          <a:bodyPr/>
          <a:lstStyle/>
          <a:p>
            <a:pPr eaLnBrk="1" hangingPunct="1"/>
            <a:r>
              <a:rPr lang="en-US" dirty="0" smtClean="0"/>
              <a:t>Physical access must be controlled to the data center or area where the data is stored.</a:t>
            </a:r>
          </a:p>
          <a:p>
            <a:pPr eaLnBrk="1" hangingPunct="1"/>
            <a:r>
              <a:rPr lang="en-US" dirty="0" smtClean="0"/>
              <a:t>Access control lists must be implemented to define which user needs what type of access on which data. </a:t>
            </a:r>
          </a:p>
          <a:p>
            <a:pPr eaLnBrk="1" hangingPunct="1"/>
            <a:r>
              <a:rPr lang="en-US" dirty="0" smtClean="0"/>
              <a:t>Encryption of data is recommended for  transmission of data across networks.</a:t>
            </a: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auto">
              <a:spcAft>
                <a:spcPts val="0"/>
              </a:spcAft>
              <a:defRPr/>
            </a:pPr>
            <a:r>
              <a:rPr lang="en-US" dirty="0" smtClean="0"/>
              <a:t/>
            </a:r>
            <a:br>
              <a:rPr lang="en-US" dirty="0" smtClean="0"/>
            </a:br>
            <a:r>
              <a:rPr lang="en-US" dirty="0" smtClean="0"/>
              <a:t>System and Network Security</a:t>
            </a:r>
            <a:br>
              <a:rPr lang="en-US" dirty="0" smtClean="0"/>
            </a:br>
            <a:endParaRPr lang="en-US" dirty="0">
              <a:solidFill>
                <a:schemeClr val="accent1">
                  <a:satMod val="150000"/>
                </a:schemeClr>
              </a:solidFill>
              <a:ea typeface="+mj-ea"/>
              <a:cs typeface="+mj-cs"/>
            </a:endParaRPr>
          </a:p>
        </p:txBody>
      </p:sp>
      <p:sp>
        <p:nvSpPr>
          <p:cNvPr id="3" name="Content Placeholder 2"/>
          <p:cNvSpPr>
            <a:spLocks noGrp="1"/>
          </p:cNvSpPr>
          <p:nvPr>
            <p:ph idx="1"/>
          </p:nvPr>
        </p:nvSpPr>
        <p:spPr/>
        <p:txBody>
          <a:bodyPr>
            <a:normAutofit/>
          </a:bodyPr>
          <a:lstStyle/>
          <a:p>
            <a:pPr eaLnBrk="1" hangingPunct="1">
              <a:lnSpc>
                <a:spcPct val="90000"/>
              </a:lnSpc>
            </a:pPr>
            <a:r>
              <a:rPr lang="en-US" sz="3000" dirty="0" smtClean="0"/>
              <a:t>The use of firewalls to protect against  intrusions.</a:t>
            </a:r>
          </a:p>
          <a:p>
            <a:pPr eaLnBrk="1" hangingPunct="1">
              <a:lnSpc>
                <a:spcPct val="90000"/>
              </a:lnSpc>
            </a:pPr>
            <a:r>
              <a:rPr lang="en-US" sz="3000" dirty="0" smtClean="0"/>
              <a:t>Shutting down unused switch ports.</a:t>
            </a:r>
          </a:p>
          <a:p>
            <a:pPr eaLnBrk="1" hangingPunct="1">
              <a:lnSpc>
                <a:spcPct val="90000"/>
              </a:lnSpc>
            </a:pPr>
            <a:r>
              <a:rPr lang="en-US" sz="3000" dirty="0" smtClean="0"/>
              <a:t>If wireless is deployed, use authentication servers to verify and log the identity of those logging on.</a:t>
            </a:r>
          </a:p>
          <a:p>
            <a:pPr eaLnBrk="1" hangingPunct="1">
              <a:lnSpc>
                <a:spcPct val="90000"/>
              </a:lnSpc>
            </a:pPr>
            <a:r>
              <a:rPr lang="en-US" sz="3000" dirty="0" smtClean="0"/>
              <a:t>Anti-Virus and malicious software protection on all systems.</a:t>
            </a:r>
          </a:p>
          <a:p>
            <a:pPr eaLnBrk="1" hangingPunct="1">
              <a:lnSpc>
                <a:spcPct val="90000"/>
              </a:lnSpc>
            </a:pPr>
            <a:endParaRPr lang="en-US" sz="3000" dirty="0" smtClean="0"/>
          </a:p>
          <a:p>
            <a:pPr eaLnBrk="1" hangingPunct="1">
              <a:lnSpc>
                <a:spcPct val="90000"/>
              </a:lnSpc>
            </a:pPr>
            <a:endParaRPr lang="en-US" sz="3000" dirty="0" smtClean="0"/>
          </a:p>
          <a:p>
            <a:pPr eaLnBrk="1" hangingPunct="1">
              <a:lnSpc>
                <a:spcPct val="90000"/>
              </a:lnSpc>
            </a:pPr>
            <a:endParaRPr lang="en-US" sz="3000" dirty="0"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endParaRPr lang="en-GB" i="1" dirty="0" smtClean="0"/>
          </a:p>
          <a:p>
            <a:r>
              <a:rPr lang="en-US" dirty="0" smtClean="0"/>
              <a:t>Guideline titled ‘</a:t>
            </a:r>
            <a:r>
              <a:rPr lang="en-US" dirty="0" err="1" smtClean="0"/>
              <a:t>Vol</a:t>
            </a:r>
            <a:r>
              <a:rPr lang="en-US" dirty="0" smtClean="0"/>
              <a:t> 10 - Protecting the Confidentiality of Personal Data by Government Department(s)’ available on </a:t>
            </a:r>
            <a:r>
              <a:rPr lang="en-US" u="sng" dirty="0" smtClean="0">
                <a:hlinkClick r:id="rId2"/>
              </a:rPr>
              <a:t>http://dataprotection.gov.mu</a:t>
            </a:r>
            <a:r>
              <a:rPr lang="en-US" dirty="0" smtClean="0"/>
              <a:t> under publications</a:t>
            </a:r>
            <a:endParaRPr lang="en-GB"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ontent Placeholder 5"/>
          <p:cNvSpPr>
            <a:spLocks noGrp="1"/>
          </p:cNvSpPr>
          <p:nvPr>
            <p:ph idx="1"/>
          </p:nvPr>
        </p:nvSpPr>
        <p:spPr/>
        <p:txBody>
          <a:bodyPr/>
          <a:lstStyle/>
          <a:p>
            <a:endParaRPr lang="en-GB" dirty="0" smtClean="0"/>
          </a:p>
          <a:p>
            <a:endParaRPr lang="en-GB" dirty="0" smtClean="0"/>
          </a:p>
          <a:p>
            <a:pPr lvl="7">
              <a:buNone/>
            </a:pPr>
            <a:endParaRPr lang="en-GB" sz="4800" dirty="0" smtClean="0"/>
          </a:p>
          <a:p>
            <a:pPr marL="2160000" lvl="7" indent="0">
              <a:buNone/>
            </a:pPr>
            <a:r>
              <a:rPr lang="en-GB" sz="4800" b="1" dirty="0" smtClean="0"/>
              <a:t>Thank You</a:t>
            </a:r>
            <a:endParaRPr lang="en-GB" sz="4800" b="1"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Definitions - </a:t>
            </a:r>
            <a:r>
              <a:rPr lang="en-GB" dirty="0" err="1" smtClean="0">
                <a:solidFill>
                  <a:srgbClr val="FF6600"/>
                </a:solidFill>
              </a:rPr>
              <a:t>ctd</a:t>
            </a:r>
            <a:r>
              <a:rPr lang="en-GB" dirty="0" smtClean="0">
                <a:solidFill>
                  <a:srgbClr val="FF6600"/>
                </a:solidFill>
              </a:rPr>
              <a:t> </a:t>
            </a:r>
            <a:endParaRPr lang="en-GB" dirty="0">
              <a:solidFill>
                <a:srgbClr val="FF6600"/>
              </a:solidFill>
            </a:endParaRPr>
          </a:p>
        </p:txBody>
      </p:sp>
      <p:sp>
        <p:nvSpPr>
          <p:cNvPr id="3" name="Content Placeholder 2"/>
          <p:cNvSpPr>
            <a:spLocks noGrp="1"/>
          </p:cNvSpPr>
          <p:nvPr>
            <p:ph idx="1"/>
          </p:nvPr>
        </p:nvSpPr>
        <p:spPr>
          <a:xfrm>
            <a:off x="838200" y="914400"/>
            <a:ext cx="7772400" cy="4832092"/>
          </a:xfrm>
          <a:noFill/>
        </p:spPr>
        <p:txBody>
          <a:bodyPr wrap="square" rtlCol="0">
            <a:spAutoFit/>
          </a:bodyPr>
          <a:lstStyle/>
          <a:p>
            <a:pPr marL="0" indent="0">
              <a:spcBef>
                <a:spcPct val="0"/>
              </a:spcBef>
              <a:buNone/>
            </a:pPr>
            <a:r>
              <a:rPr lang="en-GB" sz="2800" b="1" kern="1200" dirty="0">
                <a:solidFill>
                  <a:srgbClr val="FFFF00"/>
                </a:solidFill>
                <a:latin typeface="+mj-lt"/>
                <a:cs typeface="Times New Roman" pitchFamily="18" charset="0"/>
              </a:rPr>
              <a:t>Personal data </a:t>
            </a:r>
            <a:r>
              <a:rPr lang="en-GB" sz="2800" b="1" kern="1200" dirty="0" smtClean="0">
                <a:latin typeface="+mj-lt"/>
                <a:cs typeface="Times New Roman" pitchFamily="18" charset="0"/>
              </a:rPr>
              <a:t>means </a:t>
            </a:r>
            <a:r>
              <a:rPr lang="en-GB" sz="2800" b="1" kern="1200" dirty="0">
                <a:latin typeface="+mj-lt"/>
                <a:cs typeface="Times New Roman" pitchFamily="18" charset="0"/>
              </a:rPr>
              <a:t>– </a:t>
            </a:r>
          </a:p>
          <a:p>
            <a:pPr>
              <a:spcBef>
                <a:spcPct val="0"/>
              </a:spcBef>
            </a:pPr>
            <a:endParaRPr lang="en-GB" sz="2800" b="1" kern="1200" dirty="0">
              <a:latin typeface="+mj-lt"/>
              <a:cs typeface="Times New Roman" pitchFamily="18" charset="0"/>
            </a:endParaRPr>
          </a:p>
          <a:p>
            <a:pPr marL="0" indent="0" algn="just">
              <a:spcBef>
                <a:spcPct val="0"/>
              </a:spcBef>
              <a:buNone/>
            </a:pPr>
            <a:r>
              <a:rPr lang="en-GB" sz="2800" b="1" kern="1200" dirty="0">
                <a:latin typeface="+mj-lt"/>
                <a:cs typeface="Times New Roman" pitchFamily="18" charset="0"/>
              </a:rPr>
              <a:t>(a) data </a:t>
            </a:r>
            <a:r>
              <a:rPr lang="en-GB" sz="2800" b="1" kern="1200" dirty="0" smtClean="0">
                <a:latin typeface="+mj-lt"/>
                <a:cs typeface="Times New Roman" pitchFamily="18" charset="0"/>
              </a:rPr>
              <a:t>which relate to an individual who can be identified from those data; or </a:t>
            </a:r>
            <a:endParaRPr lang="en-GB" sz="2800" b="1" kern="1200" dirty="0">
              <a:latin typeface="+mj-lt"/>
              <a:cs typeface="Times New Roman" pitchFamily="18" charset="0"/>
            </a:endParaRPr>
          </a:p>
          <a:p>
            <a:pPr>
              <a:spcBef>
                <a:spcPct val="0"/>
              </a:spcBef>
            </a:pPr>
            <a:endParaRPr lang="en-GB" sz="2800" b="1" kern="1200" dirty="0">
              <a:latin typeface="+mj-lt"/>
              <a:cs typeface="Times New Roman" pitchFamily="18" charset="0"/>
            </a:endParaRPr>
          </a:p>
          <a:p>
            <a:pPr marL="0" indent="0" algn="just">
              <a:spcBef>
                <a:spcPct val="0"/>
              </a:spcBef>
              <a:buNone/>
            </a:pPr>
            <a:r>
              <a:rPr lang="en-GB" sz="2800" b="1" kern="1200" dirty="0">
                <a:latin typeface="+mj-lt"/>
                <a:cs typeface="Times New Roman" pitchFamily="18" charset="0"/>
              </a:rPr>
              <a:t>(b) data or other information, including an opinion forming part of a database, whether or not recorded in a material form, about an individual whose identity is apparent or can reasonably be ascertained from the data, information or opinion</a:t>
            </a:r>
            <a:r>
              <a:rPr lang="en-GB" sz="2800" b="1" kern="1200" dirty="0" smtClean="0">
                <a:latin typeface="+mj-lt"/>
                <a:cs typeface="Times New Roman" pitchFamily="18" charset="0"/>
              </a:rPr>
              <a:t>;</a:t>
            </a:r>
            <a:endParaRPr lang="en-GB"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Examples of Personal Data</a:t>
            </a:r>
            <a:endParaRPr lang="en-GB" dirty="0">
              <a:solidFill>
                <a:srgbClr val="FF6600"/>
              </a:solidFill>
            </a:endParaRPr>
          </a:p>
        </p:txBody>
      </p:sp>
      <p:sp>
        <p:nvSpPr>
          <p:cNvPr id="3" name="Content Placeholder 2"/>
          <p:cNvSpPr>
            <a:spLocks noGrp="1"/>
          </p:cNvSpPr>
          <p:nvPr>
            <p:ph idx="1"/>
          </p:nvPr>
        </p:nvSpPr>
        <p:spPr>
          <a:xfrm>
            <a:off x="1000100" y="1600200"/>
            <a:ext cx="7772400" cy="5257800"/>
          </a:xfrm>
        </p:spPr>
        <p:txBody>
          <a:bodyPr/>
          <a:lstStyle/>
          <a:p>
            <a:pPr>
              <a:buClrTx/>
              <a:buFont typeface="Wingdings" pitchFamily="2" charset="2"/>
              <a:buChar char="Ø"/>
            </a:pPr>
            <a:r>
              <a:rPr lang="en-GB" dirty="0" smtClean="0">
                <a:latin typeface="Book Antiqua" pitchFamily="18" charset="0"/>
              </a:rPr>
              <a:t>Name of individual</a:t>
            </a:r>
          </a:p>
          <a:p>
            <a:pPr>
              <a:buClrTx/>
              <a:buFont typeface="Wingdings" pitchFamily="2" charset="2"/>
              <a:buChar char="Ø"/>
            </a:pPr>
            <a:r>
              <a:rPr lang="en-GB" dirty="0" smtClean="0">
                <a:latin typeface="Book Antiqua" pitchFamily="18" charset="0"/>
              </a:rPr>
              <a:t>Address</a:t>
            </a:r>
          </a:p>
          <a:p>
            <a:pPr>
              <a:buClrTx/>
              <a:buFont typeface="Wingdings" pitchFamily="2" charset="2"/>
              <a:buChar char="Ø"/>
            </a:pPr>
            <a:r>
              <a:rPr lang="en-GB" dirty="0" smtClean="0">
                <a:latin typeface="Book Antiqua" pitchFamily="18" charset="0"/>
              </a:rPr>
              <a:t>Car No</a:t>
            </a:r>
          </a:p>
          <a:p>
            <a:pPr>
              <a:buClrTx/>
              <a:buFont typeface="Wingdings" pitchFamily="2" charset="2"/>
              <a:buChar char="Ø"/>
            </a:pPr>
            <a:r>
              <a:rPr lang="en-GB" dirty="0" smtClean="0">
                <a:latin typeface="Book Antiqua" pitchFamily="18" charset="0"/>
              </a:rPr>
              <a:t>Telephone No </a:t>
            </a:r>
          </a:p>
          <a:p>
            <a:pPr>
              <a:buClrTx/>
              <a:buFont typeface="Wingdings" pitchFamily="2" charset="2"/>
              <a:buChar char="Ø"/>
            </a:pPr>
            <a:r>
              <a:rPr lang="en-GB" dirty="0" smtClean="0">
                <a:latin typeface="Book Antiqua" pitchFamily="18" charset="0"/>
              </a:rPr>
              <a:t>Bank account no</a:t>
            </a:r>
          </a:p>
          <a:p>
            <a:endParaRPr lang="en-GB"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solidFill>
                  <a:srgbClr val="FF6600"/>
                </a:solidFill>
              </a:rPr>
              <a:t>Definitions - </a:t>
            </a:r>
            <a:r>
              <a:rPr lang="en-GB" dirty="0" err="1" smtClean="0">
                <a:solidFill>
                  <a:srgbClr val="FF6600"/>
                </a:solidFill>
              </a:rPr>
              <a:t>ctd</a:t>
            </a:r>
            <a:endParaRPr lang="en-GB" dirty="0">
              <a:solidFill>
                <a:srgbClr val="FF6600"/>
              </a:solidFill>
            </a:endParaRPr>
          </a:p>
        </p:txBody>
      </p:sp>
      <p:sp>
        <p:nvSpPr>
          <p:cNvPr id="3" name="Content Placeholder 2"/>
          <p:cNvSpPr>
            <a:spLocks noGrp="1"/>
          </p:cNvSpPr>
          <p:nvPr>
            <p:ph idx="1"/>
          </p:nvPr>
        </p:nvSpPr>
        <p:spPr>
          <a:xfrm>
            <a:off x="838200" y="914400"/>
            <a:ext cx="8305800" cy="461665"/>
          </a:xfrm>
          <a:noFill/>
        </p:spPr>
        <p:txBody>
          <a:bodyPr wrap="square" rtlCol="0">
            <a:spAutoFit/>
          </a:bodyPr>
          <a:lstStyle/>
          <a:p>
            <a:pPr marL="0" indent="0">
              <a:spcBef>
                <a:spcPct val="0"/>
              </a:spcBef>
              <a:buNone/>
            </a:pPr>
            <a:r>
              <a:rPr lang="en-GB" sz="2400" b="1" kern="1200" dirty="0">
                <a:solidFill>
                  <a:srgbClr val="FFFF00"/>
                </a:solidFill>
                <a:latin typeface="+mj-lt"/>
                <a:cs typeface="Times New Roman" pitchFamily="18" charset="0"/>
              </a:rPr>
              <a:t>Sensitive personal </a:t>
            </a:r>
            <a:r>
              <a:rPr lang="en-GB" sz="2400" b="1" kern="1200" dirty="0" smtClean="0">
                <a:solidFill>
                  <a:srgbClr val="FFFF00"/>
                </a:solidFill>
                <a:latin typeface="+mj-lt"/>
                <a:cs typeface="Times New Roman" pitchFamily="18" charset="0"/>
              </a:rPr>
              <a:t>data</a:t>
            </a:r>
            <a:endParaRPr lang="en-GB" sz="2800" kern="1200" dirty="0">
              <a:latin typeface="+mj-lt"/>
              <a:cs typeface="Times New Roman" pitchFamily="18" charset="0"/>
            </a:endParaRPr>
          </a:p>
        </p:txBody>
      </p:sp>
      <p:graphicFrame>
        <p:nvGraphicFramePr>
          <p:cNvPr id="4" name="Content Placeholder 3"/>
          <p:cNvGraphicFramePr>
            <a:graphicFrameLocks/>
          </p:cNvGraphicFramePr>
          <p:nvPr/>
        </p:nvGraphicFramePr>
        <p:xfrm>
          <a:off x="1357290" y="1714488"/>
          <a:ext cx="6705600" cy="38862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GB" dirty="0" smtClean="0">
                <a:solidFill>
                  <a:srgbClr val="FF6600"/>
                </a:solidFill>
              </a:rPr>
              <a:t>Definitions – </a:t>
            </a:r>
            <a:r>
              <a:rPr lang="en-GB" dirty="0" err="1" smtClean="0">
                <a:solidFill>
                  <a:srgbClr val="FF6600"/>
                </a:solidFill>
              </a:rPr>
              <a:t>ctd</a:t>
            </a:r>
            <a:r>
              <a:rPr lang="en-GB" dirty="0" smtClean="0">
                <a:solidFill>
                  <a:srgbClr val="FF6600"/>
                </a:solidFill>
              </a:rPr>
              <a:t> </a:t>
            </a:r>
            <a:endParaRPr lang="en-US" dirty="0">
              <a:solidFill>
                <a:srgbClr val="FF6600"/>
              </a:solidFill>
            </a:endParaRPr>
          </a:p>
        </p:txBody>
      </p:sp>
      <p:sp>
        <p:nvSpPr>
          <p:cNvPr id="5" name="Content Placeholder 4"/>
          <p:cNvSpPr>
            <a:spLocks noGrp="1"/>
          </p:cNvSpPr>
          <p:nvPr>
            <p:ph idx="1"/>
          </p:nvPr>
        </p:nvSpPr>
        <p:spPr>
          <a:xfrm>
            <a:off x="785786" y="733246"/>
            <a:ext cx="8358214" cy="5693866"/>
          </a:xfrm>
          <a:noFill/>
        </p:spPr>
        <p:txBody>
          <a:bodyPr wrap="square" rtlCol="0">
            <a:spAutoFit/>
          </a:bodyPr>
          <a:lstStyle/>
          <a:p>
            <a:pPr marL="0" indent="0">
              <a:spcBef>
                <a:spcPct val="0"/>
              </a:spcBef>
              <a:buNone/>
            </a:pPr>
            <a:r>
              <a:rPr lang="en-GB" sz="2800" b="1" kern="1200" dirty="0">
                <a:solidFill>
                  <a:srgbClr val="FFFF00"/>
                </a:solidFill>
                <a:latin typeface="+mj-lt"/>
                <a:cs typeface="Times New Roman" pitchFamily="18" charset="0"/>
              </a:rPr>
              <a:t>Processing</a:t>
            </a:r>
            <a:r>
              <a:rPr lang="en-GB" sz="2800" b="1" kern="1200" dirty="0">
                <a:latin typeface="+mj-lt"/>
                <a:cs typeface="Times New Roman" pitchFamily="18" charset="0"/>
              </a:rPr>
              <a:t> means any operation or set of operations which is performed on the data wholly or partly by automatic means, or otherwise than by automatic means, and includes -</a:t>
            </a:r>
            <a:endParaRPr lang="en-US" sz="2800" b="1" kern="1200" dirty="0">
              <a:latin typeface="+mj-lt"/>
              <a:cs typeface="Times New Roman" pitchFamily="18" charset="0"/>
            </a:endParaRPr>
          </a:p>
          <a:p>
            <a:pPr marL="628650" lvl="1" indent="-457200">
              <a:spcBef>
                <a:spcPct val="0"/>
              </a:spcBef>
              <a:buClrTx/>
              <a:buFont typeface="Wingdings" pitchFamily="2" charset="2"/>
              <a:buChar char="v"/>
            </a:pPr>
            <a:r>
              <a:rPr lang="en-GB" b="1" kern="1200" dirty="0">
                <a:latin typeface="Arial" charset="0"/>
                <a:ea typeface="+mn-ea"/>
                <a:cs typeface="+mn-cs"/>
              </a:rPr>
              <a:t>collecting, organising or altering the data; </a:t>
            </a:r>
            <a:endParaRPr lang="en-US" b="1" kern="1200" dirty="0">
              <a:latin typeface="Arial" charset="0"/>
              <a:ea typeface="+mn-ea"/>
              <a:cs typeface="+mn-cs"/>
            </a:endParaRPr>
          </a:p>
          <a:p>
            <a:pPr marL="628650" lvl="1" indent="-457200">
              <a:spcBef>
                <a:spcPct val="0"/>
              </a:spcBef>
              <a:buClrTx/>
              <a:buFont typeface="Wingdings" pitchFamily="2" charset="2"/>
              <a:buChar char="v"/>
            </a:pPr>
            <a:r>
              <a:rPr lang="en-GB" b="1" kern="1200" dirty="0">
                <a:latin typeface="Arial" charset="0"/>
                <a:ea typeface="+mn-ea"/>
                <a:cs typeface="+mn-cs"/>
              </a:rPr>
              <a:t>retrieving, consulting, using, storing or adapting the data;</a:t>
            </a:r>
            <a:endParaRPr lang="en-US" b="1" kern="1200" dirty="0">
              <a:latin typeface="Arial" charset="0"/>
              <a:ea typeface="+mn-ea"/>
              <a:cs typeface="+mn-cs"/>
            </a:endParaRPr>
          </a:p>
          <a:p>
            <a:pPr marL="628650" lvl="1" indent="-457200">
              <a:spcBef>
                <a:spcPct val="0"/>
              </a:spcBef>
              <a:buClrTx/>
              <a:buFont typeface="Wingdings" pitchFamily="2" charset="2"/>
              <a:buChar char="v"/>
            </a:pPr>
            <a:r>
              <a:rPr lang="en-GB" b="1" kern="1200" dirty="0">
                <a:latin typeface="Arial" charset="0"/>
                <a:ea typeface="+mn-ea"/>
                <a:cs typeface="+mn-cs"/>
              </a:rPr>
              <a:t>disclosing the data by transmitting, disseminating or otherwise making it available; or</a:t>
            </a:r>
            <a:endParaRPr lang="en-US" b="1" kern="1200" dirty="0">
              <a:latin typeface="Arial" charset="0"/>
              <a:ea typeface="+mn-ea"/>
              <a:cs typeface="+mn-cs"/>
            </a:endParaRPr>
          </a:p>
          <a:p>
            <a:pPr marL="628650" lvl="1" indent="-457200">
              <a:spcBef>
                <a:spcPct val="0"/>
              </a:spcBef>
              <a:buClrTx/>
              <a:buFont typeface="Wingdings" pitchFamily="2" charset="2"/>
              <a:buChar char="v"/>
            </a:pPr>
            <a:r>
              <a:rPr lang="en-GB" b="1" kern="1200" dirty="0">
                <a:latin typeface="Arial" charset="0"/>
                <a:ea typeface="+mn-ea"/>
                <a:cs typeface="+mn-cs"/>
              </a:rPr>
              <a:t>aligning, combining, blocking, erasing or destroying the data</a:t>
            </a:r>
            <a:r>
              <a:rPr lang="en-GB" b="1" kern="1200" dirty="0" smtClean="0">
                <a:latin typeface="Arial" charset="0"/>
                <a:ea typeface="+mn-ea"/>
                <a:cs typeface="+mn-cs"/>
              </a:rPr>
              <a:t>;</a:t>
            </a:r>
            <a:endParaRPr lang="en-US" sz="2800" b="1" kern="1200" dirty="0">
              <a:latin typeface="+mj-lt"/>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ight Arrow 2"/>
          <p:cNvSpPr/>
          <p:nvPr/>
        </p:nvSpPr>
        <p:spPr>
          <a:xfrm>
            <a:off x="1407791" y="2245092"/>
            <a:ext cx="1071570" cy="714380"/>
          </a:xfrm>
          <a:prstGeom prst="rightArrow">
            <a:avLst/>
          </a:prstGeom>
          <a:solidFill>
            <a:srgbClr val="6DD50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solidFill>
                <a:srgbClr val="6DD505"/>
              </a:solidFill>
            </a:endParaRPr>
          </a:p>
        </p:txBody>
      </p:sp>
      <p:sp>
        <p:nvSpPr>
          <p:cNvPr id="4" name="TextBox 3"/>
          <p:cNvSpPr txBox="1"/>
          <p:nvPr/>
        </p:nvSpPr>
        <p:spPr>
          <a:xfrm>
            <a:off x="3119558" y="2034496"/>
            <a:ext cx="4383531" cy="1754326"/>
          </a:xfrm>
          <a:prstGeom prst="rect">
            <a:avLst/>
          </a:prstGeom>
          <a:noFill/>
        </p:spPr>
        <p:txBody>
          <a:bodyPr wrap="square" rtlCol="0">
            <a:spAutoFit/>
          </a:bodyPr>
          <a:lstStyle/>
          <a:p>
            <a:r>
              <a:rPr lang="en-GB" sz="3600" dirty="0" smtClean="0">
                <a:solidFill>
                  <a:srgbClr val="FFC000"/>
                </a:solidFill>
              </a:rPr>
              <a:t>8 principles of Data Protection Act</a:t>
            </a:r>
          </a:p>
          <a:p>
            <a:endParaRPr lang="en-GB" sz="36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Sample presentation slides with animation">
  <a:themeElements>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fontScheme name="ms01_1">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s01_1 1">
        <a:dk1>
          <a:srgbClr val="000066"/>
        </a:dk1>
        <a:lt1>
          <a:srgbClr val="FFFFFF"/>
        </a:lt1>
        <a:dk2>
          <a:srgbClr val="425A8A"/>
        </a:dk2>
        <a:lt2>
          <a:srgbClr val="CACACA"/>
        </a:lt2>
        <a:accent1>
          <a:srgbClr val="D5CC9D"/>
        </a:accent1>
        <a:accent2>
          <a:srgbClr val="C4DA8C"/>
        </a:accent2>
        <a:accent3>
          <a:srgbClr val="FFFFFF"/>
        </a:accent3>
        <a:accent4>
          <a:srgbClr val="000056"/>
        </a:accent4>
        <a:accent5>
          <a:srgbClr val="E7E2CC"/>
        </a:accent5>
        <a:accent6>
          <a:srgbClr val="B1C57E"/>
        </a:accent6>
        <a:hlink>
          <a:srgbClr val="8DBFC3"/>
        </a:hlink>
        <a:folHlink>
          <a:srgbClr val="DBB093"/>
        </a:folHlink>
      </a:clrScheme>
      <a:clrMap bg1="lt1" tx1="dk1" bg2="lt2" tx2="dk2" accent1="accent1" accent2="accent2" accent3="accent3" accent4="accent4" accent5="accent5" accent6="accent6" hlink="hlink" folHlink="folHlink"/>
    </a:extraClrScheme>
    <a:extraClrScheme>
      <a:clrScheme name="ms01_1 2">
        <a:dk1>
          <a:srgbClr val="000066"/>
        </a:dk1>
        <a:lt1>
          <a:srgbClr val="FFFFFF"/>
        </a:lt1>
        <a:dk2>
          <a:srgbClr val="50797C"/>
        </a:dk2>
        <a:lt2>
          <a:srgbClr val="CACACA"/>
        </a:lt2>
        <a:accent1>
          <a:srgbClr val="9CD6D3"/>
        </a:accent1>
        <a:accent2>
          <a:srgbClr val="82C3E4"/>
        </a:accent2>
        <a:accent3>
          <a:srgbClr val="FFFFFF"/>
        </a:accent3>
        <a:accent4>
          <a:srgbClr val="000056"/>
        </a:accent4>
        <a:accent5>
          <a:srgbClr val="CBE8E6"/>
        </a:accent5>
        <a:accent6>
          <a:srgbClr val="75B0CF"/>
        </a:accent6>
        <a:hlink>
          <a:srgbClr val="CDC483"/>
        </a:hlink>
        <a:folHlink>
          <a:srgbClr val="9B9CD3"/>
        </a:folHlink>
      </a:clrScheme>
      <a:clrMap bg1="lt1" tx1="dk1" bg2="lt2" tx2="dk2" accent1="accent1" accent2="accent2" accent3="accent3" accent4="accent4" accent5="accent5" accent6="accent6" hlink="hlink" folHlink="folHlink"/>
    </a:extraClrScheme>
    <a:extraClrScheme>
      <a:clrScheme name="ms01_1 3">
        <a:dk1>
          <a:srgbClr val="000000"/>
        </a:dk1>
        <a:lt1>
          <a:srgbClr val="FFFFFF"/>
        </a:lt1>
        <a:dk2>
          <a:srgbClr val="515F7B"/>
        </a:dk2>
        <a:lt2>
          <a:srgbClr val="CACACA"/>
        </a:lt2>
        <a:accent1>
          <a:srgbClr val="9FCAD3"/>
        </a:accent1>
        <a:accent2>
          <a:srgbClr val="839EE3"/>
        </a:accent2>
        <a:accent3>
          <a:srgbClr val="FFFFFF"/>
        </a:accent3>
        <a:accent4>
          <a:srgbClr val="000000"/>
        </a:accent4>
        <a:accent5>
          <a:srgbClr val="CDE1E6"/>
        </a:accent5>
        <a:accent6>
          <a:srgbClr val="768FCE"/>
        </a:accent6>
        <a:hlink>
          <a:srgbClr val="68CCB7"/>
        </a:hlink>
        <a:folHlink>
          <a:srgbClr val="F4D17A"/>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493FC4C48176D4BA39FB2B3A58FDD54" ma:contentTypeVersion="1" ma:contentTypeDescription="Create a new document." ma:contentTypeScope="" ma:versionID="7350b534a8aa33a7f4abf92fcd5ca326">
  <xsd:schema xmlns:xsd="http://www.w3.org/2001/XMLSchema" xmlns:xs="http://www.w3.org/2001/XMLSchema" xmlns:p="http://schemas.microsoft.com/office/2006/metadata/properties" xmlns:ns1="http://schemas.microsoft.com/sharepoint/v3" targetNamespace="http://schemas.microsoft.com/office/2006/metadata/properties" ma:root="true" ma:fieldsID="ff01fac345008aa34b3a53f2166bf3c8"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18F16124-0AF1-4487-843F-0629574141B1}"/>
</file>

<file path=customXml/itemProps2.xml><?xml version="1.0" encoding="utf-8"?>
<ds:datastoreItem xmlns:ds="http://schemas.openxmlformats.org/officeDocument/2006/customXml" ds:itemID="{FE6011C1-385A-4144-9C64-1606B7014EC3}"/>
</file>

<file path=customXml/itemProps3.xml><?xml version="1.0" encoding="utf-8"?>
<ds:datastoreItem xmlns:ds="http://schemas.openxmlformats.org/officeDocument/2006/customXml" ds:itemID="{19EE33F0-4DC4-4B88-ABCD-3DC96C250CA1}"/>
</file>

<file path=docProps/app.xml><?xml version="1.0" encoding="utf-8"?>
<Properties xmlns="http://schemas.openxmlformats.org/officeDocument/2006/extended-properties" xmlns:vt="http://schemas.openxmlformats.org/officeDocument/2006/docPropsVTypes">
  <Template>Sample presentation slides with animation</Template>
  <TotalTime>2476</TotalTime>
  <Words>1600</Words>
  <Application>Microsoft Office PowerPoint</Application>
  <PresentationFormat>On-screen Show (4:3)</PresentationFormat>
  <Paragraphs>204</Paragraphs>
  <Slides>47</Slides>
  <Notes>1</Notes>
  <HiddenSlides>0</HiddenSlides>
  <MMClips>0</MMClips>
  <ScaleCrop>false</ScaleCrop>
  <HeadingPairs>
    <vt:vector size="4" baseType="variant">
      <vt:variant>
        <vt:lpstr>Theme</vt:lpstr>
      </vt:variant>
      <vt:variant>
        <vt:i4>1</vt:i4>
      </vt:variant>
      <vt:variant>
        <vt:lpstr>Slide Titles</vt:lpstr>
      </vt:variant>
      <vt:variant>
        <vt:i4>47</vt:i4>
      </vt:variant>
    </vt:vector>
  </HeadingPairs>
  <TitlesOfParts>
    <vt:vector size="48" baseType="lpstr">
      <vt:lpstr>Sample presentation slides with animation</vt:lpstr>
      <vt:lpstr>Slide 1</vt:lpstr>
      <vt:lpstr>Data Protection Act</vt:lpstr>
      <vt:lpstr>Slide 3</vt:lpstr>
      <vt:lpstr>Definitions</vt:lpstr>
      <vt:lpstr>Definitions - ctd </vt:lpstr>
      <vt:lpstr>Examples of Personal Data</vt:lpstr>
      <vt:lpstr>Definitions - ctd</vt:lpstr>
      <vt:lpstr>Definitions – ctd </vt:lpstr>
      <vt:lpstr>Slide 9</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Data Protection Principles</vt:lpstr>
      <vt:lpstr>Slide 26</vt:lpstr>
      <vt:lpstr>Disclosure of information</vt:lpstr>
      <vt:lpstr>Disclosure of information</vt:lpstr>
      <vt:lpstr>Slide 29</vt:lpstr>
      <vt:lpstr>Data Sharing </vt:lpstr>
      <vt:lpstr>Data Sharing </vt:lpstr>
      <vt:lpstr>Data Sharing </vt:lpstr>
      <vt:lpstr>Data Sharing </vt:lpstr>
      <vt:lpstr>Data Sharing </vt:lpstr>
      <vt:lpstr>Slide 35</vt:lpstr>
      <vt:lpstr>Slide 36</vt:lpstr>
      <vt:lpstr>Threats to Data Privacy</vt:lpstr>
      <vt:lpstr>Identity Theft</vt:lpstr>
      <vt:lpstr>Data Breach</vt:lpstr>
      <vt:lpstr>Slide 40</vt:lpstr>
      <vt:lpstr> Employee or End User Education </vt:lpstr>
      <vt:lpstr>Standards</vt:lpstr>
      <vt:lpstr>Data Classification</vt:lpstr>
      <vt:lpstr>Physical / Technical Controls</vt:lpstr>
      <vt:lpstr> System and Network Security </vt:lpstr>
      <vt:lpstr>Slide 46</vt:lpstr>
      <vt:lpstr>Slide 47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Data Protection</dc:title>
  <dc:creator>Sewraj Parthynaikoo</dc:creator>
  <cp:lastModifiedBy>user</cp:lastModifiedBy>
  <cp:revision>521</cp:revision>
  <dcterms:created xsi:type="dcterms:W3CDTF">2011-05-23T21:01:18Z</dcterms:created>
  <dcterms:modified xsi:type="dcterms:W3CDTF">2014-08-20T10:14:28Z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TC011368001033</vt:lpwstr>
  </property>
  <property fmtid="{D5CDD505-2E9C-101B-9397-08002B2CF9AE}" pid="3" name="ContentTypeId">
    <vt:lpwstr>0x0101002493FC4C48176D4BA39FB2B3A58FDD54</vt:lpwstr>
  </property>
</Properties>
</file>