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16.xml" ContentType="application/vnd.openxmlformats-officedocument.drawingml.diagramData+xml"/>
  <Override PartName="/ppt/diagrams/data15.xml" ContentType="application/vnd.openxmlformats-officedocument.drawingml.diagramData+xml"/>
  <Override PartName="/ppt/diagrams/data14.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3.xml" ContentType="application/vnd.openxmlformats-officedocument.drawingml.diagramData+xml"/>
  <Override PartName="/ppt/diagrams/data12.xml" ContentType="application/vnd.openxmlformats-officedocument.drawingml.diagramData+xml"/>
  <Override PartName="/ppt/diagrams/data11.xml" ContentType="application/vnd.openxmlformats-officedocument.drawingml.diagramData+xml"/>
  <Override PartName="/ppt/diagrams/data10.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8.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32.xml" ContentType="application/vnd.openxmlformats-officedocument.presentationml.slide+xml"/>
  <Override PartName="/ppt/slides/slide3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Layouts/slideLayout15.xml" ContentType="application/vnd.openxmlformats-officedocument.presentationml.slideLayout+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slideLayouts/slideLayout2.xml" ContentType="application/vnd.openxmlformats-officedocument.presentationml.slideLayout+xml"/>
  <Override PartName="/ppt/notesSlides/notesSlide20.xml" ContentType="application/vnd.openxmlformats-officedocument.presentationml.notesSlide+xml"/>
  <Override PartName="/ppt/slideLayouts/slideLayout3.xml" ContentType="application/vnd.openxmlformats-officedocument.presentationml.slideLayout+xml"/>
  <Override PartName="/ppt/notesSlides/notesSlide23.xml" ContentType="application/vnd.openxmlformats-officedocument.presentationml.notesSlide+xml"/>
  <Override PartName="/ppt/slideLayouts/slideLayout1.xml" ContentType="application/vnd.openxmlformats-officedocument.presentationml.slideLayout+xml"/>
  <Override PartName="/ppt/notesSlides/notesSlide24.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19.xml" ContentType="application/vnd.openxmlformats-officedocument.presentationml.notes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17.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notesSlides/notesSlide2.xml" ContentType="application/vnd.openxmlformats-officedocument.presentationml.notes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notesSlides/notesSlide18.xml" ContentType="application/vnd.openxmlformats-officedocument.presentationml.notesSlide+xml"/>
  <Override PartName="/ppt/slideLayouts/slideLayout4.xml" ContentType="application/vnd.openxmlformats-officedocument.presentationml.slideLayout+xml"/>
  <Override PartName="/ppt/notesSlides/notesSlide16.xml" ContentType="application/vnd.openxmlformats-officedocument.presentationml.notesSlide+xml"/>
  <Override PartName="/ppt/diagrams/colors16.xml" ContentType="application/vnd.openxmlformats-officedocument.drawingml.diagramColors+xml"/>
  <Override PartName="/ppt/diagrams/colors3.xml" ContentType="application/vnd.openxmlformats-officedocument.drawingml.diagramColors+xml"/>
  <Override PartName="/ppt/diagrams/drawing3.xml" ContentType="application/vnd.ms-office.drawingml.diagramDrawing+xml"/>
  <Override PartName="/ppt/diagrams/quickStyle11.xml" ContentType="application/vnd.openxmlformats-officedocument.drawingml.diagramStyle+xml"/>
  <Override PartName="/ppt/diagrams/quickStyle3.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rawing13.xml" ContentType="application/vnd.ms-office.drawingml.diagramDrawing+xml"/>
  <Override PartName="/ppt/diagrams/colors13.xml" ContentType="application/vnd.openxmlformats-officedocument.drawingml.diagramColors+xml"/>
  <Override PartName="/ppt/diagrams/layout3.xml" ContentType="application/vnd.openxmlformats-officedocument.drawingml.diagramLayout+xml"/>
  <Override PartName="/ppt/diagrams/layout11.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14.xml" ContentType="application/vnd.openxmlformats-officedocument.drawingml.diagramLayout+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theme/theme4.xml" ContentType="application/vnd.openxmlformats-officedocument.theme+xml"/>
  <Override PartName="/ppt/theme/theme5.xml" ContentType="application/vnd.openxmlformats-officedocument.theme+xml"/>
  <Override PartName="/ppt/diagrams/drawing12.xml" ContentType="application/vnd.ms-office.drawingml.diagramDrawing+xml"/>
  <Override PartName="/ppt/theme/theme3.xml" ContentType="application/vnd.openxmlformats-officedocument.theme+xml"/>
  <Override PartName="/ppt/diagrams/colors12.xml" ContentType="application/vnd.openxmlformats-officedocument.drawingml.diagramColors+xml"/>
  <Override PartName="/ppt/diagrams/quickStyle12.xml" ContentType="application/vnd.openxmlformats-officedocument.drawingml.diagramStyle+xml"/>
  <Override PartName="/ppt/theme/theme2.xml" ContentType="application/vnd.openxmlformats-officedocument.theme+xml"/>
  <Override PartName="/ppt/diagrams/layout12.xml" ContentType="application/vnd.openxmlformats-officedocument.drawingml.diagramLayout+xml"/>
  <Override PartName="/ppt/diagrams/quickStyle13.xml" ContentType="application/vnd.openxmlformats-officedocument.drawingml.diagramStyle+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layout13.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diagrams/layout6.xml" ContentType="application/vnd.openxmlformats-officedocument.drawingml.diagramLayout+xml"/>
  <Override PartName="/ppt/diagrams/quickStyle16.xml" ContentType="application/vnd.openxmlformats-officedocument.drawingml.diagramStyle+xml"/>
  <Override PartName="/ppt/diagrams/drawing15.xml" ContentType="application/vnd.ms-office.drawingml.diagramDrawing+xml"/>
  <Override PartName="/ppt/diagrams/colors15.xml" ContentType="application/vnd.openxmlformats-officedocument.drawingml.diagramColors+xml"/>
  <Override PartName="/ppt/diagrams/quickStyle15.xml" ContentType="application/vnd.openxmlformats-officedocument.drawingml.diagramStyle+xml"/>
  <Override PartName="/ppt/diagrams/layout15.xml" ContentType="application/vnd.openxmlformats-officedocument.drawingml.diagramLayout+xml"/>
  <Override PartName="/ppt/diagrams/quickStyle14.xml" ContentType="application/vnd.openxmlformats-officedocument.drawingml.diagramStyle+xml"/>
  <Override PartName="/ppt/theme/theme1.xml" ContentType="application/vnd.openxmlformats-officedocument.theme+xml"/>
  <Override PartName="/ppt/diagrams/layout16.xml" ContentType="application/vnd.openxmlformats-officedocument.drawingml.diagramLayout+xml"/>
  <Override PartName="/ppt/diagrams/layout10.xml" ContentType="application/vnd.openxmlformats-officedocument.drawingml.diagramLayout+xml"/>
  <Override PartName="/ppt/diagrams/drawing16.xml" ContentType="application/vnd.ms-office.drawingml.diagramDrawing+xml"/>
  <Override PartName="/ppt/diagrams/drawing10.xml" ContentType="application/vnd.ms-office.drawingml.diagramDrawing+xml"/>
  <Override PartName="/ppt/diagrams/colors10.xml" ContentType="application/vnd.openxmlformats-officedocument.drawingml.diagramCol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diagrams/quickStyle10.xml" ContentType="application/vnd.openxmlformats-officedocument.drawingml.diagramStyle+xml"/>
  <Override PartName="/ppt/diagrams/drawing9.xml" ContentType="application/vnd.ms-office.drawingml.diagramDrawing+xml"/>
  <Override PartName="/ppt/diagrams/quickStyle9.xml" ContentType="application/vnd.openxmlformats-officedocument.drawingml.diagramStyle+xml"/>
  <Override PartName="/ppt/diagrams/colors9.xml" ContentType="application/vnd.openxmlformats-officedocument.drawingml.diagramColors+xml"/>
  <Override PartName="/ppt/diagrams/drawing14.xml" ContentType="application/vnd.ms-office.drawingml.diagramDrawing+xml"/>
  <Override PartName="/ppt/diagrams/colors14.xml" ContentType="application/vnd.openxmlformats-officedocument.drawingml.diagramColors+xml"/>
  <Override PartName="/ppt/diagrams/drawing6.xml" ContentType="application/vnd.ms-office.drawingml.diagramDrawing+xml"/>
  <Override PartName="/ppt/diagrams/colors6.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ppt/diagrams/layout7.xml" ContentType="application/vnd.openxmlformats-officedocument.drawingml.diagramLayout+xml"/>
  <Override PartName="/ppt/diagrams/drawing7.xml" ContentType="application/vnd.ms-office.drawingml.diagramDrawing+xml"/>
  <Override PartName="/ppt/diagrams/layout9.xml" ContentType="application/vnd.openxmlformats-officedocument.drawingml.diagramLayout+xml"/>
  <Override PartName="/ppt/diagrams/colors7.xml" ContentType="application/vnd.openxmlformats-officedocument.drawingml.diagramColors+xml"/>
  <Override PartName="/ppt/diagrams/colors8.xml" ContentType="application/vnd.openxmlformats-officedocument.drawingml.diagramColors+xml"/>
  <Override PartName="/ppt/diagrams/layout8.xml" ContentType="application/vnd.openxmlformats-officedocument.drawingml.diagramLayout+xml"/>
  <Override PartName="/ppt/diagrams/drawing8.xml" ContentType="application/vnd.ms-office.drawingml.diagramDrawing+xml"/>
  <Override PartName="/ppt/diagrams/quickStyle8.xml" ContentType="application/vnd.openxmlformats-officedocument.drawingml.diagram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8" r:id="rId1"/>
    <p:sldMasterId id="2147483659" r:id="rId2"/>
    <p:sldMasterId id="2147483672" r:id="rId3"/>
  </p:sldMasterIdLst>
  <p:notesMasterIdLst>
    <p:notesMasterId r:id="rId38"/>
  </p:notesMasterIdLst>
  <p:handoutMasterIdLst>
    <p:handoutMasterId r:id="rId39"/>
  </p:handoutMasterIdLst>
  <p:sldIdLst>
    <p:sldId id="256" r:id="rId4"/>
    <p:sldId id="257" r:id="rId5"/>
    <p:sldId id="349" r:id="rId6"/>
    <p:sldId id="284" r:id="rId7"/>
    <p:sldId id="339" r:id="rId8"/>
    <p:sldId id="285" r:id="rId9"/>
    <p:sldId id="286" r:id="rId10"/>
    <p:sldId id="362" r:id="rId11"/>
    <p:sldId id="363" r:id="rId12"/>
    <p:sldId id="364" r:id="rId13"/>
    <p:sldId id="365" r:id="rId14"/>
    <p:sldId id="367" r:id="rId15"/>
    <p:sldId id="368" r:id="rId16"/>
    <p:sldId id="369" r:id="rId17"/>
    <p:sldId id="370" r:id="rId18"/>
    <p:sldId id="262" r:id="rId19"/>
    <p:sldId id="374" r:id="rId20"/>
    <p:sldId id="375" r:id="rId21"/>
    <p:sldId id="376" r:id="rId22"/>
    <p:sldId id="307" r:id="rId23"/>
    <p:sldId id="313" r:id="rId24"/>
    <p:sldId id="314" r:id="rId25"/>
    <p:sldId id="315" r:id="rId26"/>
    <p:sldId id="316" r:id="rId27"/>
    <p:sldId id="344" r:id="rId28"/>
    <p:sldId id="317" r:id="rId29"/>
    <p:sldId id="318" r:id="rId30"/>
    <p:sldId id="377" r:id="rId31"/>
    <p:sldId id="345" r:id="rId32"/>
    <p:sldId id="323" r:id="rId33"/>
    <p:sldId id="346" r:id="rId34"/>
    <p:sldId id="320" r:id="rId35"/>
    <p:sldId id="319" r:id="rId36"/>
    <p:sldId id="279" r:id="rId37"/>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78BD"/>
    <a:srgbClr val="848E98"/>
    <a:srgbClr val="000000"/>
    <a:srgbClr val="2989C8"/>
    <a:srgbClr val="B0B7BD"/>
    <a:srgbClr val="2185C5"/>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82C08F4-06BF-4F0F-931F-FF9341E7EA39}">
  <a:tblStyle styleId="{F82C08F4-06BF-4F0F-931F-FF9341E7EA39}"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0189" autoAdjust="0"/>
  </p:normalViewPr>
  <p:slideViewPr>
    <p:cSldViewPr snapToGrid="0">
      <p:cViewPr varScale="1">
        <p:scale>
          <a:sx n="59" d="100"/>
          <a:sy n="59" d="100"/>
        </p:scale>
        <p:origin x="174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customXml" Target="../customXml/item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46" Type="http://schemas.openxmlformats.org/officeDocument/2006/relationships/customXml" Target="../customXml/item3.xml"/><Relationship Id="rId20" Type="http://schemas.openxmlformats.org/officeDocument/2006/relationships/slide" Target="slides/slide17.xml"/><Relationship Id="rId41" Type="http://schemas.openxmlformats.org/officeDocument/2006/relationships/viewProps" Target="viewProps.xml"/></Relationships>
</file>

<file path=ppt/diagrams/_rels/data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image" Target="../media/image12.png"/></Relationships>
</file>

<file path=ppt/diagrams/_rels/data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g"/><Relationship Id="rId1" Type="http://schemas.openxmlformats.org/officeDocument/2006/relationships/image" Target="../media/image15.jpg"/></Relationships>
</file>

<file path=ppt/diagrams/_rels/data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image" Target="../media/image6.jpg"/></Relationships>
</file>

<file path=ppt/diagrams/_rels/data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image" Target="../media/image8.jpg"/></Relationships>
</file>

<file path=ppt/diagrams/_rels/drawing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image" Target="../media/image12.png"/></Relationships>
</file>

<file path=ppt/diagrams/_rels/drawing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g"/><Relationship Id="rId1" Type="http://schemas.openxmlformats.org/officeDocument/2006/relationships/image" Target="../media/image15.jpg"/></Relationships>
</file>

<file path=ppt/diagrams/_rels/drawing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image" Target="../media/image6.jpg"/></Relationships>
</file>

<file path=ppt/diagrams/_rels/drawing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image" Target="../media/image8.jpg"/></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E7E762-37E6-40F1-A175-B9BBA5F8DBDF}" type="doc">
      <dgm:prSet loTypeId="urn:microsoft.com/office/officeart/2008/layout/LinedList" loCatId="list" qsTypeId="urn:microsoft.com/office/officeart/2005/8/quickstyle/simple1" qsCatId="simple" csTypeId="urn:microsoft.com/office/officeart/2005/8/colors/accent5_5" csCatId="accent5" phldr="1"/>
      <dgm:spPr/>
      <dgm:t>
        <a:bodyPr/>
        <a:lstStyle/>
        <a:p>
          <a:endParaRPr lang="en-US"/>
        </a:p>
      </dgm:t>
    </dgm:pt>
    <dgm:pt modelId="{97694125-C19F-4A35-9647-5601A5AC484A}">
      <dgm:prSet phldrT="[Text]" custT="1"/>
      <dgm:spPr/>
      <dgm:t>
        <a:bodyPr/>
        <a:lstStyle/>
        <a:p>
          <a:r>
            <a:rPr lang="en-US" sz="1800" dirty="0" smtClean="0">
              <a:solidFill>
                <a:srgbClr val="002060"/>
              </a:solidFill>
            </a:rPr>
            <a:t>Aims of the Data Protection Act 2017 (DPA)</a:t>
          </a:r>
          <a:endParaRPr lang="en-US" sz="1800" dirty="0">
            <a:solidFill>
              <a:srgbClr val="002060"/>
            </a:solidFill>
          </a:endParaRPr>
        </a:p>
      </dgm:t>
    </dgm:pt>
    <dgm:pt modelId="{6910A42B-D563-4131-B275-300375D3CBB1}" type="parTrans" cxnId="{0C86EC98-0280-4F20-8DA3-1FE6ABE324DF}">
      <dgm:prSet/>
      <dgm:spPr/>
      <dgm:t>
        <a:bodyPr/>
        <a:lstStyle/>
        <a:p>
          <a:endParaRPr lang="en-US" sz="2000">
            <a:solidFill>
              <a:srgbClr val="002060"/>
            </a:solidFill>
          </a:endParaRPr>
        </a:p>
      </dgm:t>
    </dgm:pt>
    <dgm:pt modelId="{EFCF5437-60DC-4770-9069-68D3549C6701}" type="sibTrans" cxnId="{0C86EC98-0280-4F20-8DA3-1FE6ABE324DF}">
      <dgm:prSet/>
      <dgm:spPr/>
      <dgm:t>
        <a:bodyPr/>
        <a:lstStyle/>
        <a:p>
          <a:endParaRPr lang="en-US" sz="2000">
            <a:solidFill>
              <a:srgbClr val="002060"/>
            </a:solidFill>
          </a:endParaRPr>
        </a:p>
      </dgm:t>
    </dgm:pt>
    <dgm:pt modelId="{DFA2E3ED-394C-4B57-B01E-E5EC8C6A0E6F}">
      <dgm:prSet phldrT="[Text]" custT="1"/>
      <dgm:spPr/>
      <dgm:t>
        <a:bodyPr/>
        <a:lstStyle/>
        <a:p>
          <a:r>
            <a:rPr lang="en-US" sz="1800" smtClean="0">
              <a:solidFill>
                <a:srgbClr val="002060"/>
              </a:solidFill>
            </a:rPr>
            <a:t>Benefits of the Act</a:t>
          </a:r>
          <a:endParaRPr lang="en-US" sz="1800" dirty="0">
            <a:solidFill>
              <a:srgbClr val="002060"/>
            </a:solidFill>
          </a:endParaRPr>
        </a:p>
      </dgm:t>
    </dgm:pt>
    <dgm:pt modelId="{6D97A8A9-F879-465E-A65B-C6D238C48EC6}" type="parTrans" cxnId="{82329E7D-525D-4CF7-A8BF-7212C9E4A1B1}">
      <dgm:prSet/>
      <dgm:spPr/>
      <dgm:t>
        <a:bodyPr/>
        <a:lstStyle/>
        <a:p>
          <a:endParaRPr lang="en-US" sz="2000">
            <a:solidFill>
              <a:srgbClr val="002060"/>
            </a:solidFill>
          </a:endParaRPr>
        </a:p>
      </dgm:t>
    </dgm:pt>
    <dgm:pt modelId="{8AD6B424-D4FB-4CDF-950D-466A6E15B17B}" type="sibTrans" cxnId="{82329E7D-525D-4CF7-A8BF-7212C9E4A1B1}">
      <dgm:prSet/>
      <dgm:spPr/>
      <dgm:t>
        <a:bodyPr/>
        <a:lstStyle/>
        <a:p>
          <a:endParaRPr lang="en-US" sz="2000">
            <a:solidFill>
              <a:srgbClr val="002060"/>
            </a:solidFill>
          </a:endParaRPr>
        </a:p>
      </dgm:t>
    </dgm:pt>
    <dgm:pt modelId="{3C29DFB3-5CFE-4C5B-9B49-B87F61DA5406}">
      <dgm:prSet custT="1"/>
      <dgm:spPr/>
      <dgm:t>
        <a:bodyPr/>
        <a:lstStyle/>
        <a:p>
          <a:r>
            <a:rPr lang="en-US" sz="1800" dirty="0" smtClean="0">
              <a:solidFill>
                <a:srgbClr val="002060"/>
              </a:solidFill>
            </a:rPr>
            <a:t>The Data Protection Office</a:t>
          </a:r>
          <a:endParaRPr lang="en-US" sz="1800" dirty="0">
            <a:solidFill>
              <a:srgbClr val="002060"/>
            </a:solidFill>
          </a:endParaRPr>
        </a:p>
      </dgm:t>
    </dgm:pt>
    <dgm:pt modelId="{30240F53-58D3-4B35-957B-61FDB9E97811}" type="parTrans" cxnId="{FCFFC602-0ABA-4221-AD62-5D7A71D510A0}">
      <dgm:prSet/>
      <dgm:spPr/>
      <dgm:t>
        <a:bodyPr/>
        <a:lstStyle/>
        <a:p>
          <a:endParaRPr lang="en-US" sz="2000">
            <a:solidFill>
              <a:srgbClr val="002060"/>
            </a:solidFill>
          </a:endParaRPr>
        </a:p>
      </dgm:t>
    </dgm:pt>
    <dgm:pt modelId="{E85F423D-9E7D-48F9-8321-B942992AF68C}" type="sibTrans" cxnId="{FCFFC602-0ABA-4221-AD62-5D7A71D510A0}">
      <dgm:prSet/>
      <dgm:spPr/>
      <dgm:t>
        <a:bodyPr/>
        <a:lstStyle/>
        <a:p>
          <a:endParaRPr lang="en-US" sz="2000">
            <a:solidFill>
              <a:srgbClr val="002060"/>
            </a:solidFill>
          </a:endParaRPr>
        </a:p>
      </dgm:t>
    </dgm:pt>
    <dgm:pt modelId="{D6C8C5E2-0D05-4E37-978D-06804FBD3C13}">
      <dgm:prSet custT="1"/>
      <dgm:spPr/>
      <dgm:t>
        <a:bodyPr/>
        <a:lstStyle/>
        <a:p>
          <a:r>
            <a:rPr lang="en-US" sz="1800" smtClean="0">
              <a:solidFill>
                <a:srgbClr val="002060"/>
              </a:solidFill>
            </a:rPr>
            <a:t>Functions of the Data Protection Office (DPO)</a:t>
          </a:r>
          <a:endParaRPr lang="en-US" sz="1800" dirty="0">
            <a:solidFill>
              <a:srgbClr val="002060"/>
            </a:solidFill>
          </a:endParaRPr>
        </a:p>
      </dgm:t>
    </dgm:pt>
    <dgm:pt modelId="{D7B43D46-9054-4FB0-AB52-329702CE9A3F}" type="parTrans" cxnId="{00571119-E606-424C-9867-8FA4373A9D2E}">
      <dgm:prSet/>
      <dgm:spPr/>
      <dgm:t>
        <a:bodyPr/>
        <a:lstStyle/>
        <a:p>
          <a:endParaRPr lang="en-US" sz="2000">
            <a:solidFill>
              <a:srgbClr val="002060"/>
            </a:solidFill>
          </a:endParaRPr>
        </a:p>
      </dgm:t>
    </dgm:pt>
    <dgm:pt modelId="{5B253787-3B0E-4C41-9D75-AA3CBBC890AC}" type="sibTrans" cxnId="{00571119-E606-424C-9867-8FA4373A9D2E}">
      <dgm:prSet/>
      <dgm:spPr/>
      <dgm:t>
        <a:bodyPr/>
        <a:lstStyle/>
        <a:p>
          <a:endParaRPr lang="en-US" sz="2000">
            <a:solidFill>
              <a:srgbClr val="002060"/>
            </a:solidFill>
          </a:endParaRPr>
        </a:p>
      </dgm:t>
    </dgm:pt>
    <dgm:pt modelId="{13A29CA4-04C0-4968-AB7E-5FE64E84184D}">
      <dgm:prSet custT="1"/>
      <dgm:spPr/>
      <dgm:t>
        <a:bodyPr/>
        <a:lstStyle/>
        <a:p>
          <a:r>
            <a:rPr lang="en-US" sz="1800" dirty="0" smtClean="0">
              <a:solidFill>
                <a:srgbClr val="002060"/>
              </a:solidFill>
            </a:rPr>
            <a:t>Basic Concepts</a:t>
          </a:r>
          <a:endParaRPr lang="en-US" sz="1800" dirty="0">
            <a:solidFill>
              <a:srgbClr val="002060"/>
            </a:solidFill>
          </a:endParaRPr>
        </a:p>
      </dgm:t>
    </dgm:pt>
    <dgm:pt modelId="{F3D7A743-0A7D-4231-8E48-74116608C940}" type="parTrans" cxnId="{5BAE69FC-F9FE-409B-909A-EF444BDEE05B}">
      <dgm:prSet/>
      <dgm:spPr/>
      <dgm:t>
        <a:bodyPr/>
        <a:lstStyle/>
        <a:p>
          <a:endParaRPr lang="en-US" sz="2000">
            <a:solidFill>
              <a:srgbClr val="002060"/>
            </a:solidFill>
          </a:endParaRPr>
        </a:p>
      </dgm:t>
    </dgm:pt>
    <dgm:pt modelId="{A2C4A2DF-1168-48B9-98B2-9B96A97E5FA0}" type="sibTrans" cxnId="{5BAE69FC-F9FE-409B-909A-EF444BDEE05B}">
      <dgm:prSet/>
      <dgm:spPr/>
      <dgm:t>
        <a:bodyPr/>
        <a:lstStyle/>
        <a:p>
          <a:endParaRPr lang="en-US" sz="2000">
            <a:solidFill>
              <a:srgbClr val="002060"/>
            </a:solidFill>
          </a:endParaRPr>
        </a:p>
      </dgm:t>
    </dgm:pt>
    <dgm:pt modelId="{316EAA01-3659-4A8B-B2D5-215A1C5B53ED}">
      <dgm:prSet custT="1"/>
      <dgm:spPr/>
      <dgm:t>
        <a:bodyPr/>
        <a:lstStyle/>
        <a:p>
          <a:r>
            <a:rPr lang="en-US" sz="1800" dirty="0" smtClean="0">
              <a:solidFill>
                <a:srgbClr val="002060"/>
              </a:solidFill>
            </a:rPr>
            <a:t>Obligations on Controllers and Processors</a:t>
          </a:r>
          <a:endParaRPr lang="en-US" sz="1800" dirty="0">
            <a:solidFill>
              <a:srgbClr val="002060"/>
            </a:solidFill>
          </a:endParaRPr>
        </a:p>
      </dgm:t>
    </dgm:pt>
    <dgm:pt modelId="{F2DBFD7E-99DF-40D4-ABC5-D99B19234F0E}" type="parTrans" cxnId="{6987D6CA-8717-4F51-94A7-483FBF91ACBF}">
      <dgm:prSet/>
      <dgm:spPr/>
      <dgm:t>
        <a:bodyPr/>
        <a:lstStyle/>
        <a:p>
          <a:endParaRPr lang="en-US" sz="2000">
            <a:solidFill>
              <a:srgbClr val="002060"/>
            </a:solidFill>
          </a:endParaRPr>
        </a:p>
      </dgm:t>
    </dgm:pt>
    <dgm:pt modelId="{DE6E1F10-F589-4238-97E7-99B7931C628E}" type="sibTrans" cxnId="{6987D6CA-8717-4F51-94A7-483FBF91ACBF}">
      <dgm:prSet/>
      <dgm:spPr/>
      <dgm:t>
        <a:bodyPr/>
        <a:lstStyle/>
        <a:p>
          <a:endParaRPr lang="en-US" sz="2000">
            <a:solidFill>
              <a:srgbClr val="002060"/>
            </a:solidFill>
          </a:endParaRPr>
        </a:p>
      </dgm:t>
    </dgm:pt>
    <dgm:pt modelId="{D0489F74-C37D-41BE-A05A-E54B665955D2}">
      <dgm:prSet custT="1"/>
      <dgm:spPr/>
      <dgm:t>
        <a:bodyPr/>
        <a:lstStyle/>
        <a:p>
          <a:r>
            <a:rPr lang="en-US" sz="1800" smtClean="0">
              <a:solidFill>
                <a:srgbClr val="002060"/>
              </a:solidFill>
            </a:rPr>
            <a:t>Rights of data subjects</a:t>
          </a:r>
          <a:endParaRPr lang="en-US" sz="1800" dirty="0">
            <a:solidFill>
              <a:srgbClr val="002060"/>
            </a:solidFill>
          </a:endParaRPr>
        </a:p>
      </dgm:t>
    </dgm:pt>
    <dgm:pt modelId="{A7F29072-F761-4CB9-A15A-3C6A0A267044}" type="parTrans" cxnId="{A4E56E50-9C06-4492-908E-19E0265019CB}">
      <dgm:prSet/>
      <dgm:spPr/>
      <dgm:t>
        <a:bodyPr/>
        <a:lstStyle/>
        <a:p>
          <a:endParaRPr lang="en-US" sz="2000">
            <a:solidFill>
              <a:srgbClr val="002060"/>
            </a:solidFill>
          </a:endParaRPr>
        </a:p>
      </dgm:t>
    </dgm:pt>
    <dgm:pt modelId="{92CDEA8A-1CC4-4F7F-B9F2-E192AC7A1FFF}" type="sibTrans" cxnId="{A4E56E50-9C06-4492-908E-19E0265019CB}">
      <dgm:prSet/>
      <dgm:spPr/>
      <dgm:t>
        <a:bodyPr/>
        <a:lstStyle/>
        <a:p>
          <a:endParaRPr lang="en-US" sz="2000">
            <a:solidFill>
              <a:srgbClr val="002060"/>
            </a:solidFill>
          </a:endParaRPr>
        </a:p>
      </dgm:t>
    </dgm:pt>
    <dgm:pt modelId="{97629E44-33B7-4135-9908-B67BDD7E2C3C}">
      <dgm:prSet custT="1"/>
      <dgm:spPr/>
      <dgm:t>
        <a:bodyPr/>
        <a:lstStyle/>
        <a:p>
          <a:r>
            <a:rPr lang="en-US" sz="1800" smtClean="0">
              <a:solidFill>
                <a:srgbClr val="002060"/>
              </a:solidFill>
            </a:rPr>
            <a:t>Offences and penalties</a:t>
          </a:r>
          <a:endParaRPr lang="en-US" sz="1800" dirty="0">
            <a:solidFill>
              <a:srgbClr val="002060"/>
            </a:solidFill>
          </a:endParaRPr>
        </a:p>
      </dgm:t>
    </dgm:pt>
    <dgm:pt modelId="{EEC0477D-A5BC-440C-88F0-FF14D3E4698E}" type="parTrans" cxnId="{6981AED5-AF3E-4AD4-B3AA-6CA8964B6D77}">
      <dgm:prSet/>
      <dgm:spPr/>
      <dgm:t>
        <a:bodyPr/>
        <a:lstStyle/>
        <a:p>
          <a:endParaRPr lang="en-US" sz="2000">
            <a:solidFill>
              <a:srgbClr val="002060"/>
            </a:solidFill>
          </a:endParaRPr>
        </a:p>
      </dgm:t>
    </dgm:pt>
    <dgm:pt modelId="{9909566E-D7D5-4369-AC11-41D0624B5CBA}" type="sibTrans" cxnId="{6981AED5-AF3E-4AD4-B3AA-6CA8964B6D77}">
      <dgm:prSet/>
      <dgm:spPr/>
      <dgm:t>
        <a:bodyPr/>
        <a:lstStyle/>
        <a:p>
          <a:endParaRPr lang="en-US" sz="2000">
            <a:solidFill>
              <a:srgbClr val="002060"/>
            </a:solidFill>
          </a:endParaRPr>
        </a:p>
      </dgm:t>
    </dgm:pt>
    <dgm:pt modelId="{23672269-C398-4A69-814B-F4807EF26B3B}">
      <dgm:prSet custT="1"/>
      <dgm:spPr/>
      <dgm:t>
        <a:bodyPr/>
        <a:lstStyle/>
        <a:p>
          <a:r>
            <a:rPr lang="en-US" sz="1800" smtClean="0">
              <a:solidFill>
                <a:srgbClr val="002060"/>
              </a:solidFill>
            </a:rPr>
            <a:t>Certification</a:t>
          </a:r>
          <a:endParaRPr lang="en-US" sz="1800" dirty="0">
            <a:solidFill>
              <a:srgbClr val="002060"/>
            </a:solidFill>
          </a:endParaRPr>
        </a:p>
      </dgm:t>
    </dgm:pt>
    <dgm:pt modelId="{F84C88C3-0F78-4647-8B06-33D225E8474E}" type="parTrans" cxnId="{EB42CA3E-2DDD-4994-A462-85A19F85DE69}">
      <dgm:prSet/>
      <dgm:spPr/>
      <dgm:t>
        <a:bodyPr/>
        <a:lstStyle/>
        <a:p>
          <a:endParaRPr lang="en-US" sz="2000">
            <a:solidFill>
              <a:srgbClr val="002060"/>
            </a:solidFill>
          </a:endParaRPr>
        </a:p>
      </dgm:t>
    </dgm:pt>
    <dgm:pt modelId="{6ABB1A40-FCF1-4363-8B87-F9A119013726}" type="sibTrans" cxnId="{EB42CA3E-2DDD-4994-A462-85A19F85DE69}">
      <dgm:prSet/>
      <dgm:spPr/>
      <dgm:t>
        <a:bodyPr/>
        <a:lstStyle/>
        <a:p>
          <a:endParaRPr lang="en-US" sz="2000">
            <a:solidFill>
              <a:srgbClr val="002060"/>
            </a:solidFill>
          </a:endParaRPr>
        </a:p>
      </dgm:t>
    </dgm:pt>
    <dgm:pt modelId="{C2D9E630-7983-406A-A15F-382494F95696}">
      <dgm:prSet custT="1"/>
      <dgm:spPr/>
      <dgm:t>
        <a:bodyPr/>
        <a:lstStyle/>
        <a:p>
          <a:r>
            <a:rPr lang="en-US" sz="1800" dirty="0" smtClean="0">
              <a:solidFill>
                <a:srgbClr val="002060"/>
              </a:solidFill>
            </a:rPr>
            <a:t>Application of the Act</a:t>
          </a:r>
          <a:endParaRPr lang="en-US" sz="1800" dirty="0">
            <a:solidFill>
              <a:srgbClr val="002060"/>
            </a:solidFill>
          </a:endParaRPr>
        </a:p>
      </dgm:t>
    </dgm:pt>
    <dgm:pt modelId="{43C5100B-7A94-4385-B783-8925FE5AA987}" type="parTrans" cxnId="{542A67BF-16BB-4787-B2FD-CFF6BB4E6BE8}">
      <dgm:prSet/>
      <dgm:spPr/>
      <dgm:t>
        <a:bodyPr/>
        <a:lstStyle/>
        <a:p>
          <a:endParaRPr lang="en-US" sz="2000">
            <a:solidFill>
              <a:srgbClr val="002060"/>
            </a:solidFill>
          </a:endParaRPr>
        </a:p>
      </dgm:t>
    </dgm:pt>
    <dgm:pt modelId="{D952FD43-2790-4ACA-86DA-4232F10592E3}" type="sibTrans" cxnId="{542A67BF-16BB-4787-B2FD-CFF6BB4E6BE8}">
      <dgm:prSet/>
      <dgm:spPr/>
      <dgm:t>
        <a:bodyPr/>
        <a:lstStyle/>
        <a:p>
          <a:endParaRPr lang="en-US" sz="2000">
            <a:solidFill>
              <a:srgbClr val="002060"/>
            </a:solidFill>
          </a:endParaRPr>
        </a:p>
      </dgm:t>
    </dgm:pt>
    <dgm:pt modelId="{8D53ECD0-D41B-4287-8296-D5B424900639}" type="pres">
      <dgm:prSet presAssocID="{EEE7E762-37E6-40F1-A175-B9BBA5F8DBDF}" presName="vert0" presStyleCnt="0">
        <dgm:presLayoutVars>
          <dgm:dir/>
          <dgm:animOne val="branch"/>
          <dgm:animLvl val="lvl"/>
        </dgm:presLayoutVars>
      </dgm:prSet>
      <dgm:spPr/>
      <dgm:t>
        <a:bodyPr/>
        <a:lstStyle/>
        <a:p>
          <a:endParaRPr lang="en-US"/>
        </a:p>
      </dgm:t>
    </dgm:pt>
    <dgm:pt modelId="{814FDF6C-6161-42A7-A95C-25CDBA944FE3}" type="pres">
      <dgm:prSet presAssocID="{97694125-C19F-4A35-9647-5601A5AC484A}" presName="thickLine" presStyleLbl="alignNode1" presStyleIdx="0" presStyleCnt="10"/>
      <dgm:spPr/>
    </dgm:pt>
    <dgm:pt modelId="{F0516CC6-DF89-49F1-98D2-3DC764E85703}" type="pres">
      <dgm:prSet presAssocID="{97694125-C19F-4A35-9647-5601A5AC484A}" presName="horz1" presStyleCnt="0"/>
      <dgm:spPr/>
    </dgm:pt>
    <dgm:pt modelId="{0886E159-3193-4C2A-8A22-BB7A0186CA04}" type="pres">
      <dgm:prSet presAssocID="{97694125-C19F-4A35-9647-5601A5AC484A}" presName="tx1" presStyleLbl="revTx" presStyleIdx="0" presStyleCnt="10"/>
      <dgm:spPr/>
      <dgm:t>
        <a:bodyPr/>
        <a:lstStyle/>
        <a:p>
          <a:endParaRPr lang="en-US"/>
        </a:p>
      </dgm:t>
    </dgm:pt>
    <dgm:pt modelId="{5288E6A7-BCF1-4D53-965A-45C85AF46521}" type="pres">
      <dgm:prSet presAssocID="{97694125-C19F-4A35-9647-5601A5AC484A}" presName="vert1" presStyleCnt="0"/>
      <dgm:spPr/>
    </dgm:pt>
    <dgm:pt modelId="{42B94D04-E1C3-4A19-BC44-4713A6077945}" type="pres">
      <dgm:prSet presAssocID="{DFA2E3ED-394C-4B57-B01E-E5EC8C6A0E6F}" presName="thickLine" presStyleLbl="alignNode1" presStyleIdx="1" presStyleCnt="10"/>
      <dgm:spPr/>
    </dgm:pt>
    <dgm:pt modelId="{654EB571-500F-4BEE-81AB-D3261DE33166}" type="pres">
      <dgm:prSet presAssocID="{DFA2E3ED-394C-4B57-B01E-E5EC8C6A0E6F}" presName="horz1" presStyleCnt="0"/>
      <dgm:spPr/>
    </dgm:pt>
    <dgm:pt modelId="{F72B011D-1EEE-4EAA-9476-3D04FFB5DC64}" type="pres">
      <dgm:prSet presAssocID="{DFA2E3ED-394C-4B57-B01E-E5EC8C6A0E6F}" presName="tx1" presStyleLbl="revTx" presStyleIdx="1" presStyleCnt="10"/>
      <dgm:spPr/>
      <dgm:t>
        <a:bodyPr/>
        <a:lstStyle/>
        <a:p>
          <a:endParaRPr lang="en-US"/>
        </a:p>
      </dgm:t>
    </dgm:pt>
    <dgm:pt modelId="{B388D078-7B3E-4233-8836-B5B1996D7503}" type="pres">
      <dgm:prSet presAssocID="{DFA2E3ED-394C-4B57-B01E-E5EC8C6A0E6F}" presName="vert1" presStyleCnt="0"/>
      <dgm:spPr/>
    </dgm:pt>
    <dgm:pt modelId="{A80D4788-4659-4A6A-AE1F-611D87ED7797}" type="pres">
      <dgm:prSet presAssocID="{3C29DFB3-5CFE-4C5B-9B49-B87F61DA5406}" presName="thickLine" presStyleLbl="alignNode1" presStyleIdx="2" presStyleCnt="10"/>
      <dgm:spPr/>
    </dgm:pt>
    <dgm:pt modelId="{A87C7144-F728-4D90-92D6-6F93E8E8AB8F}" type="pres">
      <dgm:prSet presAssocID="{3C29DFB3-5CFE-4C5B-9B49-B87F61DA5406}" presName="horz1" presStyleCnt="0"/>
      <dgm:spPr/>
    </dgm:pt>
    <dgm:pt modelId="{930F88F4-05E6-4588-A766-A56F97887F2E}" type="pres">
      <dgm:prSet presAssocID="{3C29DFB3-5CFE-4C5B-9B49-B87F61DA5406}" presName="tx1" presStyleLbl="revTx" presStyleIdx="2" presStyleCnt="10"/>
      <dgm:spPr/>
      <dgm:t>
        <a:bodyPr/>
        <a:lstStyle/>
        <a:p>
          <a:endParaRPr lang="en-US"/>
        </a:p>
      </dgm:t>
    </dgm:pt>
    <dgm:pt modelId="{14008560-C19A-4D87-B0A8-6B4B45264E28}" type="pres">
      <dgm:prSet presAssocID="{3C29DFB3-5CFE-4C5B-9B49-B87F61DA5406}" presName="vert1" presStyleCnt="0"/>
      <dgm:spPr/>
    </dgm:pt>
    <dgm:pt modelId="{CA9E556F-244A-4119-80A1-81A70B74835F}" type="pres">
      <dgm:prSet presAssocID="{D6C8C5E2-0D05-4E37-978D-06804FBD3C13}" presName="thickLine" presStyleLbl="alignNode1" presStyleIdx="3" presStyleCnt="10"/>
      <dgm:spPr/>
    </dgm:pt>
    <dgm:pt modelId="{02B06A20-7845-4518-B1A4-DDA0406B1887}" type="pres">
      <dgm:prSet presAssocID="{D6C8C5E2-0D05-4E37-978D-06804FBD3C13}" presName="horz1" presStyleCnt="0"/>
      <dgm:spPr/>
    </dgm:pt>
    <dgm:pt modelId="{B2F870AA-216A-40EC-B220-B08F212166F9}" type="pres">
      <dgm:prSet presAssocID="{D6C8C5E2-0D05-4E37-978D-06804FBD3C13}" presName="tx1" presStyleLbl="revTx" presStyleIdx="3" presStyleCnt="10"/>
      <dgm:spPr/>
      <dgm:t>
        <a:bodyPr/>
        <a:lstStyle/>
        <a:p>
          <a:endParaRPr lang="en-US"/>
        </a:p>
      </dgm:t>
    </dgm:pt>
    <dgm:pt modelId="{E5051704-CAA7-4495-AE01-D0A93472EFCE}" type="pres">
      <dgm:prSet presAssocID="{D6C8C5E2-0D05-4E37-978D-06804FBD3C13}" presName="vert1" presStyleCnt="0"/>
      <dgm:spPr/>
    </dgm:pt>
    <dgm:pt modelId="{C78EEB0C-5AA1-4A19-BA67-566CDF14ABA2}" type="pres">
      <dgm:prSet presAssocID="{13A29CA4-04C0-4968-AB7E-5FE64E84184D}" presName="thickLine" presStyleLbl="alignNode1" presStyleIdx="4" presStyleCnt="10"/>
      <dgm:spPr/>
    </dgm:pt>
    <dgm:pt modelId="{64C5BD66-5951-4CC3-B48E-788A449F10B8}" type="pres">
      <dgm:prSet presAssocID="{13A29CA4-04C0-4968-AB7E-5FE64E84184D}" presName="horz1" presStyleCnt="0"/>
      <dgm:spPr/>
    </dgm:pt>
    <dgm:pt modelId="{32B99971-2A81-4FAD-857A-C80512DA0315}" type="pres">
      <dgm:prSet presAssocID="{13A29CA4-04C0-4968-AB7E-5FE64E84184D}" presName="tx1" presStyleLbl="revTx" presStyleIdx="4" presStyleCnt="10"/>
      <dgm:spPr/>
      <dgm:t>
        <a:bodyPr/>
        <a:lstStyle/>
        <a:p>
          <a:endParaRPr lang="en-US"/>
        </a:p>
      </dgm:t>
    </dgm:pt>
    <dgm:pt modelId="{D0030383-3E97-4C9B-AC54-92504366B975}" type="pres">
      <dgm:prSet presAssocID="{13A29CA4-04C0-4968-AB7E-5FE64E84184D}" presName="vert1" presStyleCnt="0"/>
      <dgm:spPr/>
    </dgm:pt>
    <dgm:pt modelId="{8FCDEBD5-51B5-4695-951D-E9BB63EA37B0}" type="pres">
      <dgm:prSet presAssocID="{C2D9E630-7983-406A-A15F-382494F95696}" presName="thickLine" presStyleLbl="alignNode1" presStyleIdx="5" presStyleCnt="10"/>
      <dgm:spPr/>
    </dgm:pt>
    <dgm:pt modelId="{7C78D3EA-2299-4D7D-B0D2-BE6DC284F157}" type="pres">
      <dgm:prSet presAssocID="{C2D9E630-7983-406A-A15F-382494F95696}" presName="horz1" presStyleCnt="0"/>
      <dgm:spPr/>
    </dgm:pt>
    <dgm:pt modelId="{4934CD15-8C23-4CEB-84E0-AAE111787B32}" type="pres">
      <dgm:prSet presAssocID="{C2D9E630-7983-406A-A15F-382494F95696}" presName="tx1" presStyleLbl="revTx" presStyleIdx="5" presStyleCnt="10"/>
      <dgm:spPr/>
      <dgm:t>
        <a:bodyPr/>
        <a:lstStyle/>
        <a:p>
          <a:endParaRPr lang="en-US"/>
        </a:p>
      </dgm:t>
    </dgm:pt>
    <dgm:pt modelId="{2E52081C-0F98-4851-85C2-DA0BE03876F5}" type="pres">
      <dgm:prSet presAssocID="{C2D9E630-7983-406A-A15F-382494F95696}" presName="vert1" presStyleCnt="0"/>
      <dgm:spPr/>
    </dgm:pt>
    <dgm:pt modelId="{EFEFFBFF-D1AD-4E98-94F9-F9F7D5B9378E}" type="pres">
      <dgm:prSet presAssocID="{316EAA01-3659-4A8B-B2D5-215A1C5B53ED}" presName="thickLine" presStyleLbl="alignNode1" presStyleIdx="6" presStyleCnt="10"/>
      <dgm:spPr/>
    </dgm:pt>
    <dgm:pt modelId="{08BAA7D5-1B67-4928-AF83-D13147D9505E}" type="pres">
      <dgm:prSet presAssocID="{316EAA01-3659-4A8B-B2D5-215A1C5B53ED}" presName="horz1" presStyleCnt="0"/>
      <dgm:spPr/>
    </dgm:pt>
    <dgm:pt modelId="{364E1D35-4ADC-4182-9604-7E1D82F88509}" type="pres">
      <dgm:prSet presAssocID="{316EAA01-3659-4A8B-B2D5-215A1C5B53ED}" presName="tx1" presStyleLbl="revTx" presStyleIdx="6" presStyleCnt="10"/>
      <dgm:spPr/>
      <dgm:t>
        <a:bodyPr/>
        <a:lstStyle/>
        <a:p>
          <a:endParaRPr lang="en-US"/>
        </a:p>
      </dgm:t>
    </dgm:pt>
    <dgm:pt modelId="{7A192AE0-5658-4E49-9B19-6C05B12A30A3}" type="pres">
      <dgm:prSet presAssocID="{316EAA01-3659-4A8B-B2D5-215A1C5B53ED}" presName="vert1" presStyleCnt="0"/>
      <dgm:spPr/>
    </dgm:pt>
    <dgm:pt modelId="{76F4EF28-A08F-4AEF-9FEC-C47513553540}" type="pres">
      <dgm:prSet presAssocID="{D0489F74-C37D-41BE-A05A-E54B665955D2}" presName="thickLine" presStyleLbl="alignNode1" presStyleIdx="7" presStyleCnt="10"/>
      <dgm:spPr/>
    </dgm:pt>
    <dgm:pt modelId="{C2D21C1E-AC7E-43A4-8A94-390C6A93E6E3}" type="pres">
      <dgm:prSet presAssocID="{D0489F74-C37D-41BE-A05A-E54B665955D2}" presName="horz1" presStyleCnt="0"/>
      <dgm:spPr/>
    </dgm:pt>
    <dgm:pt modelId="{84D3CBDB-0832-4C0D-BC7B-69D39E089D1E}" type="pres">
      <dgm:prSet presAssocID="{D0489F74-C37D-41BE-A05A-E54B665955D2}" presName="tx1" presStyleLbl="revTx" presStyleIdx="7" presStyleCnt="10"/>
      <dgm:spPr/>
      <dgm:t>
        <a:bodyPr/>
        <a:lstStyle/>
        <a:p>
          <a:endParaRPr lang="en-US"/>
        </a:p>
      </dgm:t>
    </dgm:pt>
    <dgm:pt modelId="{9BCDC060-ACFA-427D-B486-D7E22C259E23}" type="pres">
      <dgm:prSet presAssocID="{D0489F74-C37D-41BE-A05A-E54B665955D2}" presName="vert1" presStyleCnt="0"/>
      <dgm:spPr/>
    </dgm:pt>
    <dgm:pt modelId="{741E1061-9823-4A3C-ACB0-DB365830F134}" type="pres">
      <dgm:prSet presAssocID="{97629E44-33B7-4135-9908-B67BDD7E2C3C}" presName="thickLine" presStyleLbl="alignNode1" presStyleIdx="8" presStyleCnt="10"/>
      <dgm:spPr/>
    </dgm:pt>
    <dgm:pt modelId="{D92E11E5-73D6-41B0-B611-755941526944}" type="pres">
      <dgm:prSet presAssocID="{97629E44-33B7-4135-9908-B67BDD7E2C3C}" presName="horz1" presStyleCnt="0"/>
      <dgm:spPr/>
    </dgm:pt>
    <dgm:pt modelId="{ABBF4E46-CD69-4412-A08F-2E7B889C51AD}" type="pres">
      <dgm:prSet presAssocID="{97629E44-33B7-4135-9908-B67BDD7E2C3C}" presName="tx1" presStyleLbl="revTx" presStyleIdx="8" presStyleCnt="10"/>
      <dgm:spPr/>
      <dgm:t>
        <a:bodyPr/>
        <a:lstStyle/>
        <a:p>
          <a:endParaRPr lang="en-US"/>
        </a:p>
      </dgm:t>
    </dgm:pt>
    <dgm:pt modelId="{CB7E6593-35B9-4B7D-86B2-B6B7261E16B7}" type="pres">
      <dgm:prSet presAssocID="{97629E44-33B7-4135-9908-B67BDD7E2C3C}" presName="vert1" presStyleCnt="0"/>
      <dgm:spPr/>
    </dgm:pt>
    <dgm:pt modelId="{CDE5C381-2569-43AB-BA79-BC429BE8DF01}" type="pres">
      <dgm:prSet presAssocID="{23672269-C398-4A69-814B-F4807EF26B3B}" presName="thickLine" presStyleLbl="alignNode1" presStyleIdx="9" presStyleCnt="10"/>
      <dgm:spPr/>
    </dgm:pt>
    <dgm:pt modelId="{67D0E229-0837-4C61-B913-7FCD6D0B8003}" type="pres">
      <dgm:prSet presAssocID="{23672269-C398-4A69-814B-F4807EF26B3B}" presName="horz1" presStyleCnt="0"/>
      <dgm:spPr/>
    </dgm:pt>
    <dgm:pt modelId="{9FA698EA-C6E6-431B-A968-6D95ED568817}" type="pres">
      <dgm:prSet presAssocID="{23672269-C398-4A69-814B-F4807EF26B3B}" presName="tx1" presStyleLbl="revTx" presStyleIdx="9" presStyleCnt="10"/>
      <dgm:spPr/>
      <dgm:t>
        <a:bodyPr/>
        <a:lstStyle/>
        <a:p>
          <a:endParaRPr lang="en-US"/>
        </a:p>
      </dgm:t>
    </dgm:pt>
    <dgm:pt modelId="{AFC15960-02E6-43D9-8FF5-A05225B3B405}" type="pres">
      <dgm:prSet presAssocID="{23672269-C398-4A69-814B-F4807EF26B3B}" presName="vert1" presStyleCnt="0"/>
      <dgm:spPr/>
    </dgm:pt>
  </dgm:ptLst>
  <dgm:cxnLst>
    <dgm:cxn modelId="{14D38507-1E42-44DB-8C2B-508B9A347F91}" type="presOf" srcId="{EEE7E762-37E6-40F1-A175-B9BBA5F8DBDF}" destId="{8D53ECD0-D41B-4287-8296-D5B424900639}" srcOrd="0" destOrd="0" presId="urn:microsoft.com/office/officeart/2008/layout/LinedList"/>
    <dgm:cxn modelId="{0C86EC98-0280-4F20-8DA3-1FE6ABE324DF}" srcId="{EEE7E762-37E6-40F1-A175-B9BBA5F8DBDF}" destId="{97694125-C19F-4A35-9647-5601A5AC484A}" srcOrd="0" destOrd="0" parTransId="{6910A42B-D563-4131-B275-300375D3CBB1}" sibTransId="{EFCF5437-60DC-4770-9069-68D3549C6701}"/>
    <dgm:cxn modelId="{6981AED5-AF3E-4AD4-B3AA-6CA8964B6D77}" srcId="{EEE7E762-37E6-40F1-A175-B9BBA5F8DBDF}" destId="{97629E44-33B7-4135-9908-B67BDD7E2C3C}" srcOrd="8" destOrd="0" parTransId="{EEC0477D-A5BC-440C-88F0-FF14D3E4698E}" sibTransId="{9909566E-D7D5-4369-AC11-41D0624B5CBA}"/>
    <dgm:cxn modelId="{542A67BF-16BB-4787-B2FD-CFF6BB4E6BE8}" srcId="{EEE7E762-37E6-40F1-A175-B9BBA5F8DBDF}" destId="{C2D9E630-7983-406A-A15F-382494F95696}" srcOrd="5" destOrd="0" parTransId="{43C5100B-7A94-4385-B783-8925FE5AA987}" sibTransId="{D952FD43-2790-4ACA-86DA-4232F10592E3}"/>
    <dgm:cxn modelId="{00571119-E606-424C-9867-8FA4373A9D2E}" srcId="{EEE7E762-37E6-40F1-A175-B9BBA5F8DBDF}" destId="{D6C8C5E2-0D05-4E37-978D-06804FBD3C13}" srcOrd="3" destOrd="0" parTransId="{D7B43D46-9054-4FB0-AB52-329702CE9A3F}" sibTransId="{5B253787-3B0E-4C41-9D75-AA3CBBC890AC}"/>
    <dgm:cxn modelId="{9CE1BB94-2F61-4B0A-8509-7B126618EE71}" type="presOf" srcId="{DFA2E3ED-394C-4B57-B01E-E5EC8C6A0E6F}" destId="{F72B011D-1EEE-4EAA-9476-3D04FFB5DC64}" srcOrd="0" destOrd="0" presId="urn:microsoft.com/office/officeart/2008/layout/LinedList"/>
    <dgm:cxn modelId="{FCFFC602-0ABA-4221-AD62-5D7A71D510A0}" srcId="{EEE7E762-37E6-40F1-A175-B9BBA5F8DBDF}" destId="{3C29DFB3-5CFE-4C5B-9B49-B87F61DA5406}" srcOrd="2" destOrd="0" parTransId="{30240F53-58D3-4B35-957B-61FDB9E97811}" sibTransId="{E85F423D-9E7D-48F9-8321-B942992AF68C}"/>
    <dgm:cxn modelId="{2857FB71-5B76-41CE-B3BA-9EFB74D6A502}" type="presOf" srcId="{D6C8C5E2-0D05-4E37-978D-06804FBD3C13}" destId="{B2F870AA-216A-40EC-B220-B08F212166F9}" srcOrd="0" destOrd="0" presId="urn:microsoft.com/office/officeart/2008/layout/LinedList"/>
    <dgm:cxn modelId="{5D7F9AD6-0A50-4C97-A279-5F41014E0E02}" type="presOf" srcId="{C2D9E630-7983-406A-A15F-382494F95696}" destId="{4934CD15-8C23-4CEB-84E0-AAE111787B32}" srcOrd="0" destOrd="0" presId="urn:microsoft.com/office/officeart/2008/layout/LinedList"/>
    <dgm:cxn modelId="{99ACAC9C-FAEA-4684-AA67-863EE1FF23F7}" type="presOf" srcId="{97694125-C19F-4A35-9647-5601A5AC484A}" destId="{0886E159-3193-4C2A-8A22-BB7A0186CA04}" srcOrd="0" destOrd="0" presId="urn:microsoft.com/office/officeart/2008/layout/LinedList"/>
    <dgm:cxn modelId="{5BAE69FC-F9FE-409B-909A-EF444BDEE05B}" srcId="{EEE7E762-37E6-40F1-A175-B9BBA5F8DBDF}" destId="{13A29CA4-04C0-4968-AB7E-5FE64E84184D}" srcOrd="4" destOrd="0" parTransId="{F3D7A743-0A7D-4231-8E48-74116608C940}" sibTransId="{A2C4A2DF-1168-48B9-98B2-9B96A97E5FA0}"/>
    <dgm:cxn modelId="{29D3120C-E66D-4589-BD33-BF40AD13D833}" type="presOf" srcId="{97629E44-33B7-4135-9908-B67BDD7E2C3C}" destId="{ABBF4E46-CD69-4412-A08F-2E7B889C51AD}" srcOrd="0" destOrd="0" presId="urn:microsoft.com/office/officeart/2008/layout/LinedList"/>
    <dgm:cxn modelId="{EB42CA3E-2DDD-4994-A462-85A19F85DE69}" srcId="{EEE7E762-37E6-40F1-A175-B9BBA5F8DBDF}" destId="{23672269-C398-4A69-814B-F4807EF26B3B}" srcOrd="9" destOrd="0" parTransId="{F84C88C3-0F78-4647-8B06-33D225E8474E}" sibTransId="{6ABB1A40-FCF1-4363-8B87-F9A119013726}"/>
    <dgm:cxn modelId="{434C9B86-A7C8-4CB6-A48D-A2B2475D3C17}" type="presOf" srcId="{23672269-C398-4A69-814B-F4807EF26B3B}" destId="{9FA698EA-C6E6-431B-A968-6D95ED568817}" srcOrd="0" destOrd="0" presId="urn:microsoft.com/office/officeart/2008/layout/LinedList"/>
    <dgm:cxn modelId="{A4E56E50-9C06-4492-908E-19E0265019CB}" srcId="{EEE7E762-37E6-40F1-A175-B9BBA5F8DBDF}" destId="{D0489F74-C37D-41BE-A05A-E54B665955D2}" srcOrd="7" destOrd="0" parTransId="{A7F29072-F761-4CB9-A15A-3C6A0A267044}" sibTransId="{92CDEA8A-1CC4-4F7F-B9F2-E192AC7A1FFF}"/>
    <dgm:cxn modelId="{6987D6CA-8717-4F51-94A7-483FBF91ACBF}" srcId="{EEE7E762-37E6-40F1-A175-B9BBA5F8DBDF}" destId="{316EAA01-3659-4A8B-B2D5-215A1C5B53ED}" srcOrd="6" destOrd="0" parTransId="{F2DBFD7E-99DF-40D4-ABC5-D99B19234F0E}" sibTransId="{DE6E1F10-F589-4238-97E7-99B7931C628E}"/>
    <dgm:cxn modelId="{BBB20450-4BB5-4CAB-9325-B789B0859DA6}" type="presOf" srcId="{316EAA01-3659-4A8B-B2D5-215A1C5B53ED}" destId="{364E1D35-4ADC-4182-9604-7E1D82F88509}" srcOrd="0" destOrd="0" presId="urn:microsoft.com/office/officeart/2008/layout/LinedList"/>
    <dgm:cxn modelId="{892116CD-4E42-43DF-94E3-F5DF164462A2}" type="presOf" srcId="{3C29DFB3-5CFE-4C5B-9B49-B87F61DA5406}" destId="{930F88F4-05E6-4588-A766-A56F97887F2E}" srcOrd="0" destOrd="0" presId="urn:microsoft.com/office/officeart/2008/layout/LinedList"/>
    <dgm:cxn modelId="{D53F7B2F-2299-4A7B-8943-8A2687ED22DC}" type="presOf" srcId="{D0489F74-C37D-41BE-A05A-E54B665955D2}" destId="{84D3CBDB-0832-4C0D-BC7B-69D39E089D1E}" srcOrd="0" destOrd="0" presId="urn:microsoft.com/office/officeart/2008/layout/LinedList"/>
    <dgm:cxn modelId="{C77EA722-EB07-4609-B7D3-B1C023F37352}" type="presOf" srcId="{13A29CA4-04C0-4968-AB7E-5FE64E84184D}" destId="{32B99971-2A81-4FAD-857A-C80512DA0315}" srcOrd="0" destOrd="0" presId="urn:microsoft.com/office/officeart/2008/layout/LinedList"/>
    <dgm:cxn modelId="{82329E7D-525D-4CF7-A8BF-7212C9E4A1B1}" srcId="{EEE7E762-37E6-40F1-A175-B9BBA5F8DBDF}" destId="{DFA2E3ED-394C-4B57-B01E-E5EC8C6A0E6F}" srcOrd="1" destOrd="0" parTransId="{6D97A8A9-F879-465E-A65B-C6D238C48EC6}" sibTransId="{8AD6B424-D4FB-4CDF-950D-466A6E15B17B}"/>
    <dgm:cxn modelId="{99F07EDA-6D8D-485E-AE0F-044616AD2C02}" type="presParOf" srcId="{8D53ECD0-D41B-4287-8296-D5B424900639}" destId="{814FDF6C-6161-42A7-A95C-25CDBA944FE3}" srcOrd="0" destOrd="0" presId="urn:microsoft.com/office/officeart/2008/layout/LinedList"/>
    <dgm:cxn modelId="{36E6E05E-9F2E-415F-994A-FE4EC04EECCE}" type="presParOf" srcId="{8D53ECD0-D41B-4287-8296-D5B424900639}" destId="{F0516CC6-DF89-49F1-98D2-3DC764E85703}" srcOrd="1" destOrd="0" presId="urn:microsoft.com/office/officeart/2008/layout/LinedList"/>
    <dgm:cxn modelId="{83BEE3B3-897D-4BE9-8933-1A8A28C1D57E}" type="presParOf" srcId="{F0516CC6-DF89-49F1-98D2-3DC764E85703}" destId="{0886E159-3193-4C2A-8A22-BB7A0186CA04}" srcOrd="0" destOrd="0" presId="urn:microsoft.com/office/officeart/2008/layout/LinedList"/>
    <dgm:cxn modelId="{3546F661-577F-405A-BC60-FD9DB6A60BAC}" type="presParOf" srcId="{F0516CC6-DF89-49F1-98D2-3DC764E85703}" destId="{5288E6A7-BCF1-4D53-965A-45C85AF46521}" srcOrd="1" destOrd="0" presId="urn:microsoft.com/office/officeart/2008/layout/LinedList"/>
    <dgm:cxn modelId="{F80905A0-0E4B-4771-99D3-8F7F36C43A75}" type="presParOf" srcId="{8D53ECD0-D41B-4287-8296-D5B424900639}" destId="{42B94D04-E1C3-4A19-BC44-4713A6077945}" srcOrd="2" destOrd="0" presId="urn:microsoft.com/office/officeart/2008/layout/LinedList"/>
    <dgm:cxn modelId="{4FC1326B-FE6E-46B1-94A0-D20B2B25EB39}" type="presParOf" srcId="{8D53ECD0-D41B-4287-8296-D5B424900639}" destId="{654EB571-500F-4BEE-81AB-D3261DE33166}" srcOrd="3" destOrd="0" presId="urn:microsoft.com/office/officeart/2008/layout/LinedList"/>
    <dgm:cxn modelId="{8D14C9DA-0A4A-4742-8F26-F6A2589B83F6}" type="presParOf" srcId="{654EB571-500F-4BEE-81AB-D3261DE33166}" destId="{F72B011D-1EEE-4EAA-9476-3D04FFB5DC64}" srcOrd="0" destOrd="0" presId="urn:microsoft.com/office/officeart/2008/layout/LinedList"/>
    <dgm:cxn modelId="{3C2D0D8D-0018-458B-8C1C-01D98CAA34B8}" type="presParOf" srcId="{654EB571-500F-4BEE-81AB-D3261DE33166}" destId="{B388D078-7B3E-4233-8836-B5B1996D7503}" srcOrd="1" destOrd="0" presId="urn:microsoft.com/office/officeart/2008/layout/LinedList"/>
    <dgm:cxn modelId="{16233216-A834-48E8-A1A9-962EE7F1B2AC}" type="presParOf" srcId="{8D53ECD0-D41B-4287-8296-D5B424900639}" destId="{A80D4788-4659-4A6A-AE1F-611D87ED7797}" srcOrd="4" destOrd="0" presId="urn:microsoft.com/office/officeart/2008/layout/LinedList"/>
    <dgm:cxn modelId="{0E1181F6-7175-4F81-9F9D-862EDC30E44A}" type="presParOf" srcId="{8D53ECD0-D41B-4287-8296-D5B424900639}" destId="{A87C7144-F728-4D90-92D6-6F93E8E8AB8F}" srcOrd="5" destOrd="0" presId="urn:microsoft.com/office/officeart/2008/layout/LinedList"/>
    <dgm:cxn modelId="{7ED417E7-E970-48C7-862F-1D5E6DF0CEC6}" type="presParOf" srcId="{A87C7144-F728-4D90-92D6-6F93E8E8AB8F}" destId="{930F88F4-05E6-4588-A766-A56F97887F2E}" srcOrd="0" destOrd="0" presId="urn:microsoft.com/office/officeart/2008/layout/LinedList"/>
    <dgm:cxn modelId="{62EA2E12-20B1-4460-8945-89F0E095F4C1}" type="presParOf" srcId="{A87C7144-F728-4D90-92D6-6F93E8E8AB8F}" destId="{14008560-C19A-4D87-B0A8-6B4B45264E28}" srcOrd="1" destOrd="0" presId="urn:microsoft.com/office/officeart/2008/layout/LinedList"/>
    <dgm:cxn modelId="{D5392D99-3187-4671-9971-9A5CAABE567F}" type="presParOf" srcId="{8D53ECD0-D41B-4287-8296-D5B424900639}" destId="{CA9E556F-244A-4119-80A1-81A70B74835F}" srcOrd="6" destOrd="0" presId="urn:microsoft.com/office/officeart/2008/layout/LinedList"/>
    <dgm:cxn modelId="{DDE2CF9F-C093-41E0-BCA8-B2BEC8FCDD3C}" type="presParOf" srcId="{8D53ECD0-D41B-4287-8296-D5B424900639}" destId="{02B06A20-7845-4518-B1A4-DDA0406B1887}" srcOrd="7" destOrd="0" presId="urn:microsoft.com/office/officeart/2008/layout/LinedList"/>
    <dgm:cxn modelId="{D60B0BB2-CE1B-4F63-AB8C-B8990C42A114}" type="presParOf" srcId="{02B06A20-7845-4518-B1A4-DDA0406B1887}" destId="{B2F870AA-216A-40EC-B220-B08F212166F9}" srcOrd="0" destOrd="0" presId="urn:microsoft.com/office/officeart/2008/layout/LinedList"/>
    <dgm:cxn modelId="{2AEB6C2E-D862-43FF-B259-109940F2CFB3}" type="presParOf" srcId="{02B06A20-7845-4518-B1A4-DDA0406B1887}" destId="{E5051704-CAA7-4495-AE01-D0A93472EFCE}" srcOrd="1" destOrd="0" presId="urn:microsoft.com/office/officeart/2008/layout/LinedList"/>
    <dgm:cxn modelId="{77D3BBB7-E0F0-4C95-B1B6-5BAB91C79491}" type="presParOf" srcId="{8D53ECD0-D41B-4287-8296-D5B424900639}" destId="{C78EEB0C-5AA1-4A19-BA67-566CDF14ABA2}" srcOrd="8" destOrd="0" presId="urn:microsoft.com/office/officeart/2008/layout/LinedList"/>
    <dgm:cxn modelId="{F4505A09-9D9A-42A9-8525-0B23AFB67DA4}" type="presParOf" srcId="{8D53ECD0-D41B-4287-8296-D5B424900639}" destId="{64C5BD66-5951-4CC3-B48E-788A449F10B8}" srcOrd="9" destOrd="0" presId="urn:microsoft.com/office/officeart/2008/layout/LinedList"/>
    <dgm:cxn modelId="{279F3FEF-A56F-4C1C-B35D-7E5B70651DBB}" type="presParOf" srcId="{64C5BD66-5951-4CC3-B48E-788A449F10B8}" destId="{32B99971-2A81-4FAD-857A-C80512DA0315}" srcOrd="0" destOrd="0" presId="urn:microsoft.com/office/officeart/2008/layout/LinedList"/>
    <dgm:cxn modelId="{D0205341-5E2A-4817-B783-FD64B22E7E08}" type="presParOf" srcId="{64C5BD66-5951-4CC3-B48E-788A449F10B8}" destId="{D0030383-3E97-4C9B-AC54-92504366B975}" srcOrd="1" destOrd="0" presId="urn:microsoft.com/office/officeart/2008/layout/LinedList"/>
    <dgm:cxn modelId="{38604044-7EED-4224-A0B4-05C546135284}" type="presParOf" srcId="{8D53ECD0-D41B-4287-8296-D5B424900639}" destId="{8FCDEBD5-51B5-4695-951D-E9BB63EA37B0}" srcOrd="10" destOrd="0" presId="urn:microsoft.com/office/officeart/2008/layout/LinedList"/>
    <dgm:cxn modelId="{F012E3F0-4D20-454C-9F71-6909794E57AD}" type="presParOf" srcId="{8D53ECD0-D41B-4287-8296-D5B424900639}" destId="{7C78D3EA-2299-4D7D-B0D2-BE6DC284F157}" srcOrd="11" destOrd="0" presId="urn:microsoft.com/office/officeart/2008/layout/LinedList"/>
    <dgm:cxn modelId="{69CCB0AF-9461-4312-AA78-B52BB4B24572}" type="presParOf" srcId="{7C78D3EA-2299-4D7D-B0D2-BE6DC284F157}" destId="{4934CD15-8C23-4CEB-84E0-AAE111787B32}" srcOrd="0" destOrd="0" presId="urn:microsoft.com/office/officeart/2008/layout/LinedList"/>
    <dgm:cxn modelId="{B2EDC53F-F71F-41D2-88AF-4318FB37459C}" type="presParOf" srcId="{7C78D3EA-2299-4D7D-B0D2-BE6DC284F157}" destId="{2E52081C-0F98-4851-85C2-DA0BE03876F5}" srcOrd="1" destOrd="0" presId="urn:microsoft.com/office/officeart/2008/layout/LinedList"/>
    <dgm:cxn modelId="{B05EFC2A-1182-45FF-9F02-ED444ADD6563}" type="presParOf" srcId="{8D53ECD0-D41B-4287-8296-D5B424900639}" destId="{EFEFFBFF-D1AD-4E98-94F9-F9F7D5B9378E}" srcOrd="12" destOrd="0" presId="urn:microsoft.com/office/officeart/2008/layout/LinedList"/>
    <dgm:cxn modelId="{002601B7-A94D-4F18-B44C-9D2213EAD293}" type="presParOf" srcId="{8D53ECD0-D41B-4287-8296-D5B424900639}" destId="{08BAA7D5-1B67-4928-AF83-D13147D9505E}" srcOrd="13" destOrd="0" presId="urn:microsoft.com/office/officeart/2008/layout/LinedList"/>
    <dgm:cxn modelId="{6BF0D7FD-12A7-44DC-855A-CA74FE55849D}" type="presParOf" srcId="{08BAA7D5-1B67-4928-AF83-D13147D9505E}" destId="{364E1D35-4ADC-4182-9604-7E1D82F88509}" srcOrd="0" destOrd="0" presId="urn:microsoft.com/office/officeart/2008/layout/LinedList"/>
    <dgm:cxn modelId="{0568BFB3-3F39-40FB-8333-C97FB8F89E62}" type="presParOf" srcId="{08BAA7D5-1B67-4928-AF83-D13147D9505E}" destId="{7A192AE0-5658-4E49-9B19-6C05B12A30A3}" srcOrd="1" destOrd="0" presId="urn:microsoft.com/office/officeart/2008/layout/LinedList"/>
    <dgm:cxn modelId="{84EB2E91-8EAB-4D43-879E-89B55C095AB3}" type="presParOf" srcId="{8D53ECD0-D41B-4287-8296-D5B424900639}" destId="{76F4EF28-A08F-4AEF-9FEC-C47513553540}" srcOrd="14" destOrd="0" presId="urn:microsoft.com/office/officeart/2008/layout/LinedList"/>
    <dgm:cxn modelId="{CDE60495-6774-44F4-9790-AEC77BB704DB}" type="presParOf" srcId="{8D53ECD0-D41B-4287-8296-D5B424900639}" destId="{C2D21C1E-AC7E-43A4-8A94-390C6A93E6E3}" srcOrd="15" destOrd="0" presId="urn:microsoft.com/office/officeart/2008/layout/LinedList"/>
    <dgm:cxn modelId="{13BAD700-6241-4972-AEA4-FF31585D5D1C}" type="presParOf" srcId="{C2D21C1E-AC7E-43A4-8A94-390C6A93E6E3}" destId="{84D3CBDB-0832-4C0D-BC7B-69D39E089D1E}" srcOrd="0" destOrd="0" presId="urn:microsoft.com/office/officeart/2008/layout/LinedList"/>
    <dgm:cxn modelId="{26228572-6D97-4AA2-9A23-5AEF1D13E66D}" type="presParOf" srcId="{C2D21C1E-AC7E-43A4-8A94-390C6A93E6E3}" destId="{9BCDC060-ACFA-427D-B486-D7E22C259E23}" srcOrd="1" destOrd="0" presId="urn:microsoft.com/office/officeart/2008/layout/LinedList"/>
    <dgm:cxn modelId="{448FC29C-715A-4C25-8558-78D04DB76DE5}" type="presParOf" srcId="{8D53ECD0-D41B-4287-8296-D5B424900639}" destId="{741E1061-9823-4A3C-ACB0-DB365830F134}" srcOrd="16" destOrd="0" presId="urn:microsoft.com/office/officeart/2008/layout/LinedList"/>
    <dgm:cxn modelId="{D6DDA5A6-4855-403E-A557-5A50B279F5F3}" type="presParOf" srcId="{8D53ECD0-D41B-4287-8296-D5B424900639}" destId="{D92E11E5-73D6-41B0-B611-755941526944}" srcOrd="17" destOrd="0" presId="urn:microsoft.com/office/officeart/2008/layout/LinedList"/>
    <dgm:cxn modelId="{FC670AFF-4BEA-41BF-936B-F6B4E1A6FEC8}" type="presParOf" srcId="{D92E11E5-73D6-41B0-B611-755941526944}" destId="{ABBF4E46-CD69-4412-A08F-2E7B889C51AD}" srcOrd="0" destOrd="0" presId="urn:microsoft.com/office/officeart/2008/layout/LinedList"/>
    <dgm:cxn modelId="{A9C48CC2-E2CC-41F3-9C5C-2F2A99BCA9DC}" type="presParOf" srcId="{D92E11E5-73D6-41B0-B611-755941526944}" destId="{CB7E6593-35B9-4B7D-86B2-B6B7261E16B7}" srcOrd="1" destOrd="0" presId="urn:microsoft.com/office/officeart/2008/layout/LinedList"/>
    <dgm:cxn modelId="{F4D642FF-613B-40C9-82B3-FE40263A8CA2}" type="presParOf" srcId="{8D53ECD0-D41B-4287-8296-D5B424900639}" destId="{CDE5C381-2569-43AB-BA79-BC429BE8DF01}" srcOrd="18" destOrd="0" presId="urn:microsoft.com/office/officeart/2008/layout/LinedList"/>
    <dgm:cxn modelId="{0EC1A84D-FAF4-4E03-98D5-50A94D3A7329}" type="presParOf" srcId="{8D53ECD0-D41B-4287-8296-D5B424900639}" destId="{67D0E229-0837-4C61-B913-7FCD6D0B8003}" srcOrd="19" destOrd="0" presId="urn:microsoft.com/office/officeart/2008/layout/LinedList"/>
    <dgm:cxn modelId="{49AB3445-775D-4FF4-9151-05151CC23B98}" type="presParOf" srcId="{67D0E229-0837-4C61-B913-7FCD6D0B8003}" destId="{9FA698EA-C6E6-431B-A968-6D95ED568817}" srcOrd="0" destOrd="0" presId="urn:microsoft.com/office/officeart/2008/layout/LinedList"/>
    <dgm:cxn modelId="{149E82D2-A4FC-4D8A-8A22-DA6A9AC703CA}" type="presParOf" srcId="{67D0E229-0837-4C61-B913-7FCD6D0B8003}" destId="{AFC15960-02E6-43D9-8FF5-A05225B3B40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1EDD68C-B5FA-4871-A168-E39D74D9CBDA}" type="doc">
      <dgm:prSet loTypeId="urn:microsoft.com/office/officeart/2005/8/layout/vList4" loCatId="picture" qsTypeId="urn:microsoft.com/office/officeart/2005/8/quickstyle/simple3" qsCatId="simple" csTypeId="urn:microsoft.com/office/officeart/2005/8/colors/colorful1" csCatId="colorful" phldr="1"/>
      <dgm:spPr/>
      <dgm:t>
        <a:bodyPr/>
        <a:lstStyle/>
        <a:p>
          <a:endParaRPr lang="en-US"/>
        </a:p>
      </dgm:t>
    </dgm:pt>
    <dgm:pt modelId="{1A360089-49A4-4F9B-B782-666365934AF1}">
      <dgm:prSet phldrT="[Text]" custT="1"/>
      <dgm:spPr/>
      <dgm:t>
        <a:bodyPr/>
        <a:lstStyle/>
        <a:p>
          <a:r>
            <a:rPr lang="en-US" sz="2000" b="1" dirty="0" smtClean="0">
              <a:solidFill>
                <a:srgbClr val="002060"/>
              </a:solidFill>
            </a:rPr>
            <a:t>Right of access – S37</a:t>
          </a:r>
          <a:endParaRPr lang="en-US" sz="2000" b="1" dirty="0">
            <a:solidFill>
              <a:srgbClr val="002060"/>
            </a:solidFill>
          </a:endParaRPr>
        </a:p>
      </dgm:t>
    </dgm:pt>
    <dgm:pt modelId="{922F696A-E1DF-4D58-8C1E-416FCF63E793}" type="parTrans" cxnId="{E925ED92-1087-4CC4-8BB9-2D1C75F5605E}">
      <dgm:prSet/>
      <dgm:spPr/>
      <dgm:t>
        <a:bodyPr/>
        <a:lstStyle/>
        <a:p>
          <a:endParaRPr lang="en-US"/>
        </a:p>
      </dgm:t>
    </dgm:pt>
    <dgm:pt modelId="{5EAE13E8-77F7-43EF-9FE3-C6A6D2D70E0B}" type="sibTrans" cxnId="{E925ED92-1087-4CC4-8BB9-2D1C75F5605E}">
      <dgm:prSet/>
      <dgm:spPr/>
      <dgm:t>
        <a:bodyPr/>
        <a:lstStyle/>
        <a:p>
          <a:endParaRPr lang="en-US"/>
        </a:p>
      </dgm:t>
    </dgm:pt>
    <dgm:pt modelId="{98D59579-16BA-4E0A-9E59-068D57091113}">
      <dgm:prSet phldrT="[Text]" custT="1"/>
      <dgm:spPr/>
      <dgm:t>
        <a:bodyPr/>
        <a:lstStyle/>
        <a:p>
          <a:r>
            <a:rPr lang="en-US" sz="1900" b="0" dirty="0" smtClean="0"/>
            <a:t>A data subject has the right to obtain confirmation that his/her personal data is processed and a copy of the data free of charge within one month following a written request. </a:t>
          </a:r>
          <a:endParaRPr lang="en-US" sz="1900" b="0" dirty="0"/>
        </a:p>
      </dgm:t>
    </dgm:pt>
    <dgm:pt modelId="{42CFC866-68F7-4DBF-A086-5F57E8F1A2FB}" type="parTrans" cxnId="{FB7D2A1A-2BCC-428A-9525-62DFBD433F55}">
      <dgm:prSet/>
      <dgm:spPr/>
      <dgm:t>
        <a:bodyPr/>
        <a:lstStyle/>
        <a:p>
          <a:endParaRPr lang="en-US"/>
        </a:p>
      </dgm:t>
    </dgm:pt>
    <dgm:pt modelId="{66EF2A2F-8B92-48E0-931F-EEBA8574E8A5}" type="sibTrans" cxnId="{FB7D2A1A-2BCC-428A-9525-62DFBD433F55}">
      <dgm:prSet/>
      <dgm:spPr/>
      <dgm:t>
        <a:bodyPr/>
        <a:lstStyle/>
        <a:p>
          <a:endParaRPr lang="en-US"/>
        </a:p>
      </dgm:t>
    </dgm:pt>
    <dgm:pt modelId="{4AE10269-62B1-4138-8AD6-68B0406BD200}">
      <dgm:prSet phldrT="[Text]" custT="1"/>
      <dgm:spPr/>
      <dgm:t>
        <a:bodyPr/>
        <a:lstStyle/>
        <a:p>
          <a:r>
            <a:rPr lang="en-US" sz="2000" b="1" dirty="0" smtClean="0">
              <a:solidFill>
                <a:srgbClr val="002060"/>
              </a:solidFill>
            </a:rPr>
            <a:t>Automated individual decision making – S38</a:t>
          </a:r>
          <a:endParaRPr lang="en-US" sz="2000" b="1" dirty="0">
            <a:solidFill>
              <a:srgbClr val="002060"/>
            </a:solidFill>
          </a:endParaRPr>
        </a:p>
      </dgm:t>
    </dgm:pt>
    <dgm:pt modelId="{5B5DF914-CBD4-4228-8FEE-BFED9A58A2A0}" type="parTrans" cxnId="{9BE177CA-175F-4983-8B06-69293EFF1F16}">
      <dgm:prSet/>
      <dgm:spPr/>
      <dgm:t>
        <a:bodyPr/>
        <a:lstStyle/>
        <a:p>
          <a:endParaRPr lang="en-US"/>
        </a:p>
      </dgm:t>
    </dgm:pt>
    <dgm:pt modelId="{A2DF385D-31AA-4AFA-AB43-A90366CCCB40}" type="sibTrans" cxnId="{9BE177CA-175F-4983-8B06-69293EFF1F16}">
      <dgm:prSet/>
      <dgm:spPr/>
      <dgm:t>
        <a:bodyPr/>
        <a:lstStyle/>
        <a:p>
          <a:endParaRPr lang="en-US"/>
        </a:p>
      </dgm:t>
    </dgm:pt>
    <dgm:pt modelId="{1178003A-F770-4844-AE7D-79127EBD66B1}">
      <dgm:prSet phldrT="[Text]" custT="1"/>
      <dgm:spPr/>
      <dgm:t>
        <a:bodyPr/>
        <a:lstStyle/>
        <a:p>
          <a:r>
            <a:rPr lang="en-US" sz="1900" b="0" dirty="0" smtClean="0"/>
            <a:t>A data subject has the right not to be subject to a measure which is based on profiling by means of automated processing.</a:t>
          </a:r>
          <a:endParaRPr lang="en-US" sz="1900" b="0" dirty="0"/>
        </a:p>
      </dgm:t>
    </dgm:pt>
    <dgm:pt modelId="{168C8B2F-B930-4B0B-87E7-62DC25528DBB}" type="parTrans" cxnId="{8F8BD56E-0D1F-44E8-A9FA-775BE9934E4A}">
      <dgm:prSet/>
      <dgm:spPr/>
      <dgm:t>
        <a:bodyPr/>
        <a:lstStyle/>
        <a:p>
          <a:endParaRPr lang="en-US"/>
        </a:p>
      </dgm:t>
    </dgm:pt>
    <dgm:pt modelId="{0F30A9FF-7266-463B-9C12-4E2EF1DEA8B0}" type="sibTrans" cxnId="{8F8BD56E-0D1F-44E8-A9FA-775BE9934E4A}">
      <dgm:prSet/>
      <dgm:spPr/>
      <dgm:t>
        <a:bodyPr/>
        <a:lstStyle/>
        <a:p>
          <a:endParaRPr lang="en-US"/>
        </a:p>
      </dgm:t>
    </dgm:pt>
    <dgm:pt modelId="{8CADE5BC-2368-48C1-8B56-1D555720A421}">
      <dgm:prSet phldrT="[Text]" custT="1"/>
      <dgm:spPr/>
      <dgm:t>
        <a:bodyPr/>
        <a:lstStyle/>
        <a:p>
          <a:r>
            <a:rPr lang="en-US" sz="2000" b="1" dirty="0" smtClean="0">
              <a:solidFill>
                <a:srgbClr val="002060"/>
              </a:solidFill>
            </a:rPr>
            <a:t>Rectification –S39</a:t>
          </a:r>
          <a:endParaRPr lang="en-US" sz="2000" b="1" dirty="0">
            <a:solidFill>
              <a:srgbClr val="002060"/>
            </a:solidFill>
          </a:endParaRPr>
        </a:p>
      </dgm:t>
    </dgm:pt>
    <dgm:pt modelId="{A1994691-20D3-4C79-95BE-E863E0B7F3B6}" type="parTrans" cxnId="{66346820-6ACA-468E-A7B6-BF2D37462C45}">
      <dgm:prSet/>
      <dgm:spPr/>
      <dgm:t>
        <a:bodyPr/>
        <a:lstStyle/>
        <a:p>
          <a:endParaRPr lang="en-US"/>
        </a:p>
      </dgm:t>
    </dgm:pt>
    <dgm:pt modelId="{2E9AEB19-CCFF-48FE-B6B7-1F247AE52037}" type="sibTrans" cxnId="{66346820-6ACA-468E-A7B6-BF2D37462C45}">
      <dgm:prSet/>
      <dgm:spPr/>
      <dgm:t>
        <a:bodyPr/>
        <a:lstStyle/>
        <a:p>
          <a:endParaRPr lang="en-US"/>
        </a:p>
      </dgm:t>
    </dgm:pt>
    <dgm:pt modelId="{C4DD4E3F-3CE3-4757-BB7E-1782ABCABEFB}">
      <dgm:prSet phldrT="[Text]" custT="1"/>
      <dgm:spPr/>
      <dgm:t>
        <a:bodyPr/>
        <a:lstStyle/>
        <a:p>
          <a:r>
            <a:rPr lang="en-US" sz="1900" b="0" dirty="0" smtClean="0"/>
            <a:t>A data subject has the right to obtain from controller rectification of inaccurate or incomplete personal data concerning him/her without undue delay. </a:t>
          </a:r>
          <a:endParaRPr lang="en-US" sz="1900" b="0" dirty="0"/>
        </a:p>
      </dgm:t>
    </dgm:pt>
    <dgm:pt modelId="{D6F27EC1-F2E6-4AC7-A083-D54F78544E05}" type="parTrans" cxnId="{ED940254-9AFC-4E42-BFB3-074867C36612}">
      <dgm:prSet/>
      <dgm:spPr/>
      <dgm:t>
        <a:bodyPr/>
        <a:lstStyle/>
        <a:p>
          <a:endParaRPr lang="en-US"/>
        </a:p>
      </dgm:t>
    </dgm:pt>
    <dgm:pt modelId="{3D57C6C7-0E86-46A7-8ECE-6781C61BCA30}" type="sibTrans" cxnId="{ED940254-9AFC-4E42-BFB3-074867C36612}">
      <dgm:prSet/>
      <dgm:spPr/>
      <dgm:t>
        <a:bodyPr/>
        <a:lstStyle/>
        <a:p>
          <a:endParaRPr lang="en-US"/>
        </a:p>
      </dgm:t>
    </dgm:pt>
    <dgm:pt modelId="{7D9E6A25-4889-43C7-951C-AA72A2644C5E}">
      <dgm:prSet custT="1"/>
      <dgm:spPr/>
      <dgm:t>
        <a:bodyPr/>
        <a:lstStyle/>
        <a:p>
          <a:endParaRPr lang="en-US" sz="1600" b="1" dirty="0"/>
        </a:p>
      </dgm:t>
    </dgm:pt>
    <dgm:pt modelId="{B25CCF23-5E8B-4179-92B6-6A6D8A09BEFB}" type="parTrans" cxnId="{C7EB8309-4307-4C78-A474-95CBD4D9CAB5}">
      <dgm:prSet/>
      <dgm:spPr/>
      <dgm:t>
        <a:bodyPr/>
        <a:lstStyle/>
        <a:p>
          <a:endParaRPr lang="en-US"/>
        </a:p>
      </dgm:t>
    </dgm:pt>
    <dgm:pt modelId="{667576BE-2EA9-4E15-BAA6-18B2520860B4}" type="sibTrans" cxnId="{C7EB8309-4307-4C78-A474-95CBD4D9CAB5}">
      <dgm:prSet/>
      <dgm:spPr/>
      <dgm:t>
        <a:bodyPr/>
        <a:lstStyle/>
        <a:p>
          <a:endParaRPr lang="en-US"/>
        </a:p>
      </dgm:t>
    </dgm:pt>
    <dgm:pt modelId="{6DC6C9B5-3F48-47DB-8D5E-6ACEA3CD8B27}" type="pres">
      <dgm:prSet presAssocID="{D1EDD68C-B5FA-4871-A168-E39D74D9CBDA}" presName="linear" presStyleCnt="0">
        <dgm:presLayoutVars>
          <dgm:dir/>
          <dgm:resizeHandles val="exact"/>
        </dgm:presLayoutVars>
      </dgm:prSet>
      <dgm:spPr/>
      <dgm:t>
        <a:bodyPr/>
        <a:lstStyle/>
        <a:p>
          <a:endParaRPr lang="en-US"/>
        </a:p>
      </dgm:t>
    </dgm:pt>
    <dgm:pt modelId="{A2E7C2D4-6950-4232-B99E-6123B6F5787D}" type="pres">
      <dgm:prSet presAssocID="{1A360089-49A4-4F9B-B782-666365934AF1}" presName="comp" presStyleCnt="0"/>
      <dgm:spPr/>
      <dgm:t>
        <a:bodyPr/>
        <a:lstStyle/>
        <a:p>
          <a:endParaRPr lang="en-US"/>
        </a:p>
      </dgm:t>
    </dgm:pt>
    <dgm:pt modelId="{FF0B7279-6CDA-4789-8E81-299914B8D4E9}" type="pres">
      <dgm:prSet presAssocID="{1A360089-49A4-4F9B-B782-666365934AF1}" presName="box" presStyleLbl="node1" presStyleIdx="0" presStyleCnt="3"/>
      <dgm:spPr/>
      <dgm:t>
        <a:bodyPr/>
        <a:lstStyle/>
        <a:p>
          <a:endParaRPr lang="en-US"/>
        </a:p>
      </dgm:t>
    </dgm:pt>
    <dgm:pt modelId="{244F23EB-DBC5-43D5-85E0-FAF1F6C56508}" type="pres">
      <dgm:prSet presAssocID="{1A360089-49A4-4F9B-B782-666365934AF1}"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9000" b="-9000"/>
          </a:stretch>
        </a:blipFill>
      </dgm:spPr>
      <dgm:t>
        <a:bodyPr/>
        <a:lstStyle/>
        <a:p>
          <a:endParaRPr lang="en-US"/>
        </a:p>
      </dgm:t>
    </dgm:pt>
    <dgm:pt modelId="{C035422B-07B0-4F24-B2E3-AF536B80A5AE}" type="pres">
      <dgm:prSet presAssocID="{1A360089-49A4-4F9B-B782-666365934AF1}" presName="text" presStyleLbl="node1" presStyleIdx="0" presStyleCnt="3">
        <dgm:presLayoutVars>
          <dgm:bulletEnabled val="1"/>
        </dgm:presLayoutVars>
      </dgm:prSet>
      <dgm:spPr/>
      <dgm:t>
        <a:bodyPr/>
        <a:lstStyle/>
        <a:p>
          <a:endParaRPr lang="en-US"/>
        </a:p>
      </dgm:t>
    </dgm:pt>
    <dgm:pt modelId="{BB995788-DB7B-42E5-AD40-B592FFA3B722}" type="pres">
      <dgm:prSet presAssocID="{5EAE13E8-77F7-43EF-9FE3-C6A6D2D70E0B}" presName="spacer" presStyleCnt="0"/>
      <dgm:spPr/>
      <dgm:t>
        <a:bodyPr/>
        <a:lstStyle/>
        <a:p>
          <a:endParaRPr lang="en-US"/>
        </a:p>
      </dgm:t>
    </dgm:pt>
    <dgm:pt modelId="{95DE2C65-F55E-4063-9724-C77C38B9BEB0}" type="pres">
      <dgm:prSet presAssocID="{4AE10269-62B1-4138-8AD6-68B0406BD200}" presName="comp" presStyleCnt="0"/>
      <dgm:spPr/>
      <dgm:t>
        <a:bodyPr/>
        <a:lstStyle/>
        <a:p>
          <a:endParaRPr lang="en-US"/>
        </a:p>
      </dgm:t>
    </dgm:pt>
    <dgm:pt modelId="{D17329D1-7DE3-4D5A-AD49-EE9F9418EF5C}" type="pres">
      <dgm:prSet presAssocID="{4AE10269-62B1-4138-8AD6-68B0406BD200}" presName="box" presStyleLbl="node1" presStyleIdx="1" presStyleCnt="3" custLinFactNeighborX="12673" custLinFactNeighborY="-4079"/>
      <dgm:spPr/>
      <dgm:t>
        <a:bodyPr/>
        <a:lstStyle/>
        <a:p>
          <a:endParaRPr lang="en-US"/>
        </a:p>
      </dgm:t>
    </dgm:pt>
    <dgm:pt modelId="{0683D778-CCA0-4CC9-A9AB-EC096E1CADC2}" type="pres">
      <dgm:prSet presAssocID="{4AE10269-62B1-4138-8AD6-68B0406BD200}"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dgm:spPr>
      <dgm:t>
        <a:bodyPr/>
        <a:lstStyle/>
        <a:p>
          <a:endParaRPr lang="en-US"/>
        </a:p>
      </dgm:t>
    </dgm:pt>
    <dgm:pt modelId="{D80F62C1-D350-4F09-AE37-CD0FBD4C5438}" type="pres">
      <dgm:prSet presAssocID="{4AE10269-62B1-4138-8AD6-68B0406BD200}" presName="text" presStyleLbl="node1" presStyleIdx="1" presStyleCnt="3">
        <dgm:presLayoutVars>
          <dgm:bulletEnabled val="1"/>
        </dgm:presLayoutVars>
      </dgm:prSet>
      <dgm:spPr/>
      <dgm:t>
        <a:bodyPr/>
        <a:lstStyle/>
        <a:p>
          <a:endParaRPr lang="en-US"/>
        </a:p>
      </dgm:t>
    </dgm:pt>
    <dgm:pt modelId="{32C992D7-23A4-4322-A6C8-0A7AD3A59B95}" type="pres">
      <dgm:prSet presAssocID="{A2DF385D-31AA-4AFA-AB43-A90366CCCB40}" presName="spacer" presStyleCnt="0"/>
      <dgm:spPr/>
      <dgm:t>
        <a:bodyPr/>
        <a:lstStyle/>
        <a:p>
          <a:endParaRPr lang="en-US"/>
        </a:p>
      </dgm:t>
    </dgm:pt>
    <dgm:pt modelId="{57AF4226-3A46-4164-82E2-ECD59A0CB183}" type="pres">
      <dgm:prSet presAssocID="{8CADE5BC-2368-48C1-8B56-1D555720A421}" presName="comp" presStyleCnt="0"/>
      <dgm:spPr/>
      <dgm:t>
        <a:bodyPr/>
        <a:lstStyle/>
        <a:p>
          <a:endParaRPr lang="en-US"/>
        </a:p>
      </dgm:t>
    </dgm:pt>
    <dgm:pt modelId="{6585F71E-8F74-4A48-8C06-2C2B8D139C0C}" type="pres">
      <dgm:prSet presAssocID="{8CADE5BC-2368-48C1-8B56-1D555720A421}" presName="box" presStyleLbl="node1" presStyleIdx="2" presStyleCnt="3"/>
      <dgm:spPr/>
      <dgm:t>
        <a:bodyPr/>
        <a:lstStyle/>
        <a:p>
          <a:endParaRPr lang="en-US"/>
        </a:p>
      </dgm:t>
    </dgm:pt>
    <dgm:pt modelId="{C6144994-1C11-4ADC-B39B-DA690542DF13}" type="pres">
      <dgm:prSet presAssocID="{8CADE5BC-2368-48C1-8B56-1D555720A421}"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9000" b="-9000"/>
          </a:stretch>
        </a:blipFill>
      </dgm:spPr>
      <dgm:t>
        <a:bodyPr/>
        <a:lstStyle/>
        <a:p>
          <a:endParaRPr lang="en-US"/>
        </a:p>
      </dgm:t>
    </dgm:pt>
    <dgm:pt modelId="{A9DB8E0C-F2D7-42E8-B68C-25728663FC38}" type="pres">
      <dgm:prSet presAssocID="{8CADE5BC-2368-48C1-8B56-1D555720A421}" presName="text" presStyleLbl="node1" presStyleIdx="2" presStyleCnt="3">
        <dgm:presLayoutVars>
          <dgm:bulletEnabled val="1"/>
        </dgm:presLayoutVars>
      </dgm:prSet>
      <dgm:spPr/>
      <dgm:t>
        <a:bodyPr/>
        <a:lstStyle/>
        <a:p>
          <a:endParaRPr lang="en-US"/>
        </a:p>
      </dgm:t>
    </dgm:pt>
  </dgm:ptLst>
  <dgm:cxnLst>
    <dgm:cxn modelId="{79988B50-85F6-4241-8040-D101449274A1}" type="presOf" srcId="{C4DD4E3F-3CE3-4757-BB7E-1782ABCABEFB}" destId="{6585F71E-8F74-4A48-8C06-2C2B8D139C0C}" srcOrd="0" destOrd="1" presId="urn:microsoft.com/office/officeart/2005/8/layout/vList4"/>
    <dgm:cxn modelId="{FC2CD854-9B34-4C10-9412-9E4D37DE52E9}" type="presOf" srcId="{1A360089-49A4-4F9B-B782-666365934AF1}" destId="{C035422B-07B0-4F24-B2E3-AF536B80A5AE}" srcOrd="1" destOrd="0" presId="urn:microsoft.com/office/officeart/2005/8/layout/vList4"/>
    <dgm:cxn modelId="{FDF60065-956B-44B4-B9DC-124332A2F800}" type="presOf" srcId="{8CADE5BC-2368-48C1-8B56-1D555720A421}" destId="{6585F71E-8F74-4A48-8C06-2C2B8D139C0C}" srcOrd="0" destOrd="0" presId="urn:microsoft.com/office/officeart/2005/8/layout/vList4"/>
    <dgm:cxn modelId="{CF9CD5B2-4A4F-4F92-8F6E-25BAE2D907F8}" type="presOf" srcId="{98D59579-16BA-4E0A-9E59-068D57091113}" destId="{FF0B7279-6CDA-4789-8E81-299914B8D4E9}" srcOrd="0" destOrd="1" presId="urn:microsoft.com/office/officeart/2005/8/layout/vList4"/>
    <dgm:cxn modelId="{9BE177CA-175F-4983-8B06-69293EFF1F16}" srcId="{D1EDD68C-B5FA-4871-A168-E39D74D9CBDA}" destId="{4AE10269-62B1-4138-8AD6-68B0406BD200}" srcOrd="1" destOrd="0" parTransId="{5B5DF914-CBD4-4228-8FEE-BFED9A58A2A0}" sibTransId="{A2DF385D-31AA-4AFA-AB43-A90366CCCB40}"/>
    <dgm:cxn modelId="{CB9E344E-CB9A-454A-93B1-88E23901CBBA}" type="presOf" srcId="{1A360089-49A4-4F9B-B782-666365934AF1}" destId="{FF0B7279-6CDA-4789-8E81-299914B8D4E9}" srcOrd="0" destOrd="0" presId="urn:microsoft.com/office/officeart/2005/8/layout/vList4"/>
    <dgm:cxn modelId="{E8A4E781-87B0-4E2E-9A69-D335AC56CC5D}" type="presOf" srcId="{D1EDD68C-B5FA-4871-A168-E39D74D9CBDA}" destId="{6DC6C9B5-3F48-47DB-8D5E-6ACEA3CD8B27}" srcOrd="0" destOrd="0" presId="urn:microsoft.com/office/officeart/2005/8/layout/vList4"/>
    <dgm:cxn modelId="{39A9818E-251D-4357-BDB2-74E037A66418}" type="presOf" srcId="{7D9E6A25-4889-43C7-951C-AA72A2644C5E}" destId="{D80F62C1-D350-4F09-AE37-CD0FBD4C5438}" srcOrd="1" destOrd="2" presId="urn:microsoft.com/office/officeart/2005/8/layout/vList4"/>
    <dgm:cxn modelId="{E925ED92-1087-4CC4-8BB9-2D1C75F5605E}" srcId="{D1EDD68C-B5FA-4871-A168-E39D74D9CBDA}" destId="{1A360089-49A4-4F9B-B782-666365934AF1}" srcOrd="0" destOrd="0" parTransId="{922F696A-E1DF-4D58-8C1E-416FCF63E793}" sibTransId="{5EAE13E8-77F7-43EF-9FE3-C6A6D2D70E0B}"/>
    <dgm:cxn modelId="{C7503DD4-5853-4E88-BE68-00E8DFC82FA1}" type="presOf" srcId="{8CADE5BC-2368-48C1-8B56-1D555720A421}" destId="{A9DB8E0C-F2D7-42E8-B68C-25728663FC38}" srcOrd="1" destOrd="0" presId="urn:microsoft.com/office/officeart/2005/8/layout/vList4"/>
    <dgm:cxn modelId="{ED940254-9AFC-4E42-BFB3-074867C36612}" srcId="{8CADE5BC-2368-48C1-8B56-1D555720A421}" destId="{C4DD4E3F-3CE3-4757-BB7E-1782ABCABEFB}" srcOrd="0" destOrd="0" parTransId="{D6F27EC1-F2E6-4AC7-A083-D54F78544E05}" sibTransId="{3D57C6C7-0E86-46A7-8ECE-6781C61BCA30}"/>
    <dgm:cxn modelId="{FB7D2A1A-2BCC-428A-9525-62DFBD433F55}" srcId="{1A360089-49A4-4F9B-B782-666365934AF1}" destId="{98D59579-16BA-4E0A-9E59-068D57091113}" srcOrd="0" destOrd="0" parTransId="{42CFC866-68F7-4DBF-A086-5F57E8F1A2FB}" sibTransId="{66EF2A2F-8B92-48E0-931F-EEBA8574E8A5}"/>
    <dgm:cxn modelId="{7DA23335-6BA7-4908-913F-E14C589853DF}" type="presOf" srcId="{1178003A-F770-4844-AE7D-79127EBD66B1}" destId="{D80F62C1-D350-4F09-AE37-CD0FBD4C5438}" srcOrd="1" destOrd="1" presId="urn:microsoft.com/office/officeart/2005/8/layout/vList4"/>
    <dgm:cxn modelId="{633B6131-530A-491C-9CAF-38629C91713D}" type="presOf" srcId="{1178003A-F770-4844-AE7D-79127EBD66B1}" destId="{D17329D1-7DE3-4D5A-AD49-EE9F9418EF5C}" srcOrd="0" destOrd="1" presId="urn:microsoft.com/office/officeart/2005/8/layout/vList4"/>
    <dgm:cxn modelId="{66346820-6ACA-468E-A7B6-BF2D37462C45}" srcId="{D1EDD68C-B5FA-4871-A168-E39D74D9CBDA}" destId="{8CADE5BC-2368-48C1-8B56-1D555720A421}" srcOrd="2" destOrd="0" parTransId="{A1994691-20D3-4C79-95BE-E863E0B7F3B6}" sibTransId="{2E9AEB19-CCFF-48FE-B6B7-1F247AE52037}"/>
    <dgm:cxn modelId="{250932B2-2652-4D10-9B8B-90EA11A12309}" type="presOf" srcId="{4AE10269-62B1-4138-8AD6-68B0406BD200}" destId="{D80F62C1-D350-4F09-AE37-CD0FBD4C5438}" srcOrd="1" destOrd="0" presId="urn:microsoft.com/office/officeart/2005/8/layout/vList4"/>
    <dgm:cxn modelId="{865F8229-CF22-46DA-B1EE-8DCE7477F402}" type="presOf" srcId="{7D9E6A25-4889-43C7-951C-AA72A2644C5E}" destId="{D17329D1-7DE3-4D5A-AD49-EE9F9418EF5C}" srcOrd="0" destOrd="2" presId="urn:microsoft.com/office/officeart/2005/8/layout/vList4"/>
    <dgm:cxn modelId="{4825AB24-5007-4573-9765-1EB504F2C136}" type="presOf" srcId="{C4DD4E3F-3CE3-4757-BB7E-1782ABCABEFB}" destId="{A9DB8E0C-F2D7-42E8-B68C-25728663FC38}" srcOrd="1" destOrd="1" presId="urn:microsoft.com/office/officeart/2005/8/layout/vList4"/>
    <dgm:cxn modelId="{F28D6F2B-4E34-4E82-A1A8-37D6EA0728BD}" type="presOf" srcId="{98D59579-16BA-4E0A-9E59-068D57091113}" destId="{C035422B-07B0-4F24-B2E3-AF536B80A5AE}" srcOrd="1" destOrd="1" presId="urn:microsoft.com/office/officeart/2005/8/layout/vList4"/>
    <dgm:cxn modelId="{9BB776E2-E027-4403-AF52-3A78C3FB832F}" type="presOf" srcId="{4AE10269-62B1-4138-8AD6-68B0406BD200}" destId="{D17329D1-7DE3-4D5A-AD49-EE9F9418EF5C}" srcOrd="0" destOrd="0" presId="urn:microsoft.com/office/officeart/2005/8/layout/vList4"/>
    <dgm:cxn modelId="{C7EB8309-4307-4C78-A474-95CBD4D9CAB5}" srcId="{4AE10269-62B1-4138-8AD6-68B0406BD200}" destId="{7D9E6A25-4889-43C7-951C-AA72A2644C5E}" srcOrd="1" destOrd="0" parTransId="{B25CCF23-5E8B-4179-92B6-6A6D8A09BEFB}" sibTransId="{667576BE-2EA9-4E15-BAA6-18B2520860B4}"/>
    <dgm:cxn modelId="{8F8BD56E-0D1F-44E8-A9FA-775BE9934E4A}" srcId="{4AE10269-62B1-4138-8AD6-68B0406BD200}" destId="{1178003A-F770-4844-AE7D-79127EBD66B1}" srcOrd="0" destOrd="0" parTransId="{168C8B2F-B930-4B0B-87E7-62DC25528DBB}" sibTransId="{0F30A9FF-7266-463B-9C12-4E2EF1DEA8B0}"/>
    <dgm:cxn modelId="{D7F524EB-1BAA-4BD9-B76A-F2EEB5799E26}" type="presParOf" srcId="{6DC6C9B5-3F48-47DB-8D5E-6ACEA3CD8B27}" destId="{A2E7C2D4-6950-4232-B99E-6123B6F5787D}" srcOrd="0" destOrd="0" presId="urn:microsoft.com/office/officeart/2005/8/layout/vList4"/>
    <dgm:cxn modelId="{E4E3A023-060A-4E18-BEB5-30038EADA0B2}" type="presParOf" srcId="{A2E7C2D4-6950-4232-B99E-6123B6F5787D}" destId="{FF0B7279-6CDA-4789-8E81-299914B8D4E9}" srcOrd="0" destOrd="0" presId="urn:microsoft.com/office/officeart/2005/8/layout/vList4"/>
    <dgm:cxn modelId="{46995F07-8DA8-4F41-BC1C-E31C64518FF3}" type="presParOf" srcId="{A2E7C2D4-6950-4232-B99E-6123B6F5787D}" destId="{244F23EB-DBC5-43D5-85E0-FAF1F6C56508}" srcOrd="1" destOrd="0" presId="urn:microsoft.com/office/officeart/2005/8/layout/vList4"/>
    <dgm:cxn modelId="{148080AE-9F2D-4A04-BDAC-72F2A14D72D3}" type="presParOf" srcId="{A2E7C2D4-6950-4232-B99E-6123B6F5787D}" destId="{C035422B-07B0-4F24-B2E3-AF536B80A5AE}" srcOrd="2" destOrd="0" presId="urn:microsoft.com/office/officeart/2005/8/layout/vList4"/>
    <dgm:cxn modelId="{5122C423-B628-4AF6-94DF-8DFEB226E09F}" type="presParOf" srcId="{6DC6C9B5-3F48-47DB-8D5E-6ACEA3CD8B27}" destId="{BB995788-DB7B-42E5-AD40-B592FFA3B722}" srcOrd="1" destOrd="0" presId="urn:microsoft.com/office/officeart/2005/8/layout/vList4"/>
    <dgm:cxn modelId="{2EE4B2CD-3507-4BB3-9DBC-81EB4C0DA755}" type="presParOf" srcId="{6DC6C9B5-3F48-47DB-8D5E-6ACEA3CD8B27}" destId="{95DE2C65-F55E-4063-9724-C77C38B9BEB0}" srcOrd="2" destOrd="0" presId="urn:microsoft.com/office/officeart/2005/8/layout/vList4"/>
    <dgm:cxn modelId="{6F0BEA95-4B3F-4D4B-8329-50EE3D703376}" type="presParOf" srcId="{95DE2C65-F55E-4063-9724-C77C38B9BEB0}" destId="{D17329D1-7DE3-4D5A-AD49-EE9F9418EF5C}" srcOrd="0" destOrd="0" presId="urn:microsoft.com/office/officeart/2005/8/layout/vList4"/>
    <dgm:cxn modelId="{BDBD749E-E1E6-48D1-9FA3-B0CAF1DC627D}" type="presParOf" srcId="{95DE2C65-F55E-4063-9724-C77C38B9BEB0}" destId="{0683D778-CCA0-4CC9-A9AB-EC096E1CADC2}" srcOrd="1" destOrd="0" presId="urn:microsoft.com/office/officeart/2005/8/layout/vList4"/>
    <dgm:cxn modelId="{FDA1A30D-B3B3-4C35-A735-B596C86EEB05}" type="presParOf" srcId="{95DE2C65-F55E-4063-9724-C77C38B9BEB0}" destId="{D80F62C1-D350-4F09-AE37-CD0FBD4C5438}" srcOrd="2" destOrd="0" presId="urn:microsoft.com/office/officeart/2005/8/layout/vList4"/>
    <dgm:cxn modelId="{B7F42B76-A0FB-4379-8FD8-B094891EB08A}" type="presParOf" srcId="{6DC6C9B5-3F48-47DB-8D5E-6ACEA3CD8B27}" destId="{32C992D7-23A4-4322-A6C8-0A7AD3A59B95}" srcOrd="3" destOrd="0" presId="urn:microsoft.com/office/officeart/2005/8/layout/vList4"/>
    <dgm:cxn modelId="{709B2B5E-561F-4B27-977F-1B016B8D477C}" type="presParOf" srcId="{6DC6C9B5-3F48-47DB-8D5E-6ACEA3CD8B27}" destId="{57AF4226-3A46-4164-82E2-ECD59A0CB183}" srcOrd="4" destOrd="0" presId="urn:microsoft.com/office/officeart/2005/8/layout/vList4"/>
    <dgm:cxn modelId="{5B27E9DF-245D-46D4-A54A-E261F132852A}" type="presParOf" srcId="{57AF4226-3A46-4164-82E2-ECD59A0CB183}" destId="{6585F71E-8F74-4A48-8C06-2C2B8D139C0C}" srcOrd="0" destOrd="0" presId="urn:microsoft.com/office/officeart/2005/8/layout/vList4"/>
    <dgm:cxn modelId="{D81B6712-99D1-4841-AD7D-E46E26E9C6B0}" type="presParOf" srcId="{57AF4226-3A46-4164-82E2-ECD59A0CB183}" destId="{C6144994-1C11-4ADC-B39B-DA690542DF13}" srcOrd="1" destOrd="0" presId="urn:microsoft.com/office/officeart/2005/8/layout/vList4"/>
    <dgm:cxn modelId="{F5464BC9-81C4-48BB-9209-2CFCB3529735}" type="presParOf" srcId="{57AF4226-3A46-4164-82E2-ECD59A0CB183}" destId="{A9DB8E0C-F2D7-42E8-B68C-25728663FC38}"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2FDE984-8467-4F9D-A041-B88A237E6B77}" type="doc">
      <dgm:prSet loTypeId="urn:microsoft.com/office/officeart/2005/8/layout/vList4" loCatId="picture" qsTypeId="urn:microsoft.com/office/officeart/2005/8/quickstyle/simple3" qsCatId="simple" csTypeId="urn:microsoft.com/office/officeart/2005/8/colors/colorful1" csCatId="colorful" phldr="1"/>
      <dgm:spPr/>
      <dgm:t>
        <a:bodyPr/>
        <a:lstStyle/>
        <a:p>
          <a:endParaRPr lang="en-US"/>
        </a:p>
      </dgm:t>
    </dgm:pt>
    <dgm:pt modelId="{07247D66-C505-4636-9B63-82F144D103E5}">
      <dgm:prSet phldrT="[Text]" custT="1"/>
      <dgm:spPr/>
      <dgm:t>
        <a:bodyPr/>
        <a:lstStyle/>
        <a:p>
          <a:r>
            <a:rPr lang="en-US" sz="2000" b="1" dirty="0" smtClean="0">
              <a:solidFill>
                <a:srgbClr val="002060"/>
              </a:solidFill>
            </a:rPr>
            <a:t>Erasure – S39</a:t>
          </a:r>
          <a:endParaRPr lang="en-US" sz="2000" b="1" dirty="0">
            <a:solidFill>
              <a:srgbClr val="002060"/>
            </a:solidFill>
          </a:endParaRPr>
        </a:p>
      </dgm:t>
    </dgm:pt>
    <dgm:pt modelId="{32DE202B-1660-4784-85AB-3DF8C339C73E}" type="parTrans" cxnId="{5A0F7017-6A02-44B1-9ADC-797D2E207AEB}">
      <dgm:prSet/>
      <dgm:spPr/>
      <dgm:t>
        <a:bodyPr/>
        <a:lstStyle/>
        <a:p>
          <a:endParaRPr lang="en-US"/>
        </a:p>
      </dgm:t>
    </dgm:pt>
    <dgm:pt modelId="{7BA4EC4D-2287-407D-A0F6-A5516F78EBF0}" type="sibTrans" cxnId="{5A0F7017-6A02-44B1-9ADC-797D2E207AEB}">
      <dgm:prSet/>
      <dgm:spPr/>
      <dgm:t>
        <a:bodyPr/>
        <a:lstStyle/>
        <a:p>
          <a:endParaRPr lang="en-US"/>
        </a:p>
      </dgm:t>
    </dgm:pt>
    <dgm:pt modelId="{905EEBAA-91B1-4662-9000-B91E8FB0F934}">
      <dgm:prSet phldrT="[Text]"/>
      <dgm:spPr/>
      <dgm:t>
        <a:bodyPr/>
        <a:lstStyle/>
        <a:p>
          <a:r>
            <a:rPr lang="en-US" sz="1900" dirty="0" smtClean="0"/>
            <a:t>Data subject may request that his/her personal data are erased without undue delay if the continued processing of those data is not justified.</a:t>
          </a:r>
          <a:endParaRPr lang="en-US" sz="1900" dirty="0"/>
        </a:p>
      </dgm:t>
    </dgm:pt>
    <dgm:pt modelId="{ABD16C78-78C3-4D2E-91A7-32655BFDD580}" type="parTrans" cxnId="{B5256AEF-9B33-46D7-B51A-FA5B656D2CBF}">
      <dgm:prSet/>
      <dgm:spPr/>
      <dgm:t>
        <a:bodyPr/>
        <a:lstStyle/>
        <a:p>
          <a:endParaRPr lang="en-US"/>
        </a:p>
      </dgm:t>
    </dgm:pt>
    <dgm:pt modelId="{7C2D530C-2EA4-4111-96B3-F51B3DAFC75B}" type="sibTrans" cxnId="{B5256AEF-9B33-46D7-B51A-FA5B656D2CBF}">
      <dgm:prSet/>
      <dgm:spPr/>
      <dgm:t>
        <a:bodyPr/>
        <a:lstStyle/>
        <a:p>
          <a:endParaRPr lang="en-US"/>
        </a:p>
      </dgm:t>
    </dgm:pt>
    <dgm:pt modelId="{57D14779-CBF5-453A-9DE1-D727E32B29BC}">
      <dgm:prSet phldrT="[Text]" custT="1"/>
      <dgm:spPr/>
      <dgm:t>
        <a:bodyPr/>
        <a:lstStyle/>
        <a:p>
          <a:r>
            <a:rPr lang="en-US" sz="2000" b="1" dirty="0" smtClean="0">
              <a:solidFill>
                <a:srgbClr val="002060"/>
              </a:solidFill>
            </a:rPr>
            <a:t>Restriction of Processing – S39</a:t>
          </a:r>
          <a:endParaRPr lang="en-US" sz="2000" b="1" dirty="0">
            <a:solidFill>
              <a:srgbClr val="002060"/>
            </a:solidFill>
          </a:endParaRPr>
        </a:p>
      </dgm:t>
    </dgm:pt>
    <dgm:pt modelId="{82ADDB5A-2FF8-4E00-A9C7-FCA4CF7BA7DC}" type="parTrans" cxnId="{BF75EBE8-EC52-47FD-9431-66D24B8DFFC9}">
      <dgm:prSet/>
      <dgm:spPr/>
      <dgm:t>
        <a:bodyPr/>
        <a:lstStyle/>
        <a:p>
          <a:endParaRPr lang="en-US"/>
        </a:p>
      </dgm:t>
    </dgm:pt>
    <dgm:pt modelId="{FCFA9E41-478C-442E-A01C-C4AFE4214C59}" type="sibTrans" cxnId="{BF75EBE8-EC52-47FD-9431-66D24B8DFFC9}">
      <dgm:prSet/>
      <dgm:spPr/>
      <dgm:t>
        <a:bodyPr/>
        <a:lstStyle/>
        <a:p>
          <a:endParaRPr lang="en-US"/>
        </a:p>
      </dgm:t>
    </dgm:pt>
    <dgm:pt modelId="{DB56269F-4445-4101-8359-E0009DF274AE}">
      <dgm:prSet phldrT="[Text]"/>
      <dgm:spPr/>
      <dgm:t>
        <a:bodyPr/>
        <a:lstStyle/>
        <a:p>
          <a:r>
            <a:rPr lang="en-US" sz="1900" dirty="0" smtClean="0"/>
            <a:t>A data subject may request that the processing of his/her personal data is restricted where the accuracy of the data is contested or he/she requires it for a legal claim amongst others.</a:t>
          </a:r>
          <a:endParaRPr lang="en-US" sz="1900" dirty="0"/>
        </a:p>
      </dgm:t>
    </dgm:pt>
    <dgm:pt modelId="{A52A9C33-F193-4B73-AC0B-950F6C0B6BC7}" type="parTrans" cxnId="{89A7BF20-1C5A-486F-BC01-AE5F37EC0E8E}">
      <dgm:prSet/>
      <dgm:spPr/>
      <dgm:t>
        <a:bodyPr/>
        <a:lstStyle/>
        <a:p>
          <a:endParaRPr lang="en-US"/>
        </a:p>
      </dgm:t>
    </dgm:pt>
    <dgm:pt modelId="{3A0FC87D-6444-440C-A261-875BF6BAEA6D}" type="sibTrans" cxnId="{89A7BF20-1C5A-486F-BC01-AE5F37EC0E8E}">
      <dgm:prSet/>
      <dgm:spPr/>
      <dgm:t>
        <a:bodyPr/>
        <a:lstStyle/>
        <a:p>
          <a:endParaRPr lang="en-US"/>
        </a:p>
      </dgm:t>
    </dgm:pt>
    <dgm:pt modelId="{7B6F2E04-E61B-41B5-B279-7A3A8019133F}">
      <dgm:prSet phldrT="[Text]" custT="1"/>
      <dgm:spPr/>
      <dgm:t>
        <a:bodyPr/>
        <a:lstStyle/>
        <a:p>
          <a:r>
            <a:rPr lang="en-US" sz="2000" b="1" dirty="0" smtClean="0">
              <a:solidFill>
                <a:srgbClr val="002060"/>
              </a:solidFill>
            </a:rPr>
            <a:t>Object – S40</a:t>
          </a:r>
          <a:endParaRPr lang="en-US" sz="2000" b="1" dirty="0">
            <a:solidFill>
              <a:srgbClr val="002060"/>
            </a:solidFill>
          </a:endParaRPr>
        </a:p>
      </dgm:t>
    </dgm:pt>
    <dgm:pt modelId="{CFADCFC9-0BED-4EEC-9072-E6E50EA63AF5}" type="parTrans" cxnId="{AB20EBC9-76E5-4C39-A361-48EAE290FA77}">
      <dgm:prSet/>
      <dgm:spPr/>
      <dgm:t>
        <a:bodyPr/>
        <a:lstStyle/>
        <a:p>
          <a:endParaRPr lang="en-US"/>
        </a:p>
      </dgm:t>
    </dgm:pt>
    <dgm:pt modelId="{91A46151-EE61-4680-8B92-136704E5D761}" type="sibTrans" cxnId="{AB20EBC9-76E5-4C39-A361-48EAE290FA77}">
      <dgm:prSet/>
      <dgm:spPr/>
      <dgm:t>
        <a:bodyPr/>
        <a:lstStyle/>
        <a:p>
          <a:endParaRPr lang="en-US"/>
        </a:p>
      </dgm:t>
    </dgm:pt>
    <dgm:pt modelId="{7688A3E6-2459-4B76-8210-73E2B2F4D6DC}">
      <dgm:prSet phldrT="[Text]"/>
      <dgm:spPr/>
      <dgm:t>
        <a:bodyPr/>
        <a:lstStyle/>
        <a:p>
          <a:r>
            <a:rPr lang="en-US" sz="2100" dirty="0" smtClean="0"/>
            <a:t>A data subject has the right to object in writing at any time the processing of personal data relating to him/her free of charge.</a:t>
          </a:r>
          <a:endParaRPr lang="en-US" sz="2100" dirty="0"/>
        </a:p>
      </dgm:t>
    </dgm:pt>
    <dgm:pt modelId="{B58AF296-67D1-4C29-94CE-A7A6500B9231}" type="parTrans" cxnId="{87E27115-5801-4179-83D9-B2EA8CC7AF75}">
      <dgm:prSet/>
      <dgm:spPr/>
      <dgm:t>
        <a:bodyPr/>
        <a:lstStyle/>
        <a:p>
          <a:endParaRPr lang="en-US"/>
        </a:p>
      </dgm:t>
    </dgm:pt>
    <dgm:pt modelId="{CE0ADB4C-76DC-4EC0-BE3C-97ED8607E2D7}" type="sibTrans" cxnId="{87E27115-5801-4179-83D9-B2EA8CC7AF75}">
      <dgm:prSet/>
      <dgm:spPr/>
      <dgm:t>
        <a:bodyPr/>
        <a:lstStyle/>
        <a:p>
          <a:endParaRPr lang="en-US"/>
        </a:p>
      </dgm:t>
    </dgm:pt>
    <dgm:pt modelId="{8AC1863B-C8A3-4346-A0D5-4ECE923018EC}" type="pres">
      <dgm:prSet presAssocID="{52FDE984-8467-4F9D-A041-B88A237E6B77}" presName="linear" presStyleCnt="0">
        <dgm:presLayoutVars>
          <dgm:dir/>
          <dgm:resizeHandles val="exact"/>
        </dgm:presLayoutVars>
      </dgm:prSet>
      <dgm:spPr/>
      <dgm:t>
        <a:bodyPr/>
        <a:lstStyle/>
        <a:p>
          <a:endParaRPr lang="en-US"/>
        </a:p>
      </dgm:t>
    </dgm:pt>
    <dgm:pt modelId="{CAE37B29-0E7F-4375-A3B8-A7C3D7ABA1BC}" type="pres">
      <dgm:prSet presAssocID="{07247D66-C505-4636-9B63-82F144D103E5}" presName="comp" presStyleCnt="0"/>
      <dgm:spPr/>
      <dgm:t>
        <a:bodyPr/>
        <a:lstStyle/>
        <a:p>
          <a:endParaRPr lang="en-US"/>
        </a:p>
      </dgm:t>
    </dgm:pt>
    <dgm:pt modelId="{57049236-B3A6-4CAB-B33D-D1AAB7FD9403}" type="pres">
      <dgm:prSet presAssocID="{07247D66-C505-4636-9B63-82F144D103E5}" presName="box" presStyleLbl="node1" presStyleIdx="0" presStyleCnt="3" custLinFactNeighborX="-2169"/>
      <dgm:spPr/>
      <dgm:t>
        <a:bodyPr/>
        <a:lstStyle/>
        <a:p>
          <a:endParaRPr lang="en-US"/>
        </a:p>
      </dgm:t>
    </dgm:pt>
    <dgm:pt modelId="{883B6886-7D0E-4859-A9AE-DE57A9467C78}" type="pres">
      <dgm:prSet presAssocID="{07247D66-C505-4636-9B63-82F144D103E5}"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dgm:spPr>
      <dgm:t>
        <a:bodyPr/>
        <a:lstStyle/>
        <a:p>
          <a:endParaRPr lang="en-US"/>
        </a:p>
      </dgm:t>
    </dgm:pt>
    <dgm:pt modelId="{4B82469B-8DF5-4B71-B9EE-36E9131B12B4}" type="pres">
      <dgm:prSet presAssocID="{07247D66-C505-4636-9B63-82F144D103E5}" presName="text" presStyleLbl="node1" presStyleIdx="0" presStyleCnt="3">
        <dgm:presLayoutVars>
          <dgm:bulletEnabled val="1"/>
        </dgm:presLayoutVars>
      </dgm:prSet>
      <dgm:spPr/>
      <dgm:t>
        <a:bodyPr/>
        <a:lstStyle/>
        <a:p>
          <a:endParaRPr lang="en-US"/>
        </a:p>
      </dgm:t>
    </dgm:pt>
    <dgm:pt modelId="{EDB7694F-7C41-4449-86A1-96F5DAE628D1}" type="pres">
      <dgm:prSet presAssocID="{7BA4EC4D-2287-407D-A0F6-A5516F78EBF0}" presName="spacer" presStyleCnt="0"/>
      <dgm:spPr/>
      <dgm:t>
        <a:bodyPr/>
        <a:lstStyle/>
        <a:p>
          <a:endParaRPr lang="en-US"/>
        </a:p>
      </dgm:t>
    </dgm:pt>
    <dgm:pt modelId="{4B92796E-76F0-4048-B82F-7A853E02D535}" type="pres">
      <dgm:prSet presAssocID="{57D14779-CBF5-453A-9DE1-D727E32B29BC}" presName="comp" presStyleCnt="0"/>
      <dgm:spPr/>
      <dgm:t>
        <a:bodyPr/>
        <a:lstStyle/>
        <a:p>
          <a:endParaRPr lang="en-US"/>
        </a:p>
      </dgm:t>
    </dgm:pt>
    <dgm:pt modelId="{E7318AF6-1956-4288-8149-A8578A6C008B}" type="pres">
      <dgm:prSet presAssocID="{57D14779-CBF5-453A-9DE1-D727E32B29BC}" presName="box" presStyleLbl="node1" presStyleIdx="1" presStyleCnt="3"/>
      <dgm:spPr/>
      <dgm:t>
        <a:bodyPr/>
        <a:lstStyle/>
        <a:p>
          <a:endParaRPr lang="en-US"/>
        </a:p>
      </dgm:t>
    </dgm:pt>
    <dgm:pt modelId="{42F65810-C1F8-4D47-A766-68D657BB60E1}" type="pres">
      <dgm:prSet presAssocID="{57D14779-CBF5-453A-9DE1-D727E32B29BC}"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dgm:spPr>
      <dgm:t>
        <a:bodyPr/>
        <a:lstStyle/>
        <a:p>
          <a:endParaRPr lang="en-US"/>
        </a:p>
      </dgm:t>
    </dgm:pt>
    <dgm:pt modelId="{4940C424-F23B-4FA0-82BA-E19EEC4F0EC7}" type="pres">
      <dgm:prSet presAssocID="{57D14779-CBF5-453A-9DE1-D727E32B29BC}" presName="text" presStyleLbl="node1" presStyleIdx="1" presStyleCnt="3">
        <dgm:presLayoutVars>
          <dgm:bulletEnabled val="1"/>
        </dgm:presLayoutVars>
      </dgm:prSet>
      <dgm:spPr/>
      <dgm:t>
        <a:bodyPr/>
        <a:lstStyle/>
        <a:p>
          <a:endParaRPr lang="en-US"/>
        </a:p>
      </dgm:t>
    </dgm:pt>
    <dgm:pt modelId="{80473EEE-42CD-429A-A480-3616EE03322E}" type="pres">
      <dgm:prSet presAssocID="{FCFA9E41-478C-442E-A01C-C4AFE4214C59}" presName="spacer" presStyleCnt="0"/>
      <dgm:spPr/>
      <dgm:t>
        <a:bodyPr/>
        <a:lstStyle/>
        <a:p>
          <a:endParaRPr lang="en-US"/>
        </a:p>
      </dgm:t>
    </dgm:pt>
    <dgm:pt modelId="{8E5AABFA-B032-41A2-A3C1-DAB0123DD549}" type="pres">
      <dgm:prSet presAssocID="{7B6F2E04-E61B-41B5-B279-7A3A8019133F}" presName="comp" presStyleCnt="0"/>
      <dgm:spPr/>
      <dgm:t>
        <a:bodyPr/>
        <a:lstStyle/>
        <a:p>
          <a:endParaRPr lang="en-US"/>
        </a:p>
      </dgm:t>
    </dgm:pt>
    <dgm:pt modelId="{40DD827E-C0CD-4ABD-B9A3-DAB66CE99FD9}" type="pres">
      <dgm:prSet presAssocID="{7B6F2E04-E61B-41B5-B279-7A3A8019133F}" presName="box" presStyleLbl="node1" presStyleIdx="2" presStyleCnt="3"/>
      <dgm:spPr/>
      <dgm:t>
        <a:bodyPr/>
        <a:lstStyle/>
        <a:p>
          <a:endParaRPr lang="en-US"/>
        </a:p>
      </dgm:t>
    </dgm:pt>
    <dgm:pt modelId="{DBEE11C3-6B94-465F-A7E6-AA35E9CBDC44}" type="pres">
      <dgm:prSet presAssocID="{7B6F2E04-E61B-41B5-B279-7A3A8019133F}"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8000" r="-8000"/>
          </a:stretch>
        </a:blipFill>
      </dgm:spPr>
      <dgm:t>
        <a:bodyPr/>
        <a:lstStyle/>
        <a:p>
          <a:endParaRPr lang="en-US"/>
        </a:p>
      </dgm:t>
    </dgm:pt>
    <dgm:pt modelId="{D4555153-8835-4A07-A4BF-454EEBA775D9}" type="pres">
      <dgm:prSet presAssocID="{7B6F2E04-E61B-41B5-B279-7A3A8019133F}" presName="text" presStyleLbl="node1" presStyleIdx="2" presStyleCnt="3">
        <dgm:presLayoutVars>
          <dgm:bulletEnabled val="1"/>
        </dgm:presLayoutVars>
      </dgm:prSet>
      <dgm:spPr/>
      <dgm:t>
        <a:bodyPr/>
        <a:lstStyle/>
        <a:p>
          <a:endParaRPr lang="en-US"/>
        </a:p>
      </dgm:t>
    </dgm:pt>
  </dgm:ptLst>
  <dgm:cxnLst>
    <dgm:cxn modelId="{DF467595-8DB9-4521-8DEC-FDCB43F5E53F}" type="presOf" srcId="{DB56269F-4445-4101-8359-E0009DF274AE}" destId="{E7318AF6-1956-4288-8149-A8578A6C008B}" srcOrd="0" destOrd="1" presId="urn:microsoft.com/office/officeart/2005/8/layout/vList4"/>
    <dgm:cxn modelId="{DC3882CF-358B-4129-B0AA-4D4A94F2E2F5}" type="presOf" srcId="{905EEBAA-91B1-4662-9000-B91E8FB0F934}" destId="{57049236-B3A6-4CAB-B33D-D1AAB7FD9403}" srcOrd="0" destOrd="1" presId="urn:microsoft.com/office/officeart/2005/8/layout/vList4"/>
    <dgm:cxn modelId="{AEA03833-7F05-4AA8-9C70-E1CB0258765D}" type="presOf" srcId="{07247D66-C505-4636-9B63-82F144D103E5}" destId="{57049236-B3A6-4CAB-B33D-D1AAB7FD9403}" srcOrd="0" destOrd="0" presId="urn:microsoft.com/office/officeart/2005/8/layout/vList4"/>
    <dgm:cxn modelId="{91582067-3E58-4CF8-A8F8-E11404435CCA}" type="presOf" srcId="{57D14779-CBF5-453A-9DE1-D727E32B29BC}" destId="{E7318AF6-1956-4288-8149-A8578A6C008B}" srcOrd="0" destOrd="0" presId="urn:microsoft.com/office/officeart/2005/8/layout/vList4"/>
    <dgm:cxn modelId="{87E27115-5801-4179-83D9-B2EA8CC7AF75}" srcId="{7B6F2E04-E61B-41B5-B279-7A3A8019133F}" destId="{7688A3E6-2459-4B76-8210-73E2B2F4D6DC}" srcOrd="0" destOrd="0" parTransId="{B58AF296-67D1-4C29-94CE-A7A6500B9231}" sibTransId="{CE0ADB4C-76DC-4EC0-BE3C-97ED8607E2D7}"/>
    <dgm:cxn modelId="{450ABF28-A41D-428E-AFE6-7A3E34188217}" type="presOf" srcId="{7688A3E6-2459-4B76-8210-73E2B2F4D6DC}" destId="{40DD827E-C0CD-4ABD-B9A3-DAB66CE99FD9}" srcOrd="0" destOrd="1" presId="urn:microsoft.com/office/officeart/2005/8/layout/vList4"/>
    <dgm:cxn modelId="{4FCC3B4E-7A7C-4B6F-B3A5-AC1946926CE6}" type="presOf" srcId="{905EEBAA-91B1-4662-9000-B91E8FB0F934}" destId="{4B82469B-8DF5-4B71-B9EE-36E9131B12B4}" srcOrd="1" destOrd="1" presId="urn:microsoft.com/office/officeart/2005/8/layout/vList4"/>
    <dgm:cxn modelId="{B5256AEF-9B33-46D7-B51A-FA5B656D2CBF}" srcId="{07247D66-C505-4636-9B63-82F144D103E5}" destId="{905EEBAA-91B1-4662-9000-B91E8FB0F934}" srcOrd="0" destOrd="0" parTransId="{ABD16C78-78C3-4D2E-91A7-32655BFDD580}" sibTransId="{7C2D530C-2EA4-4111-96B3-F51B3DAFC75B}"/>
    <dgm:cxn modelId="{158AF0C9-DEF6-4BEB-A621-9383FF30C1CE}" type="presOf" srcId="{57D14779-CBF5-453A-9DE1-D727E32B29BC}" destId="{4940C424-F23B-4FA0-82BA-E19EEC4F0EC7}" srcOrd="1" destOrd="0" presId="urn:microsoft.com/office/officeart/2005/8/layout/vList4"/>
    <dgm:cxn modelId="{B60CCED7-9DDC-4C3D-8AD8-14F50BA16FA7}" type="presOf" srcId="{52FDE984-8467-4F9D-A041-B88A237E6B77}" destId="{8AC1863B-C8A3-4346-A0D5-4ECE923018EC}" srcOrd="0" destOrd="0" presId="urn:microsoft.com/office/officeart/2005/8/layout/vList4"/>
    <dgm:cxn modelId="{1283ACD2-49E4-453A-97DB-A168C5CC9FE3}" type="presOf" srcId="{DB56269F-4445-4101-8359-E0009DF274AE}" destId="{4940C424-F23B-4FA0-82BA-E19EEC4F0EC7}" srcOrd="1" destOrd="1" presId="urn:microsoft.com/office/officeart/2005/8/layout/vList4"/>
    <dgm:cxn modelId="{FA51AEA6-3FBB-4880-A2F8-7AD1BC9AB659}" type="presOf" srcId="{7688A3E6-2459-4B76-8210-73E2B2F4D6DC}" destId="{D4555153-8835-4A07-A4BF-454EEBA775D9}" srcOrd="1" destOrd="1" presId="urn:microsoft.com/office/officeart/2005/8/layout/vList4"/>
    <dgm:cxn modelId="{BF75EBE8-EC52-47FD-9431-66D24B8DFFC9}" srcId="{52FDE984-8467-4F9D-A041-B88A237E6B77}" destId="{57D14779-CBF5-453A-9DE1-D727E32B29BC}" srcOrd="1" destOrd="0" parTransId="{82ADDB5A-2FF8-4E00-A9C7-FCA4CF7BA7DC}" sibTransId="{FCFA9E41-478C-442E-A01C-C4AFE4214C59}"/>
    <dgm:cxn modelId="{A2E2CDEB-C293-4231-A32A-F0449FC2E149}" type="presOf" srcId="{7B6F2E04-E61B-41B5-B279-7A3A8019133F}" destId="{40DD827E-C0CD-4ABD-B9A3-DAB66CE99FD9}" srcOrd="0" destOrd="0" presId="urn:microsoft.com/office/officeart/2005/8/layout/vList4"/>
    <dgm:cxn modelId="{89A7BF20-1C5A-486F-BC01-AE5F37EC0E8E}" srcId="{57D14779-CBF5-453A-9DE1-D727E32B29BC}" destId="{DB56269F-4445-4101-8359-E0009DF274AE}" srcOrd="0" destOrd="0" parTransId="{A52A9C33-F193-4B73-AC0B-950F6C0B6BC7}" sibTransId="{3A0FC87D-6444-440C-A261-875BF6BAEA6D}"/>
    <dgm:cxn modelId="{AB20EBC9-76E5-4C39-A361-48EAE290FA77}" srcId="{52FDE984-8467-4F9D-A041-B88A237E6B77}" destId="{7B6F2E04-E61B-41B5-B279-7A3A8019133F}" srcOrd="2" destOrd="0" parTransId="{CFADCFC9-0BED-4EEC-9072-E6E50EA63AF5}" sibTransId="{91A46151-EE61-4680-8B92-136704E5D761}"/>
    <dgm:cxn modelId="{EB95A799-AECB-4F4A-BE08-B412901546BE}" type="presOf" srcId="{07247D66-C505-4636-9B63-82F144D103E5}" destId="{4B82469B-8DF5-4B71-B9EE-36E9131B12B4}" srcOrd="1" destOrd="0" presId="urn:microsoft.com/office/officeart/2005/8/layout/vList4"/>
    <dgm:cxn modelId="{A8C6A30F-466F-4ECA-AC6F-90EF9A8C6E3D}" type="presOf" srcId="{7B6F2E04-E61B-41B5-B279-7A3A8019133F}" destId="{D4555153-8835-4A07-A4BF-454EEBA775D9}" srcOrd="1" destOrd="0" presId="urn:microsoft.com/office/officeart/2005/8/layout/vList4"/>
    <dgm:cxn modelId="{5A0F7017-6A02-44B1-9ADC-797D2E207AEB}" srcId="{52FDE984-8467-4F9D-A041-B88A237E6B77}" destId="{07247D66-C505-4636-9B63-82F144D103E5}" srcOrd="0" destOrd="0" parTransId="{32DE202B-1660-4784-85AB-3DF8C339C73E}" sibTransId="{7BA4EC4D-2287-407D-A0F6-A5516F78EBF0}"/>
    <dgm:cxn modelId="{9D2E3E96-8E08-4FE7-8BDA-7E6E0D5E30B6}" type="presParOf" srcId="{8AC1863B-C8A3-4346-A0D5-4ECE923018EC}" destId="{CAE37B29-0E7F-4375-A3B8-A7C3D7ABA1BC}" srcOrd="0" destOrd="0" presId="urn:microsoft.com/office/officeart/2005/8/layout/vList4"/>
    <dgm:cxn modelId="{2B145885-FA0F-4546-AF6A-EA4E6FF90165}" type="presParOf" srcId="{CAE37B29-0E7F-4375-A3B8-A7C3D7ABA1BC}" destId="{57049236-B3A6-4CAB-B33D-D1AAB7FD9403}" srcOrd="0" destOrd="0" presId="urn:microsoft.com/office/officeart/2005/8/layout/vList4"/>
    <dgm:cxn modelId="{F2D44DA3-DE65-4523-B16D-11E4ADA5DC5D}" type="presParOf" srcId="{CAE37B29-0E7F-4375-A3B8-A7C3D7ABA1BC}" destId="{883B6886-7D0E-4859-A9AE-DE57A9467C78}" srcOrd="1" destOrd="0" presId="urn:microsoft.com/office/officeart/2005/8/layout/vList4"/>
    <dgm:cxn modelId="{3ED092D7-1EC3-45E4-86F6-9A66CA7478CD}" type="presParOf" srcId="{CAE37B29-0E7F-4375-A3B8-A7C3D7ABA1BC}" destId="{4B82469B-8DF5-4B71-B9EE-36E9131B12B4}" srcOrd="2" destOrd="0" presId="urn:microsoft.com/office/officeart/2005/8/layout/vList4"/>
    <dgm:cxn modelId="{B8ACF170-E71A-47C6-9615-F7C3FFBAA1D0}" type="presParOf" srcId="{8AC1863B-C8A3-4346-A0D5-4ECE923018EC}" destId="{EDB7694F-7C41-4449-86A1-96F5DAE628D1}" srcOrd="1" destOrd="0" presId="urn:microsoft.com/office/officeart/2005/8/layout/vList4"/>
    <dgm:cxn modelId="{D08D282A-0FCE-4B2F-9A4B-D156BA185ABE}" type="presParOf" srcId="{8AC1863B-C8A3-4346-A0D5-4ECE923018EC}" destId="{4B92796E-76F0-4048-B82F-7A853E02D535}" srcOrd="2" destOrd="0" presId="urn:microsoft.com/office/officeart/2005/8/layout/vList4"/>
    <dgm:cxn modelId="{8D295B57-1F36-4084-8FAC-DA03B073B32E}" type="presParOf" srcId="{4B92796E-76F0-4048-B82F-7A853E02D535}" destId="{E7318AF6-1956-4288-8149-A8578A6C008B}" srcOrd="0" destOrd="0" presId="urn:microsoft.com/office/officeart/2005/8/layout/vList4"/>
    <dgm:cxn modelId="{C52BF6B0-8B65-46BA-A97A-353B72A1E522}" type="presParOf" srcId="{4B92796E-76F0-4048-B82F-7A853E02D535}" destId="{42F65810-C1F8-4D47-A766-68D657BB60E1}" srcOrd="1" destOrd="0" presId="urn:microsoft.com/office/officeart/2005/8/layout/vList4"/>
    <dgm:cxn modelId="{D6C49E25-474B-4D4F-BE9E-1DE7290E8BA3}" type="presParOf" srcId="{4B92796E-76F0-4048-B82F-7A853E02D535}" destId="{4940C424-F23B-4FA0-82BA-E19EEC4F0EC7}" srcOrd="2" destOrd="0" presId="urn:microsoft.com/office/officeart/2005/8/layout/vList4"/>
    <dgm:cxn modelId="{5A4506B0-BA8F-4107-B5E9-E26648C9BC56}" type="presParOf" srcId="{8AC1863B-C8A3-4346-A0D5-4ECE923018EC}" destId="{80473EEE-42CD-429A-A480-3616EE03322E}" srcOrd="3" destOrd="0" presId="urn:microsoft.com/office/officeart/2005/8/layout/vList4"/>
    <dgm:cxn modelId="{DC784B13-5510-4043-A9EC-B194C95F62EC}" type="presParOf" srcId="{8AC1863B-C8A3-4346-A0D5-4ECE923018EC}" destId="{8E5AABFA-B032-41A2-A3C1-DAB0123DD549}" srcOrd="4" destOrd="0" presId="urn:microsoft.com/office/officeart/2005/8/layout/vList4"/>
    <dgm:cxn modelId="{B2934109-9C6C-434C-B531-D37AF5CB40A5}" type="presParOf" srcId="{8E5AABFA-B032-41A2-A3C1-DAB0123DD549}" destId="{40DD827E-C0CD-4ABD-B9A3-DAB66CE99FD9}" srcOrd="0" destOrd="0" presId="urn:microsoft.com/office/officeart/2005/8/layout/vList4"/>
    <dgm:cxn modelId="{D405A5B2-0AB2-4B49-9E9E-415C6D3EF34B}" type="presParOf" srcId="{8E5AABFA-B032-41A2-A3C1-DAB0123DD549}" destId="{DBEE11C3-6B94-465F-A7E6-AA35E9CBDC44}" srcOrd="1" destOrd="0" presId="urn:microsoft.com/office/officeart/2005/8/layout/vList4"/>
    <dgm:cxn modelId="{37A95ABC-B364-4BF1-AEF9-D3705FBC9C61}" type="presParOf" srcId="{8E5AABFA-B032-41A2-A3C1-DAB0123DD549}" destId="{D4555153-8835-4A07-A4BF-454EEBA775D9}"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8D236E8-93B9-48DE-844F-2E251FC8C695}" type="doc">
      <dgm:prSet loTypeId="urn:microsoft.com/office/officeart/2011/layout/TabList" loCatId="list" qsTypeId="urn:microsoft.com/office/officeart/2005/8/quickstyle/simple1" qsCatId="simple" csTypeId="urn:microsoft.com/office/officeart/2005/8/colors/colorful3" csCatId="colorful" phldr="1"/>
      <dgm:spPr/>
      <dgm:t>
        <a:bodyPr/>
        <a:lstStyle/>
        <a:p>
          <a:endParaRPr lang="en-GB"/>
        </a:p>
      </dgm:t>
    </dgm:pt>
    <dgm:pt modelId="{07334514-F539-4DF6-A7B6-41183DE61E0F}">
      <dgm:prSet phldrT="[Text]"/>
      <dgm:spPr/>
      <dgm:t>
        <a:bodyPr/>
        <a:lstStyle/>
        <a:p>
          <a:r>
            <a:rPr lang="en-US" smtClean="0"/>
            <a:t>Controller</a:t>
          </a:r>
          <a:endParaRPr lang="en-GB" dirty="0"/>
        </a:p>
      </dgm:t>
    </dgm:pt>
    <dgm:pt modelId="{FFC20C79-17C2-498D-B277-2CEDD8770DC8}" type="parTrans" cxnId="{1837716D-1F6D-4721-A2D5-5BE9D6D23C11}">
      <dgm:prSet/>
      <dgm:spPr/>
      <dgm:t>
        <a:bodyPr/>
        <a:lstStyle/>
        <a:p>
          <a:endParaRPr lang="en-GB"/>
        </a:p>
      </dgm:t>
    </dgm:pt>
    <dgm:pt modelId="{CBBB4B3C-E509-403B-BC5B-641DCF4DB856}" type="sibTrans" cxnId="{1837716D-1F6D-4721-A2D5-5BE9D6D23C11}">
      <dgm:prSet/>
      <dgm:spPr/>
      <dgm:t>
        <a:bodyPr/>
        <a:lstStyle/>
        <a:p>
          <a:endParaRPr lang="en-GB"/>
        </a:p>
      </dgm:t>
    </dgm:pt>
    <dgm:pt modelId="{89CCE4CA-6EA5-4BDD-8D91-65214C3A31AA}">
      <dgm:prSet phldrT="[Text]" custT="1"/>
      <dgm:spPr/>
      <dgm:t>
        <a:bodyPr/>
        <a:lstStyle/>
        <a:p>
          <a:pPr marL="0" indent="0" algn="just" defTabSz="914400" rtl="0" eaLnBrk="1" latinLnBrk="0" hangingPunct="1">
            <a:spcBef>
              <a:spcPct val="20000"/>
            </a:spcBef>
            <a:buFont typeface="Arial" pitchFamily="34" charset="0"/>
            <a:buNone/>
            <a:defRPr/>
          </a:pPr>
          <a:r>
            <a:rPr lang="en-US" altLang="en-US" sz="2000" kern="1200" dirty="0" smtClean="0">
              <a:latin typeface="+mn-lt"/>
              <a:ea typeface="+mn-ea"/>
              <a:cs typeface="+mn-cs"/>
            </a:rPr>
            <a:t>Any controller who, without lawful excuse, discloses personal data in any manner that is incompatible with the purpose for which such data has been collected shall commit an offence.</a:t>
          </a:r>
          <a:endParaRPr lang="en-GB" sz="2000" kern="1200" dirty="0">
            <a:latin typeface="+mn-lt"/>
            <a:ea typeface="+mn-ea"/>
            <a:cs typeface="+mn-cs"/>
          </a:endParaRPr>
        </a:p>
      </dgm:t>
    </dgm:pt>
    <dgm:pt modelId="{38BB1B7E-66F5-4E8D-B3D1-2E838A2C00E2}" type="parTrans" cxnId="{94F8E6FA-6F7B-422E-BEF9-E4BFBD850A08}">
      <dgm:prSet/>
      <dgm:spPr/>
      <dgm:t>
        <a:bodyPr/>
        <a:lstStyle/>
        <a:p>
          <a:endParaRPr lang="en-GB"/>
        </a:p>
      </dgm:t>
    </dgm:pt>
    <dgm:pt modelId="{AF6C9477-B62D-47D0-BAA1-0DA01ABBEC84}" type="sibTrans" cxnId="{94F8E6FA-6F7B-422E-BEF9-E4BFBD850A08}">
      <dgm:prSet/>
      <dgm:spPr/>
      <dgm:t>
        <a:bodyPr/>
        <a:lstStyle/>
        <a:p>
          <a:endParaRPr lang="en-GB"/>
        </a:p>
      </dgm:t>
    </dgm:pt>
    <dgm:pt modelId="{477A18AE-5F57-42CE-998A-EA6D06C33BBE}">
      <dgm:prSet phldrT="[Text]"/>
      <dgm:spPr/>
      <dgm:t>
        <a:bodyPr/>
        <a:lstStyle/>
        <a:p>
          <a:r>
            <a:rPr lang="en-US" b="1" dirty="0"/>
            <a:t>Processor</a:t>
          </a:r>
          <a:endParaRPr lang="en-GB" b="1" dirty="0"/>
        </a:p>
      </dgm:t>
    </dgm:pt>
    <dgm:pt modelId="{27CAAB9F-67E9-4352-8D4F-D71103D1D2EC}" type="parTrans" cxnId="{1FB1AE81-6E1D-4A3B-AF31-DBCAA4431159}">
      <dgm:prSet/>
      <dgm:spPr/>
      <dgm:t>
        <a:bodyPr/>
        <a:lstStyle/>
        <a:p>
          <a:endParaRPr lang="en-GB"/>
        </a:p>
      </dgm:t>
    </dgm:pt>
    <dgm:pt modelId="{72BBBE5B-7ADD-4759-BE27-A38D269A7CAB}" type="sibTrans" cxnId="{1FB1AE81-6E1D-4A3B-AF31-DBCAA4431159}">
      <dgm:prSet/>
      <dgm:spPr/>
      <dgm:t>
        <a:bodyPr/>
        <a:lstStyle/>
        <a:p>
          <a:endParaRPr lang="en-GB"/>
        </a:p>
      </dgm:t>
    </dgm:pt>
    <dgm:pt modelId="{FED37045-0084-43DA-BF46-EA8BDD651626}">
      <dgm:prSet phldrT="[Text]" custT="1"/>
      <dgm:spPr/>
      <dgm:t>
        <a:bodyPr/>
        <a:lstStyle/>
        <a:p>
          <a:pPr marL="0" indent="0" algn="just" defTabSz="914400" rtl="0" eaLnBrk="1" latinLnBrk="0" hangingPunct="1">
            <a:spcBef>
              <a:spcPct val="20000"/>
            </a:spcBef>
            <a:buFont typeface="Arial" pitchFamily="34" charset="0"/>
            <a:buNone/>
            <a:defRPr/>
          </a:pPr>
          <a:r>
            <a:rPr lang="en-US" altLang="en-US" sz="2000" kern="1200" dirty="0" smtClean="0">
              <a:latin typeface="+mn-lt"/>
              <a:ea typeface="+mn-ea"/>
              <a:cs typeface="+mn-cs"/>
            </a:rPr>
            <a:t>Any processor who, without lawful excuse, discloses personal data processed by him without the prior authority of the controller on whose behalf the data are being or have been processed shall commit an offence.</a:t>
          </a:r>
          <a:endParaRPr lang="en-GB" sz="2000" kern="1200" dirty="0">
            <a:latin typeface="+mn-lt"/>
            <a:ea typeface="+mn-ea"/>
            <a:cs typeface="+mn-cs"/>
          </a:endParaRPr>
        </a:p>
      </dgm:t>
    </dgm:pt>
    <dgm:pt modelId="{D309CCC7-969B-49DD-8FC1-B5BD70AA0885}" type="parTrans" cxnId="{9DCDD198-B5C2-4F4B-963F-06D97760BE69}">
      <dgm:prSet/>
      <dgm:spPr/>
      <dgm:t>
        <a:bodyPr/>
        <a:lstStyle/>
        <a:p>
          <a:endParaRPr lang="en-GB"/>
        </a:p>
      </dgm:t>
    </dgm:pt>
    <dgm:pt modelId="{73D16D8E-4BB2-4A00-96F7-F7FCC545930C}" type="sibTrans" cxnId="{9DCDD198-B5C2-4F4B-963F-06D97760BE69}">
      <dgm:prSet/>
      <dgm:spPr/>
      <dgm:t>
        <a:bodyPr/>
        <a:lstStyle/>
        <a:p>
          <a:endParaRPr lang="en-GB"/>
        </a:p>
      </dgm:t>
    </dgm:pt>
    <dgm:pt modelId="{63A8A304-D148-42A5-83B0-88D8063926A3}" type="pres">
      <dgm:prSet presAssocID="{A8D236E8-93B9-48DE-844F-2E251FC8C695}" presName="Name0" presStyleCnt="0">
        <dgm:presLayoutVars>
          <dgm:chMax/>
          <dgm:chPref val="3"/>
          <dgm:dir/>
          <dgm:animOne val="branch"/>
          <dgm:animLvl val="lvl"/>
        </dgm:presLayoutVars>
      </dgm:prSet>
      <dgm:spPr/>
      <dgm:t>
        <a:bodyPr/>
        <a:lstStyle/>
        <a:p>
          <a:endParaRPr lang="en-GB"/>
        </a:p>
      </dgm:t>
    </dgm:pt>
    <dgm:pt modelId="{6D6096EE-9CAE-4A8C-AD48-584AFC3EBE8D}" type="pres">
      <dgm:prSet presAssocID="{07334514-F539-4DF6-A7B6-41183DE61E0F}" presName="composite" presStyleCnt="0"/>
      <dgm:spPr/>
      <dgm:t>
        <a:bodyPr/>
        <a:lstStyle/>
        <a:p>
          <a:endParaRPr lang="en-GB"/>
        </a:p>
      </dgm:t>
    </dgm:pt>
    <dgm:pt modelId="{771BCB5E-035D-4C32-80A6-EA05A8898C6F}" type="pres">
      <dgm:prSet presAssocID="{07334514-F539-4DF6-A7B6-41183DE61E0F}" presName="FirstChild" presStyleLbl="revTx" presStyleIdx="0" presStyleCnt="2">
        <dgm:presLayoutVars>
          <dgm:chMax val="0"/>
          <dgm:chPref val="0"/>
          <dgm:bulletEnabled val="1"/>
        </dgm:presLayoutVars>
      </dgm:prSet>
      <dgm:spPr/>
      <dgm:t>
        <a:bodyPr/>
        <a:lstStyle/>
        <a:p>
          <a:endParaRPr lang="en-GB"/>
        </a:p>
      </dgm:t>
    </dgm:pt>
    <dgm:pt modelId="{F91B4E71-0B66-4102-9188-B3084E350070}" type="pres">
      <dgm:prSet presAssocID="{07334514-F539-4DF6-A7B6-41183DE61E0F}" presName="Parent" presStyleLbl="alignNode1" presStyleIdx="0" presStyleCnt="2">
        <dgm:presLayoutVars>
          <dgm:chMax val="3"/>
          <dgm:chPref val="3"/>
          <dgm:bulletEnabled val="1"/>
        </dgm:presLayoutVars>
      </dgm:prSet>
      <dgm:spPr/>
      <dgm:t>
        <a:bodyPr/>
        <a:lstStyle/>
        <a:p>
          <a:endParaRPr lang="en-GB"/>
        </a:p>
      </dgm:t>
    </dgm:pt>
    <dgm:pt modelId="{53880BB6-0C88-4AE9-A294-EDF4573EDD71}" type="pres">
      <dgm:prSet presAssocID="{07334514-F539-4DF6-A7B6-41183DE61E0F}" presName="Accent" presStyleLbl="parChTrans1D1" presStyleIdx="0" presStyleCnt="2"/>
      <dgm:spPr/>
      <dgm:t>
        <a:bodyPr/>
        <a:lstStyle/>
        <a:p>
          <a:endParaRPr lang="en-GB"/>
        </a:p>
      </dgm:t>
    </dgm:pt>
    <dgm:pt modelId="{74A2CFA3-4125-4CFC-8EEC-0F9018527578}" type="pres">
      <dgm:prSet presAssocID="{CBBB4B3C-E509-403B-BC5B-641DCF4DB856}" presName="sibTrans" presStyleCnt="0"/>
      <dgm:spPr/>
      <dgm:t>
        <a:bodyPr/>
        <a:lstStyle/>
        <a:p>
          <a:endParaRPr lang="en-GB"/>
        </a:p>
      </dgm:t>
    </dgm:pt>
    <dgm:pt modelId="{E835703E-43AD-4CF9-939D-7D5BF67BF38A}" type="pres">
      <dgm:prSet presAssocID="{477A18AE-5F57-42CE-998A-EA6D06C33BBE}" presName="composite" presStyleCnt="0"/>
      <dgm:spPr/>
      <dgm:t>
        <a:bodyPr/>
        <a:lstStyle/>
        <a:p>
          <a:endParaRPr lang="en-GB"/>
        </a:p>
      </dgm:t>
    </dgm:pt>
    <dgm:pt modelId="{B9B205B0-1A79-48A5-ADD6-CEF585E4E248}" type="pres">
      <dgm:prSet presAssocID="{477A18AE-5F57-42CE-998A-EA6D06C33BBE}" presName="FirstChild" presStyleLbl="revTx" presStyleIdx="1" presStyleCnt="2">
        <dgm:presLayoutVars>
          <dgm:chMax val="0"/>
          <dgm:chPref val="0"/>
          <dgm:bulletEnabled val="1"/>
        </dgm:presLayoutVars>
      </dgm:prSet>
      <dgm:spPr/>
      <dgm:t>
        <a:bodyPr/>
        <a:lstStyle/>
        <a:p>
          <a:endParaRPr lang="en-GB"/>
        </a:p>
      </dgm:t>
    </dgm:pt>
    <dgm:pt modelId="{0961124C-CB32-483F-9450-2348E1CEB52C}" type="pres">
      <dgm:prSet presAssocID="{477A18AE-5F57-42CE-998A-EA6D06C33BBE}" presName="Parent" presStyleLbl="alignNode1" presStyleIdx="1" presStyleCnt="2">
        <dgm:presLayoutVars>
          <dgm:chMax val="3"/>
          <dgm:chPref val="3"/>
          <dgm:bulletEnabled val="1"/>
        </dgm:presLayoutVars>
      </dgm:prSet>
      <dgm:spPr/>
      <dgm:t>
        <a:bodyPr/>
        <a:lstStyle/>
        <a:p>
          <a:endParaRPr lang="en-GB"/>
        </a:p>
      </dgm:t>
    </dgm:pt>
    <dgm:pt modelId="{E61CA081-F6E2-4BDF-AD66-B03EAEFCC64F}" type="pres">
      <dgm:prSet presAssocID="{477A18AE-5F57-42CE-998A-EA6D06C33BBE}" presName="Accent" presStyleLbl="parChTrans1D1" presStyleIdx="1" presStyleCnt="2"/>
      <dgm:spPr/>
      <dgm:t>
        <a:bodyPr/>
        <a:lstStyle/>
        <a:p>
          <a:endParaRPr lang="en-GB"/>
        </a:p>
      </dgm:t>
    </dgm:pt>
  </dgm:ptLst>
  <dgm:cxnLst>
    <dgm:cxn modelId="{1FB1AE81-6E1D-4A3B-AF31-DBCAA4431159}" srcId="{A8D236E8-93B9-48DE-844F-2E251FC8C695}" destId="{477A18AE-5F57-42CE-998A-EA6D06C33BBE}" srcOrd="1" destOrd="0" parTransId="{27CAAB9F-67E9-4352-8D4F-D71103D1D2EC}" sibTransId="{72BBBE5B-7ADD-4759-BE27-A38D269A7CAB}"/>
    <dgm:cxn modelId="{6A7A3698-8658-4C86-87F7-FF356CB5BD3E}" type="presOf" srcId="{89CCE4CA-6EA5-4BDD-8D91-65214C3A31AA}" destId="{771BCB5E-035D-4C32-80A6-EA05A8898C6F}" srcOrd="0" destOrd="0" presId="urn:microsoft.com/office/officeart/2011/layout/TabList"/>
    <dgm:cxn modelId="{9DCDD198-B5C2-4F4B-963F-06D97760BE69}" srcId="{477A18AE-5F57-42CE-998A-EA6D06C33BBE}" destId="{FED37045-0084-43DA-BF46-EA8BDD651626}" srcOrd="0" destOrd="0" parTransId="{D309CCC7-969B-49DD-8FC1-B5BD70AA0885}" sibTransId="{73D16D8E-4BB2-4A00-96F7-F7FCC545930C}"/>
    <dgm:cxn modelId="{6D644D90-B46E-474F-828F-A4C99D542E23}" type="presOf" srcId="{A8D236E8-93B9-48DE-844F-2E251FC8C695}" destId="{63A8A304-D148-42A5-83B0-88D8063926A3}" srcOrd="0" destOrd="0" presId="urn:microsoft.com/office/officeart/2011/layout/TabList"/>
    <dgm:cxn modelId="{02A6C3AD-D33F-420F-B263-38BE054CFF91}" type="presOf" srcId="{477A18AE-5F57-42CE-998A-EA6D06C33BBE}" destId="{0961124C-CB32-483F-9450-2348E1CEB52C}" srcOrd="0" destOrd="0" presId="urn:microsoft.com/office/officeart/2011/layout/TabList"/>
    <dgm:cxn modelId="{2727AED7-A3C1-4BD2-ACBC-0F904A2D2551}" type="presOf" srcId="{FED37045-0084-43DA-BF46-EA8BDD651626}" destId="{B9B205B0-1A79-48A5-ADD6-CEF585E4E248}" srcOrd="0" destOrd="0" presId="urn:microsoft.com/office/officeart/2011/layout/TabList"/>
    <dgm:cxn modelId="{1837716D-1F6D-4721-A2D5-5BE9D6D23C11}" srcId="{A8D236E8-93B9-48DE-844F-2E251FC8C695}" destId="{07334514-F539-4DF6-A7B6-41183DE61E0F}" srcOrd="0" destOrd="0" parTransId="{FFC20C79-17C2-498D-B277-2CEDD8770DC8}" sibTransId="{CBBB4B3C-E509-403B-BC5B-641DCF4DB856}"/>
    <dgm:cxn modelId="{54FA72C0-EFCB-4BFE-8AC2-5FE0E8B6B944}" type="presOf" srcId="{07334514-F539-4DF6-A7B6-41183DE61E0F}" destId="{F91B4E71-0B66-4102-9188-B3084E350070}" srcOrd="0" destOrd="0" presId="urn:microsoft.com/office/officeart/2011/layout/TabList"/>
    <dgm:cxn modelId="{94F8E6FA-6F7B-422E-BEF9-E4BFBD850A08}" srcId="{07334514-F539-4DF6-A7B6-41183DE61E0F}" destId="{89CCE4CA-6EA5-4BDD-8D91-65214C3A31AA}" srcOrd="0" destOrd="0" parTransId="{38BB1B7E-66F5-4E8D-B3D1-2E838A2C00E2}" sibTransId="{AF6C9477-B62D-47D0-BAA1-0DA01ABBEC84}"/>
    <dgm:cxn modelId="{0428C260-5FE1-4998-B08F-BCBD03792ABE}" type="presParOf" srcId="{63A8A304-D148-42A5-83B0-88D8063926A3}" destId="{6D6096EE-9CAE-4A8C-AD48-584AFC3EBE8D}" srcOrd="0" destOrd="0" presId="urn:microsoft.com/office/officeart/2011/layout/TabList"/>
    <dgm:cxn modelId="{241204EE-8A3E-425F-80E9-D1043AF6A520}" type="presParOf" srcId="{6D6096EE-9CAE-4A8C-AD48-584AFC3EBE8D}" destId="{771BCB5E-035D-4C32-80A6-EA05A8898C6F}" srcOrd="0" destOrd="0" presId="urn:microsoft.com/office/officeart/2011/layout/TabList"/>
    <dgm:cxn modelId="{E2A04AE2-C73C-4C9D-932A-6FCB88A5B7F9}" type="presParOf" srcId="{6D6096EE-9CAE-4A8C-AD48-584AFC3EBE8D}" destId="{F91B4E71-0B66-4102-9188-B3084E350070}" srcOrd="1" destOrd="0" presId="urn:microsoft.com/office/officeart/2011/layout/TabList"/>
    <dgm:cxn modelId="{8A4B6CED-61E5-4EB4-8E2F-89EF1345AEBB}" type="presParOf" srcId="{6D6096EE-9CAE-4A8C-AD48-584AFC3EBE8D}" destId="{53880BB6-0C88-4AE9-A294-EDF4573EDD71}" srcOrd="2" destOrd="0" presId="urn:microsoft.com/office/officeart/2011/layout/TabList"/>
    <dgm:cxn modelId="{CD15256A-45DD-4C8F-8108-FF4C86AE7B16}" type="presParOf" srcId="{63A8A304-D148-42A5-83B0-88D8063926A3}" destId="{74A2CFA3-4125-4CFC-8EEC-0F9018527578}" srcOrd="1" destOrd="0" presId="urn:microsoft.com/office/officeart/2011/layout/TabList"/>
    <dgm:cxn modelId="{9852FA47-E02D-47EC-A426-E0E9FB3DB28B}" type="presParOf" srcId="{63A8A304-D148-42A5-83B0-88D8063926A3}" destId="{E835703E-43AD-4CF9-939D-7D5BF67BF38A}" srcOrd="2" destOrd="0" presId="urn:microsoft.com/office/officeart/2011/layout/TabList"/>
    <dgm:cxn modelId="{50D8E10F-029D-413D-BD35-C69042FC3761}" type="presParOf" srcId="{E835703E-43AD-4CF9-939D-7D5BF67BF38A}" destId="{B9B205B0-1A79-48A5-ADD6-CEF585E4E248}" srcOrd="0" destOrd="0" presId="urn:microsoft.com/office/officeart/2011/layout/TabList"/>
    <dgm:cxn modelId="{FDB024BA-A866-4791-9CAC-FB073828006A}" type="presParOf" srcId="{E835703E-43AD-4CF9-939D-7D5BF67BF38A}" destId="{0961124C-CB32-483F-9450-2348E1CEB52C}" srcOrd="1" destOrd="0" presId="urn:microsoft.com/office/officeart/2011/layout/TabList"/>
    <dgm:cxn modelId="{0C91C2AE-ADF1-4634-BF21-E0A5C388CBA4}" type="presParOf" srcId="{E835703E-43AD-4CF9-939D-7D5BF67BF38A}" destId="{E61CA081-F6E2-4BDF-AD66-B03EAEFCC64F}" srcOrd="2" destOrd="0" presId="urn:microsoft.com/office/officeart/2011/layout/TabList"/>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53DE7B3-5F82-4046-89B6-C3EC391B0B6F}" type="doc">
      <dgm:prSet loTypeId="urn:microsoft.com/office/officeart/2005/8/layout/hList6" loCatId="list" qsTypeId="urn:microsoft.com/office/officeart/2005/8/quickstyle/simple3" qsCatId="simple" csTypeId="urn:microsoft.com/office/officeart/2005/8/colors/colorful1" csCatId="colorful" phldr="1"/>
      <dgm:spPr/>
      <dgm:t>
        <a:bodyPr/>
        <a:lstStyle/>
        <a:p>
          <a:endParaRPr lang="en-US"/>
        </a:p>
      </dgm:t>
    </dgm:pt>
    <dgm:pt modelId="{E7140EEA-2CD7-48CE-93FA-FE9A1710197A}">
      <dgm:prSet phldrT="[Text]"/>
      <dgm:spPr/>
      <dgm:t>
        <a:bodyPr/>
        <a:lstStyle/>
        <a:p>
          <a:r>
            <a:rPr lang="en-US" b="1" smtClean="0"/>
            <a:t>There are various offences and criminal penalties under this Act which, in general if committed, are sanctioned by a court of law.</a:t>
          </a:r>
          <a:endParaRPr lang="en-US" b="1"/>
        </a:p>
      </dgm:t>
    </dgm:pt>
    <dgm:pt modelId="{7E5CF70E-00FF-4A63-999C-FD8ECE315330}" type="parTrans" cxnId="{5371BB59-FC50-4072-9961-709E55577689}">
      <dgm:prSet/>
      <dgm:spPr/>
      <dgm:t>
        <a:bodyPr/>
        <a:lstStyle/>
        <a:p>
          <a:endParaRPr lang="en-US" b="1"/>
        </a:p>
      </dgm:t>
    </dgm:pt>
    <dgm:pt modelId="{629C2BC7-9023-489A-A62C-31DC600D7374}" type="sibTrans" cxnId="{5371BB59-FC50-4072-9961-709E55577689}">
      <dgm:prSet/>
      <dgm:spPr/>
      <dgm:t>
        <a:bodyPr/>
        <a:lstStyle/>
        <a:p>
          <a:endParaRPr lang="en-US" b="1"/>
        </a:p>
      </dgm:t>
    </dgm:pt>
    <dgm:pt modelId="{BD698A7A-0AFC-49BE-8D47-DA659FCF5EAE}">
      <dgm:prSet/>
      <dgm:spPr/>
      <dgm:t>
        <a:bodyPr/>
        <a:lstStyle/>
        <a:p>
          <a:r>
            <a:rPr lang="en-US" b="1" smtClean="0"/>
            <a:t>Where no specific penalty is provided, any person who does not comply or contravenes this Act shall, on conviction, be liable to a fine not exceeding 200,000 rupees and to imprisonment for a term not exceeding 5 years.</a:t>
          </a:r>
          <a:endParaRPr lang="en-US" b="1" dirty="0"/>
        </a:p>
      </dgm:t>
    </dgm:pt>
    <dgm:pt modelId="{C12460F0-2346-46EE-A77D-7433C8BBC658}" type="parTrans" cxnId="{FEB77172-C768-4503-9F35-4E4AF1B4243A}">
      <dgm:prSet/>
      <dgm:spPr/>
      <dgm:t>
        <a:bodyPr/>
        <a:lstStyle/>
        <a:p>
          <a:endParaRPr lang="en-US" b="1"/>
        </a:p>
      </dgm:t>
    </dgm:pt>
    <dgm:pt modelId="{7D9B3887-0032-4B0B-950F-995CA8BA5636}" type="sibTrans" cxnId="{FEB77172-C768-4503-9F35-4E4AF1B4243A}">
      <dgm:prSet/>
      <dgm:spPr/>
      <dgm:t>
        <a:bodyPr/>
        <a:lstStyle/>
        <a:p>
          <a:endParaRPr lang="en-US" b="1"/>
        </a:p>
      </dgm:t>
    </dgm:pt>
    <dgm:pt modelId="{B0B8CB9D-5B67-4325-80DA-CABB0B3E8E0D}" type="pres">
      <dgm:prSet presAssocID="{253DE7B3-5F82-4046-89B6-C3EC391B0B6F}" presName="Name0" presStyleCnt="0">
        <dgm:presLayoutVars>
          <dgm:dir/>
          <dgm:resizeHandles val="exact"/>
        </dgm:presLayoutVars>
      </dgm:prSet>
      <dgm:spPr/>
      <dgm:t>
        <a:bodyPr/>
        <a:lstStyle/>
        <a:p>
          <a:endParaRPr lang="en-US"/>
        </a:p>
      </dgm:t>
    </dgm:pt>
    <dgm:pt modelId="{3E9F9AE4-F8CF-45CD-8011-4B1C3E4D72D5}" type="pres">
      <dgm:prSet presAssocID="{E7140EEA-2CD7-48CE-93FA-FE9A1710197A}" presName="node" presStyleLbl="node1" presStyleIdx="0" presStyleCnt="2">
        <dgm:presLayoutVars>
          <dgm:bulletEnabled val="1"/>
        </dgm:presLayoutVars>
      </dgm:prSet>
      <dgm:spPr/>
      <dgm:t>
        <a:bodyPr/>
        <a:lstStyle/>
        <a:p>
          <a:endParaRPr lang="en-US"/>
        </a:p>
      </dgm:t>
    </dgm:pt>
    <dgm:pt modelId="{A02E85C6-91C4-4806-BF01-EC52BDCBC8CB}" type="pres">
      <dgm:prSet presAssocID="{629C2BC7-9023-489A-A62C-31DC600D7374}" presName="sibTrans" presStyleCnt="0"/>
      <dgm:spPr/>
    </dgm:pt>
    <dgm:pt modelId="{A274AF8B-9631-4F46-BA60-890B5BCD7940}" type="pres">
      <dgm:prSet presAssocID="{BD698A7A-0AFC-49BE-8D47-DA659FCF5EAE}" presName="node" presStyleLbl="node1" presStyleIdx="1" presStyleCnt="2">
        <dgm:presLayoutVars>
          <dgm:bulletEnabled val="1"/>
        </dgm:presLayoutVars>
      </dgm:prSet>
      <dgm:spPr/>
      <dgm:t>
        <a:bodyPr/>
        <a:lstStyle/>
        <a:p>
          <a:endParaRPr lang="en-US"/>
        </a:p>
      </dgm:t>
    </dgm:pt>
  </dgm:ptLst>
  <dgm:cxnLst>
    <dgm:cxn modelId="{A308E4D3-0331-491F-BE50-3783E6635B93}" type="presOf" srcId="{BD698A7A-0AFC-49BE-8D47-DA659FCF5EAE}" destId="{A274AF8B-9631-4F46-BA60-890B5BCD7940}" srcOrd="0" destOrd="0" presId="urn:microsoft.com/office/officeart/2005/8/layout/hList6"/>
    <dgm:cxn modelId="{3FE274CE-62AF-4C35-8A73-2919505E91EE}" type="presOf" srcId="{253DE7B3-5F82-4046-89B6-C3EC391B0B6F}" destId="{B0B8CB9D-5B67-4325-80DA-CABB0B3E8E0D}" srcOrd="0" destOrd="0" presId="urn:microsoft.com/office/officeart/2005/8/layout/hList6"/>
    <dgm:cxn modelId="{FF2AD970-4C52-4455-AFA7-696206297990}" type="presOf" srcId="{E7140EEA-2CD7-48CE-93FA-FE9A1710197A}" destId="{3E9F9AE4-F8CF-45CD-8011-4B1C3E4D72D5}" srcOrd="0" destOrd="0" presId="urn:microsoft.com/office/officeart/2005/8/layout/hList6"/>
    <dgm:cxn modelId="{FEB77172-C768-4503-9F35-4E4AF1B4243A}" srcId="{253DE7B3-5F82-4046-89B6-C3EC391B0B6F}" destId="{BD698A7A-0AFC-49BE-8D47-DA659FCF5EAE}" srcOrd="1" destOrd="0" parTransId="{C12460F0-2346-46EE-A77D-7433C8BBC658}" sibTransId="{7D9B3887-0032-4B0B-950F-995CA8BA5636}"/>
    <dgm:cxn modelId="{5371BB59-FC50-4072-9961-709E55577689}" srcId="{253DE7B3-5F82-4046-89B6-C3EC391B0B6F}" destId="{E7140EEA-2CD7-48CE-93FA-FE9A1710197A}" srcOrd="0" destOrd="0" parTransId="{7E5CF70E-00FF-4A63-999C-FD8ECE315330}" sibTransId="{629C2BC7-9023-489A-A62C-31DC600D7374}"/>
    <dgm:cxn modelId="{E82CD5F4-6C33-44ED-9068-EA2809403367}" type="presParOf" srcId="{B0B8CB9D-5B67-4325-80DA-CABB0B3E8E0D}" destId="{3E9F9AE4-F8CF-45CD-8011-4B1C3E4D72D5}" srcOrd="0" destOrd="0" presId="urn:microsoft.com/office/officeart/2005/8/layout/hList6"/>
    <dgm:cxn modelId="{B6520B89-5E7F-4806-8C5E-11F234B95FFE}" type="presParOf" srcId="{B0B8CB9D-5B67-4325-80DA-CABB0B3E8E0D}" destId="{A02E85C6-91C4-4806-BF01-EC52BDCBC8CB}" srcOrd="1" destOrd="0" presId="urn:microsoft.com/office/officeart/2005/8/layout/hList6"/>
    <dgm:cxn modelId="{817D42AB-02E2-4753-8BEB-C0C6512A7E56}" type="presParOf" srcId="{B0B8CB9D-5B67-4325-80DA-CABB0B3E8E0D}" destId="{A274AF8B-9631-4F46-BA60-890B5BCD7940}"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B6281DF-2D89-41F2-932F-1155C0FBA9EF}" type="doc">
      <dgm:prSet loTypeId="urn:microsoft.com/office/officeart/2008/layout/VerticalCurvedList" loCatId="list" qsTypeId="urn:microsoft.com/office/officeart/2005/8/quickstyle/simple3" qsCatId="simple" csTypeId="urn:microsoft.com/office/officeart/2005/8/colors/colorful1" csCatId="colorful" phldr="1"/>
      <dgm:spPr/>
      <dgm:t>
        <a:bodyPr/>
        <a:lstStyle/>
        <a:p>
          <a:endParaRPr lang="en-US"/>
        </a:p>
      </dgm:t>
    </dgm:pt>
    <dgm:pt modelId="{6E9BAA2A-B0FF-4604-B59F-B5A0237903AA}">
      <dgm:prSet phldrT="[Text]"/>
      <dgm:spPr/>
      <dgm:t>
        <a:bodyPr/>
        <a:lstStyle/>
        <a:p>
          <a:r>
            <a:rPr lang="en-US" b="1" smtClean="0">
              <a:solidFill>
                <a:srgbClr val="002060"/>
              </a:solidFill>
            </a:rPr>
            <a:t>Purely personal or household activity.</a:t>
          </a:r>
          <a:endParaRPr lang="en-US" b="1" dirty="0">
            <a:solidFill>
              <a:srgbClr val="002060"/>
            </a:solidFill>
          </a:endParaRPr>
        </a:p>
      </dgm:t>
    </dgm:pt>
    <dgm:pt modelId="{FBDCB653-6447-48D1-8DC2-302F1E304DF5}" type="parTrans" cxnId="{837F36E1-3832-4D77-95F2-64A7F18C381A}">
      <dgm:prSet/>
      <dgm:spPr/>
      <dgm:t>
        <a:bodyPr/>
        <a:lstStyle/>
        <a:p>
          <a:endParaRPr lang="en-US" b="1">
            <a:solidFill>
              <a:srgbClr val="002060"/>
            </a:solidFill>
          </a:endParaRPr>
        </a:p>
      </dgm:t>
    </dgm:pt>
    <dgm:pt modelId="{ACC9166C-A111-4074-A7CF-F6AFD25E5DD0}" type="sibTrans" cxnId="{837F36E1-3832-4D77-95F2-64A7F18C381A}">
      <dgm:prSet/>
      <dgm:spPr/>
      <dgm:t>
        <a:bodyPr/>
        <a:lstStyle/>
        <a:p>
          <a:endParaRPr lang="en-US" b="1">
            <a:solidFill>
              <a:srgbClr val="002060"/>
            </a:solidFill>
          </a:endParaRPr>
        </a:p>
      </dgm:t>
    </dgm:pt>
    <dgm:pt modelId="{64131FA2-1497-4D32-B7CB-B97C0AE27893}">
      <dgm:prSet/>
      <dgm:spPr/>
      <dgm:t>
        <a:bodyPr/>
        <a:lstStyle/>
        <a:p>
          <a:r>
            <a:rPr lang="en-US" b="1" smtClean="0">
              <a:solidFill>
                <a:srgbClr val="002060"/>
              </a:solidFill>
            </a:rPr>
            <a:t>For the prevention, investigation, detection or prosecution of an offence, including the execution of a penalty.</a:t>
          </a:r>
          <a:endParaRPr lang="en-US" b="1" dirty="0">
            <a:solidFill>
              <a:srgbClr val="002060"/>
            </a:solidFill>
          </a:endParaRPr>
        </a:p>
      </dgm:t>
    </dgm:pt>
    <dgm:pt modelId="{E9BB42AB-2AD6-457A-9E59-6869BA3A2EC7}" type="parTrans" cxnId="{0192FAF8-0E3E-4038-9240-F8C9A3B0BDD3}">
      <dgm:prSet/>
      <dgm:spPr/>
      <dgm:t>
        <a:bodyPr/>
        <a:lstStyle/>
        <a:p>
          <a:endParaRPr lang="en-US" b="1">
            <a:solidFill>
              <a:srgbClr val="002060"/>
            </a:solidFill>
          </a:endParaRPr>
        </a:p>
      </dgm:t>
    </dgm:pt>
    <dgm:pt modelId="{2D52E5EA-A25F-40F0-9C63-BE63F9D951E9}" type="sibTrans" cxnId="{0192FAF8-0E3E-4038-9240-F8C9A3B0BDD3}">
      <dgm:prSet/>
      <dgm:spPr/>
      <dgm:t>
        <a:bodyPr/>
        <a:lstStyle/>
        <a:p>
          <a:endParaRPr lang="en-US" b="1">
            <a:solidFill>
              <a:srgbClr val="002060"/>
            </a:solidFill>
          </a:endParaRPr>
        </a:p>
      </dgm:t>
    </dgm:pt>
    <dgm:pt modelId="{089BB5C6-E1C0-4CAA-8C76-2C61528CB7DF}">
      <dgm:prSet/>
      <dgm:spPr/>
      <dgm:t>
        <a:bodyPr/>
        <a:lstStyle/>
        <a:p>
          <a:r>
            <a:rPr lang="en-US" b="1" smtClean="0">
              <a:solidFill>
                <a:srgbClr val="002060"/>
              </a:solidFill>
            </a:rPr>
            <a:t>An objective of general public interest, including an economic or financial interest of the State.</a:t>
          </a:r>
          <a:endParaRPr lang="en-US" b="1" dirty="0">
            <a:solidFill>
              <a:srgbClr val="002060"/>
            </a:solidFill>
          </a:endParaRPr>
        </a:p>
      </dgm:t>
    </dgm:pt>
    <dgm:pt modelId="{1E017B9F-8B4B-4D9E-9971-F51EC8BEEEF5}" type="parTrans" cxnId="{9230521A-1187-4806-984E-550D630A0811}">
      <dgm:prSet/>
      <dgm:spPr/>
      <dgm:t>
        <a:bodyPr/>
        <a:lstStyle/>
        <a:p>
          <a:endParaRPr lang="en-US" b="1">
            <a:solidFill>
              <a:srgbClr val="002060"/>
            </a:solidFill>
          </a:endParaRPr>
        </a:p>
      </dgm:t>
    </dgm:pt>
    <dgm:pt modelId="{9E23C933-C40F-40CC-B5FB-D725FE98AE33}" type="sibTrans" cxnId="{9230521A-1187-4806-984E-550D630A0811}">
      <dgm:prSet/>
      <dgm:spPr/>
      <dgm:t>
        <a:bodyPr/>
        <a:lstStyle/>
        <a:p>
          <a:endParaRPr lang="en-US" b="1">
            <a:solidFill>
              <a:srgbClr val="002060"/>
            </a:solidFill>
          </a:endParaRPr>
        </a:p>
      </dgm:t>
    </dgm:pt>
    <dgm:pt modelId="{15B43B25-0BE6-44D1-AC98-0187595683E7}">
      <dgm:prSet/>
      <dgm:spPr/>
      <dgm:t>
        <a:bodyPr/>
        <a:lstStyle/>
        <a:p>
          <a:r>
            <a:rPr lang="en-US" b="1" smtClean="0">
              <a:solidFill>
                <a:srgbClr val="002060"/>
              </a:solidFill>
            </a:rPr>
            <a:t>The protection of judicial independence and judicial proceedings.</a:t>
          </a:r>
          <a:endParaRPr lang="en-US" b="1" dirty="0">
            <a:solidFill>
              <a:srgbClr val="002060"/>
            </a:solidFill>
          </a:endParaRPr>
        </a:p>
      </dgm:t>
    </dgm:pt>
    <dgm:pt modelId="{6C2050F1-67EC-4C0B-955F-63CE2A00081A}" type="parTrans" cxnId="{4CDB986B-62FB-4276-A761-E351135497AE}">
      <dgm:prSet/>
      <dgm:spPr/>
      <dgm:t>
        <a:bodyPr/>
        <a:lstStyle/>
        <a:p>
          <a:endParaRPr lang="en-US" b="1">
            <a:solidFill>
              <a:srgbClr val="002060"/>
            </a:solidFill>
          </a:endParaRPr>
        </a:p>
      </dgm:t>
    </dgm:pt>
    <dgm:pt modelId="{038DEE6F-1FC3-466B-B4FC-6A3E27F988A4}" type="sibTrans" cxnId="{4CDB986B-62FB-4276-A761-E351135497AE}">
      <dgm:prSet/>
      <dgm:spPr/>
      <dgm:t>
        <a:bodyPr/>
        <a:lstStyle/>
        <a:p>
          <a:endParaRPr lang="en-US" b="1">
            <a:solidFill>
              <a:srgbClr val="002060"/>
            </a:solidFill>
          </a:endParaRPr>
        </a:p>
      </dgm:t>
    </dgm:pt>
    <dgm:pt modelId="{FD65A67D-50D2-4361-A1F2-0F22268C876F}">
      <dgm:prSet/>
      <dgm:spPr/>
      <dgm:t>
        <a:bodyPr/>
        <a:lstStyle/>
        <a:p>
          <a:r>
            <a:rPr lang="en-US" b="1" smtClean="0">
              <a:solidFill>
                <a:srgbClr val="002060"/>
              </a:solidFill>
            </a:rPr>
            <a:t>The protection of a data subject or the rights and freedoms of others</a:t>
          </a:r>
          <a:endParaRPr lang="en-US" b="1" dirty="0" smtClean="0">
            <a:solidFill>
              <a:srgbClr val="002060"/>
            </a:solidFill>
          </a:endParaRPr>
        </a:p>
      </dgm:t>
    </dgm:pt>
    <dgm:pt modelId="{10152B05-509B-40CA-8231-029DC66D0794}" type="parTrans" cxnId="{183556BB-3ED8-4EFA-B1C7-C161311C5842}">
      <dgm:prSet/>
      <dgm:spPr/>
      <dgm:t>
        <a:bodyPr/>
        <a:lstStyle/>
        <a:p>
          <a:endParaRPr lang="en-US" b="1">
            <a:solidFill>
              <a:srgbClr val="002060"/>
            </a:solidFill>
          </a:endParaRPr>
        </a:p>
      </dgm:t>
    </dgm:pt>
    <dgm:pt modelId="{E8F3C309-21C4-4038-B739-BD2183EBB450}" type="sibTrans" cxnId="{183556BB-3ED8-4EFA-B1C7-C161311C5842}">
      <dgm:prSet/>
      <dgm:spPr/>
      <dgm:t>
        <a:bodyPr/>
        <a:lstStyle/>
        <a:p>
          <a:endParaRPr lang="en-US" b="1">
            <a:solidFill>
              <a:srgbClr val="002060"/>
            </a:solidFill>
          </a:endParaRPr>
        </a:p>
      </dgm:t>
    </dgm:pt>
    <dgm:pt modelId="{077224A9-BCC6-42ED-9E28-45E4112221D8}">
      <dgm:prSet/>
      <dgm:spPr/>
      <dgm:t>
        <a:bodyPr/>
        <a:lstStyle/>
        <a:p>
          <a:r>
            <a:rPr lang="en-US" b="1" dirty="0" smtClean="0">
              <a:solidFill>
                <a:srgbClr val="002060"/>
              </a:solidFill>
            </a:rPr>
            <a:t>For the protection of national security, </a:t>
          </a:r>
          <a:r>
            <a:rPr lang="en-US" b="1" dirty="0" err="1" smtClean="0">
              <a:solidFill>
                <a:srgbClr val="002060"/>
              </a:solidFill>
            </a:rPr>
            <a:t>defence</a:t>
          </a:r>
          <a:r>
            <a:rPr lang="en-US" b="1" dirty="0" smtClean="0">
              <a:solidFill>
                <a:srgbClr val="002060"/>
              </a:solidFill>
            </a:rPr>
            <a:t>  or public security – Certificate is required from the Prime Minister</a:t>
          </a:r>
        </a:p>
      </dgm:t>
    </dgm:pt>
    <dgm:pt modelId="{6FA977A5-D282-42B7-A81B-BDC2B58ABED5}" type="parTrans" cxnId="{0B5718D2-9F08-401C-967C-2E1A08B0C485}">
      <dgm:prSet/>
      <dgm:spPr/>
      <dgm:t>
        <a:bodyPr/>
        <a:lstStyle/>
        <a:p>
          <a:endParaRPr lang="en-US" b="1">
            <a:solidFill>
              <a:srgbClr val="002060"/>
            </a:solidFill>
          </a:endParaRPr>
        </a:p>
      </dgm:t>
    </dgm:pt>
    <dgm:pt modelId="{7EAD0759-7E28-4ED4-982B-F1469A7EE7F6}" type="sibTrans" cxnId="{0B5718D2-9F08-401C-967C-2E1A08B0C485}">
      <dgm:prSet/>
      <dgm:spPr/>
      <dgm:t>
        <a:bodyPr/>
        <a:lstStyle/>
        <a:p>
          <a:endParaRPr lang="en-US" b="1">
            <a:solidFill>
              <a:srgbClr val="002060"/>
            </a:solidFill>
          </a:endParaRPr>
        </a:p>
      </dgm:t>
    </dgm:pt>
    <dgm:pt modelId="{1A4E6D9E-3AE2-4432-8842-8AE911EAA0DE}" type="pres">
      <dgm:prSet presAssocID="{BB6281DF-2D89-41F2-932F-1155C0FBA9EF}" presName="Name0" presStyleCnt="0">
        <dgm:presLayoutVars>
          <dgm:chMax val="7"/>
          <dgm:chPref val="7"/>
          <dgm:dir/>
        </dgm:presLayoutVars>
      </dgm:prSet>
      <dgm:spPr/>
      <dgm:t>
        <a:bodyPr/>
        <a:lstStyle/>
        <a:p>
          <a:endParaRPr lang="en-US"/>
        </a:p>
      </dgm:t>
    </dgm:pt>
    <dgm:pt modelId="{E37DD23B-0E6A-4C8A-8166-2106F974BDBE}" type="pres">
      <dgm:prSet presAssocID="{BB6281DF-2D89-41F2-932F-1155C0FBA9EF}" presName="Name1" presStyleCnt="0"/>
      <dgm:spPr/>
    </dgm:pt>
    <dgm:pt modelId="{08BC5CFE-4E87-4C83-903B-1187BB9136CC}" type="pres">
      <dgm:prSet presAssocID="{BB6281DF-2D89-41F2-932F-1155C0FBA9EF}" presName="cycle" presStyleCnt="0"/>
      <dgm:spPr/>
    </dgm:pt>
    <dgm:pt modelId="{90E8A2EE-D0BD-48E8-8F1D-923FD133702A}" type="pres">
      <dgm:prSet presAssocID="{BB6281DF-2D89-41F2-932F-1155C0FBA9EF}" presName="srcNode" presStyleLbl="node1" presStyleIdx="0" presStyleCnt="6"/>
      <dgm:spPr/>
    </dgm:pt>
    <dgm:pt modelId="{71FB2C03-FF56-47D8-916C-BED9FB83C1FB}" type="pres">
      <dgm:prSet presAssocID="{BB6281DF-2D89-41F2-932F-1155C0FBA9EF}" presName="conn" presStyleLbl="parChTrans1D2" presStyleIdx="0" presStyleCnt="1"/>
      <dgm:spPr/>
      <dgm:t>
        <a:bodyPr/>
        <a:lstStyle/>
        <a:p>
          <a:endParaRPr lang="en-US"/>
        </a:p>
      </dgm:t>
    </dgm:pt>
    <dgm:pt modelId="{CCC848C4-DFA5-4AA1-B21A-7F72F6F7FA8A}" type="pres">
      <dgm:prSet presAssocID="{BB6281DF-2D89-41F2-932F-1155C0FBA9EF}" presName="extraNode" presStyleLbl="node1" presStyleIdx="0" presStyleCnt="6"/>
      <dgm:spPr/>
    </dgm:pt>
    <dgm:pt modelId="{084366AD-76D3-4B0A-B2C1-85463481B33F}" type="pres">
      <dgm:prSet presAssocID="{BB6281DF-2D89-41F2-932F-1155C0FBA9EF}" presName="dstNode" presStyleLbl="node1" presStyleIdx="0" presStyleCnt="6"/>
      <dgm:spPr/>
    </dgm:pt>
    <dgm:pt modelId="{2E98C74D-B3CB-4CC5-84CA-7CB744690DBA}" type="pres">
      <dgm:prSet presAssocID="{6E9BAA2A-B0FF-4604-B59F-B5A0237903AA}" presName="text_1" presStyleLbl="node1" presStyleIdx="0" presStyleCnt="6">
        <dgm:presLayoutVars>
          <dgm:bulletEnabled val="1"/>
        </dgm:presLayoutVars>
      </dgm:prSet>
      <dgm:spPr/>
      <dgm:t>
        <a:bodyPr/>
        <a:lstStyle/>
        <a:p>
          <a:endParaRPr lang="en-US"/>
        </a:p>
      </dgm:t>
    </dgm:pt>
    <dgm:pt modelId="{2C67D8C5-85E8-4145-B273-AB8153A696EA}" type="pres">
      <dgm:prSet presAssocID="{6E9BAA2A-B0FF-4604-B59F-B5A0237903AA}" presName="accent_1" presStyleCnt="0"/>
      <dgm:spPr/>
    </dgm:pt>
    <dgm:pt modelId="{327CFB07-48D4-4D6C-B4D4-3D3425002476}" type="pres">
      <dgm:prSet presAssocID="{6E9BAA2A-B0FF-4604-B59F-B5A0237903AA}" presName="accentRepeatNode" presStyleLbl="solidFgAcc1" presStyleIdx="0" presStyleCnt="6"/>
      <dgm:spPr/>
    </dgm:pt>
    <dgm:pt modelId="{FD8915E1-171A-4160-8F1D-BEB62A466FA2}" type="pres">
      <dgm:prSet presAssocID="{64131FA2-1497-4D32-B7CB-B97C0AE27893}" presName="text_2" presStyleLbl="node1" presStyleIdx="1" presStyleCnt="6">
        <dgm:presLayoutVars>
          <dgm:bulletEnabled val="1"/>
        </dgm:presLayoutVars>
      </dgm:prSet>
      <dgm:spPr/>
      <dgm:t>
        <a:bodyPr/>
        <a:lstStyle/>
        <a:p>
          <a:endParaRPr lang="en-US"/>
        </a:p>
      </dgm:t>
    </dgm:pt>
    <dgm:pt modelId="{0AFEFE0A-11FD-440A-B5AD-DBD3984D960F}" type="pres">
      <dgm:prSet presAssocID="{64131FA2-1497-4D32-B7CB-B97C0AE27893}" presName="accent_2" presStyleCnt="0"/>
      <dgm:spPr/>
    </dgm:pt>
    <dgm:pt modelId="{2FE0FB4E-D58A-4D97-9C85-8A95776C4850}" type="pres">
      <dgm:prSet presAssocID="{64131FA2-1497-4D32-B7CB-B97C0AE27893}" presName="accentRepeatNode" presStyleLbl="solidFgAcc1" presStyleIdx="1" presStyleCnt="6"/>
      <dgm:spPr/>
    </dgm:pt>
    <dgm:pt modelId="{ABBD2608-E4A1-4B08-8E7A-F2B862C4584E}" type="pres">
      <dgm:prSet presAssocID="{089BB5C6-E1C0-4CAA-8C76-2C61528CB7DF}" presName="text_3" presStyleLbl="node1" presStyleIdx="2" presStyleCnt="6">
        <dgm:presLayoutVars>
          <dgm:bulletEnabled val="1"/>
        </dgm:presLayoutVars>
      </dgm:prSet>
      <dgm:spPr/>
      <dgm:t>
        <a:bodyPr/>
        <a:lstStyle/>
        <a:p>
          <a:endParaRPr lang="en-US"/>
        </a:p>
      </dgm:t>
    </dgm:pt>
    <dgm:pt modelId="{624374C0-A4ED-4366-8D9D-D53A1BA374A9}" type="pres">
      <dgm:prSet presAssocID="{089BB5C6-E1C0-4CAA-8C76-2C61528CB7DF}" presName="accent_3" presStyleCnt="0"/>
      <dgm:spPr/>
    </dgm:pt>
    <dgm:pt modelId="{6844CB32-98A1-42AB-8591-0D0A4D3EA660}" type="pres">
      <dgm:prSet presAssocID="{089BB5C6-E1C0-4CAA-8C76-2C61528CB7DF}" presName="accentRepeatNode" presStyleLbl="solidFgAcc1" presStyleIdx="2" presStyleCnt="6"/>
      <dgm:spPr/>
    </dgm:pt>
    <dgm:pt modelId="{FF66DFF8-7844-4677-A6AA-536D62C31510}" type="pres">
      <dgm:prSet presAssocID="{15B43B25-0BE6-44D1-AC98-0187595683E7}" presName="text_4" presStyleLbl="node1" presStyleIdx="3" presStyleCnt="6">
        <dgm:presLayoutVars>
          <dgm:bulletEnabled val="1"/>
        </dgm:presLayoutVars>
      </dgm:prSet>
      <dgm:spPr/>
      <dgm:t>
        <a:bodyPr/>
        <a:lstStyle/>
        <a:p>
          <a:endParaRPr lang="en-US"/>
        </a:p>
      </dgm:t>
    </dgm:pt>
    <dgm:pt modelId="{0136B93F-07B9-4911-9E2F-3693F0996142}" type="pres">
      <dgm:prSet presAssocID="{15B43B25-0BE6-44D1-AC98-0187595683E7}" presName="accent_4" presStyleCnt="0"/>
      <dgm:spPr/>
    </dgm:pt>
    <dgm:pt modelId="{747CA141-8E83-42DF-92EE-A21F30F69836}" type="pres">
      <dgm:prSet presAssocID="{15B43B25-0BE6-44D1-AC98-0187595683E7}" presName="accentRepeatNode" presStyleLbl="solidFgAcc1" presStyleIdx="3" presStyleCnt="6"/>
      <dgm:spPr/>
    </dgm:pt>
    <dgm:pt modelId="{0DEBC783-897E-4016-BE5A-F31B34EDEE14}" type="pres">
      <dgm:prSet presAssocID="{FD65A67D-50D2-4361-A1F2-0F22268C876F}" presName="text_5" presStyleLbl="node1" presStyleIdx="4" presStyleCnt="6">
        <dgm:presLayoutVars>
          <dgm:bulletEnabled val="1"/>
        </dgm:presLayoutVars>
      </dgm:prSet>
      <dgm:spPr/>
      <dgm:t>
        <a:bodyPr/>
        <a:lstStyle/>
        <a:p>
          <a:endParaRPr lang="en-US"/>
        </a:p>
      </dgm:t>
    </dgm:pt>
    <dgm:pt modelId="{5D6B0332-CEDD-4444-8760-543E4393E137}" type="pres">
      <dgm:prSet presAssocID="{FD65A67D-50D2-4361-A1F2-0F22268C876F}" presName="accent_5" presStyleCnt="0"/>
      <dgm:spPr/>
    </dgm:pt>
    <dgm:pt modelId="{F1B89BA0-40A4-4B4E-8007-0871019BE196}" type="pres">
      <dgm:prSet presAssocID="{FD65A67D-50D2-4361-A1F2-0F22268C876F}" presName="accentRepeatNode" presStyleLbl="solidFgAcc1" presStyleIdx="4" presStyleCnt="6"/>
      <dgm:spPr/>
    </dgm:pt>
    <dgm:pt modelId="{AD1A39BB-75CD-4FCA-9310-6DE2EDCCDC6F}" type="pres">
      <dgm:prSet presAssocID="{077224A9-BCC6-42ED-9E28-45E4112221D8}" presName="text_6" presStyleLbl="node1" presStyleIdx="5" presStyleCnt="6">
        <dgm:presLayoutVars>
          <dgm:bulletEnabled val="1"/>
        </dgm:presLayoutVars>
      </dgm:prSet>
      <dgm:spPr/>
      <dgm:t>
        <a:bodyPr/>
        <a:lstStyle/>
        <a:p>
          <a:endParaRPr lang="en-US"/>
        </a:p>
      </dgm:t>
    </dgm:pt>
    <dgm:pt modelId="{5554D409-7E59-4317-BBE7-F95F803FA8DC}" type="pres">
      <dgm:prSet presAssocID="{077224A9-BCC6-42ED-9E28-45E4112221D8}" presName="accent_6" presStyleCnt="0"/>
      <dgm:spPr/>
    </dgm:pt>
    <dgm:pt modelId="{5F062030-3E02-4196-8EF5-43C84A9E5F2A}" type="pres">
      <dgm:prSet presAssocID="{077224A9-BCC6-42ED-9E28-45E4112221D8}" presName="accentRepeatNode" presStyleLbl="solidFgAcc1" presStyleIdx="5" presStyleCnt="6"/>
      <dgm:spPr/>
    </dgm:pt>
  </dgm:ptLst>
  <dgm:cxnLst>
    <dgm:cxn modelId="{83406459-9A69-4966-9FB8-45E3B1F00772}" type="presOf" srcId="{ACC9166C-A111-4074-A7CF-F6AFD25E5DD0}" destId="{71FB2C03-FF56-47D8-916C-BED9FB83C1FB}" srcOrd="0" destOrd="0" presId="urn:microsoft.com/office/officeart/2008/layout/VerticalCurvedList"/>
    <dgm:cxn modelId="{AF56DACC-D737-4CC7-B8CE-9E31E22B6C96}" type="presOf" srcId="{FD65A67D-50D2-4361-A1F2-0F22268C876F}" destId="{0DEBC783-897E-4016-BE5A-F31B34EDEE14}" srcOrd="0" destOrd="0" presId="urn:microsoft.com/office/officeart/2008/layout/VerticalCurvedList"/>
    <dgm:cxn modelId="{9230521A-1187-4806-984E-550D630A0811}" srcId="{BB6281DF-2D89-41F2-932F-1155C0FBA9EF}" destId="{089BB5C6-E1C0-4CAA-8C76-2C61528CB7DF}" srcOrd="2" destOrd="0" parTransId="{1E017B9F-8B4B-4D9E-9971-F51EC8BEEEF5}" sibTransId="{9E23C933-C40F-40CC-B5FB-D725FE98AE33}"/>
    <dgm:cxn modelId="{837F36E1-3832-4D77-95F2-64A7F18C381A}" srcId="{BB6281DF-2D89-41F2-932F-1155C0FBA9EF}" destId="{6E9BAA2A-B0FF-4604-B59F-B5A0237903AA}" srcOrd="0" destOrd="0" parTransId="{FBDCB653-6447-48D1-8DC2-302F1E304DF5}" sibTransId="{ACC9166C-A111-4074-A7CF-F6AFD25E5DD0}"/>
    <dgm:cxn modelId="{FFAE22AC-CEE8-4927-8849-97C5AC8194A0}" type="presOf" srcId="{6E9BAA2A-B0FF-4604-B59F-B5A0237903AA}" destId="{2E98C74D-B3CB-4CC5-84CA-7CB744690DBA}" srcOrd="0" destOrd="0" presId="urn:microsoft.com/office/officeart/2008/layout/VerticalCurvedList"/>
    <dgm:cxn modelId="{E1CEECB0-3570-49E1-9676-42FDBF695AFB}" type="presOf" srcId="{089BB5C6-E1C0-4CAA-8C76-2C61528CB7DF}" destId="{ABBD2608-E4A1-4B08-8E7A-F2B862C4584E}" srcOrd="0" destOrd="0" presId="urn:microsoft.com/office/officeart/2008/layout/VerticalCurvedList"/>
    <dgm:cxn modelId="{A209AFD3-4E70-4139-9C41-06DC08101DEA}" type="presOf" srcId="{15B43B25-0BE6-44D1-AC98-0187595683E7}" destId="{FF66DFF8-7844-4677-A6AA-536D62C31510}" srcOrd="0" destOrd="0" presId="urn:microsoft.com/office/officeart/2008/layout/VerticalCurvedList"/>
    <dgm:cxn modelId="{361A8A6E-EB7A-4E36-B938-63FD1A142E8D}" type="presOf" srcId="{077224A9-BCC6-42ED-9E28-45E4112221D8}" destId="{AD1A39BB-75CD-4FCA-9310-6DE2EDCCDC6F}" srcOrd="0" destOrd="0" presId="urn:microsoft.com/office/officeart/2008/layout/VerticalCurvedList"/>
    <dgm:cxn modelId="{0192FAF8-0E3E-4038-9240-F8C9A3B0BDD3}" srcId="{BB6281DF-2D89-41F2-932F-1155C0FBA9EF}" destId="{64131FA2-1497-4D32-B7CB-B97C0AE27893}" srcOrd="1" destOrd="0" parTransId="{E9BB42AB-2AD6-457A-9E59-6869BA3A2EC7}" sibTransId="{2D52E5EA-A25F-40F0-9C63-BE63F9D951E9}"/>
    <dgm:cxn modelId="{4CDB986B-62FB-4276-A761-E351135497AE}" srcId="{BB6281DF-2D89-41F2-932F-1155C0FBA9EF}" destId="{15B43B25-0BE6-44D1-AC98-0187595683E7}" srcOrd="3" destOrd="0" parTransId="{6C2050F1-67EC-4C0B-955F-63CE2A00081A}" sibTransId="{038DEE6F-1FC3-466B-B4FC-6A3E27F988A4}"/>
    <dgm:cxn modelId="{032D09C2-38AB-4B27-B9C4-5378859467C6}" type="presOf" srcId="{64131FA2-1497-4D32-B7CB-B97C0AE27893}" destId="{FD8915E1-171A-4160-8F1D-BEB62A466FA2}" srcOrd="0" destOrd="0" presId="urn:microsoft.com/office/officeart/2008/layout/VerticalCurvedList"/>
    <dgm:cxn modelId="{69F2F910-29C7-442B-B4CE-D2A4AE399399}" type="presOf" srcId="{BB6281DF-2D89-41F2-932F-1155C0FBA9EF}" destId="{1A4E6D9E-3AE2-4432-8842-8AE911EAA0DE}" srcOrd="0" destOrd="0" presId="urn:microsoft.com/office/officeart/2008/layout/VerticalCurvedList"/>
    <dgm:cxn modelId="{0B5718D2-9F08-401C-967C-2E1A08B0C485}" srcId="{BB6281DF-2D89-41F2-932F-1155C0FBA9EF}" destId="{077224A9-BCC6-42ED-9E28-45E4112221D8}" srcOrd="5" destOrd="0" parTransId="{6FA977A5-D282-42B7-A81B-BDC2B58ABED5}" sibTransId="{7EAD0759-7E28-4ED4-982B-F1469A7EE7F6}"/>
    <dgm:cxn modelId="{183556BB-3ED8-4EFA-B1C7-C161311C5842}" srcId="{BB6281DF-2D89-41F2-932F-1155C0FBA9EF}" destId="{FD65A67D-50D2-4361-A1F2-0F22268C876F}" srcOrd="4" destOrd="0" parTransId="{10152B05-509B-40CA-8231-029DC66D0794}" sibTransId="{E8F3C309-21C4-4038-B739-BD2183EBB450}"/>
    <dgm:cxn modelId="{1DCE5804-1987-4AB7-B97A-73D649BDC317}" type="presParOf" srcId="{1A4E6D9E-3AE2-4432-8842-8AE911EAA0DE}" destId="{E37DD23B-0E6A-4C8A-8166-2106F974BDBE}" srcOrd="0" destOrd="0" presId="urn:microsoft.com/office/officeart/2008/layout/VerticalCurvedList"/>
    <dgm:cxn modelId="{F677B735-8A7B-4771-86F8-7958B00C7A55}" type="presParOf" srcId="{E37DD23B-0E6A-4C8A-8166-2106F974BDBE}" destId="{08BC5CFE-4E87-4C83-903B-1187BB9136CC}" srcOrd="0" destOrd="0" presId="urn:microsoft.com/office/officeart/2008/layout/VerticalCurvedList"/>
    <dgm:cxn modelId="{85666BB2-9A55-4742-81A8-1B8DBE77683C}" type="presParOf" srcId="{08BC5CFE-4E87-4C83-903B-1187BB9136CC}" destId="{90E8A2EE-D0BD-48E8-8F1D-923FD133702A}" srcOrd="0" destOrd="0" presId="urn:microsoft.com/office/officeart/2008/layout/VerticalCurvedList"/>
    <dgm:cxn modelId="{F6ACABC2-9E10-431B-A8A7-022157E7A7BE}" type="presParOf" srcId="{08BC5CFE-4E87-4C83-903B-1187BB9136CC}" destId="{71FB2C03-FF56-47D8-916C-BED9FB83C1FB}" srcOrd="1" destOrd="0" presId="urn:microsoft.com/office/officeart/2008/layout/VerticalCurvedList"/>
    <dgm:cxn modelId="{731040A7-25E2-4C5F-88E2-C2C5E449C36A}" type="presParOf" srcId="{08BC5CFE-4E87-4C83-903B-1187BB9136CC}" destId="{CCC848C4-DFA5-4AA1-B21A-7F72F6F7FA8A}" srcOrd="2" destOrd="0" presId="urn:microsoft.com/office/officeart/2008/layout/VerticalCurvedList"/>
    <dgm:cxn modelId="{1371D1AA-B4CD-424E-8532-2B9F495D611E}" type="presParOf" srcId="{08BC5CFE-4E87-4C83-903B-1187BB9136CC}" destId="{084366AD-76D3-4B0A-B2C1-85463481B33F}" srcOrd="3" destOrd="0" presId="urn:microsoft.com/office/officeart/2008/layout/VerticalCurvedList"/>
    <dgm:cxn modelId="{C943A5D3-C9D1-4B64-A29E-2AA75890018F}" type="presParOf" srcId="{E37DD23B-0E6A-4C8A-8166-2106F974BDBE}" destId="{2E98C74D-B3CB-4CC5-84CA-7CB744690DBA}" srcOrd="1" destOrd="0" presId="urn:microsoft.com/office/officeart/2008/layout/VerticalCurvedList"/>
    <dgm:cxn modelId="{44BE2E5E-6D22-401A-818E-A07021888630}" type="presParOf" srcId="{E37DD23B-0E6A-4C8A-8166-2106F974BDBE}" destId="{2C67D8C5-85E8-4145-B273-AB8153A696EA}" srcOrd="2" destOrd="0" presId="urn:microsoft.com/office/officeart/2008/layout/VerticalCurvedList"/>
    <dgm:cxn modelId="{8F018839-2A1F-465A-B3A9-2E96F95F89FB}" type="presParOf" srcId="{2C67D8C5-85E8-4145-B273-AB8153A696EA}" destId="{327CFB07-48D4-4D6C-B4D4-3D3425002476}" srcOrd="0" destOrd="0" presId="urn:microsoft.com/office/officeart/2008/layout/VerticalCurvedList"/>
    <dgm:cxn modelId="{7EA9E026-0369-4D3F-AF1D-41576BDE77AD}" type="presParOf" srcId="{E37DD23B-0E6A-4C8A-8166-2106F974BDBE}" destId="{FD8915E1-171A-4160-8F1D-BEB62A466FA2}" srcOrd="3" destOrd="0" presId="urn:microsoft.com/office/officeart/2008/layout/VerticalCurvedList"/>
    <dgm:cxn modelId="{61F3469E-9F96-4990-BDE7-0307C1BDCA61}" type="presParOf" srcId="{E37DD23B-0E6A-4C8A-8166-2106F974BDBE}" destId="{0AFEFE0A-11FD-440A-B5AD-DBD3984D960F}" srcOrd="4" destOrd="0" presId="urn:microsoft.com/office/officeart/2008/layout/VerticalCurvedList"/>
    <dgm:cxn modelId="{CE5EE45E-F117-4E0E-8A47-509B390EFCFF}" type="presParOf" srcId="{0AFEFE0A-11FD-440A-B5AD-DBD3984D960F}" destId="{2FE0FB4E-D58A-4D97-9C85-8A95776C4850}" srcOrd="0" destOrd="0" presId="urn:microsoft.com/office/officeart/2008/layout/VerticalCurvedList"/>
    <dgm:cxn modelId="{57BA663A-FDCC-4BE2-8B1E-E81F9317A950}" type="presParOf" srcId="{E37DD23B-0E6A-4C8A-8166-2106F974BDBE}" destId="{ABBD2608-E4A1-4B08-8E7A-F2B862C4584E}" srcOrd="5" destOrd="0" presId="urn:microsoft.com/office/officeart/2008/layout/VerticalCurvedList"/>
    <dgm:cxn modelId="{1057E53E-2561-48C5-9464-0802D5E9059C}" type="presParOf" srcId="{E37DD23B-0E6A-4C8A-8166-2106F974BDBE}" destId="{624374C0-A4ED-4366-8D9D-D53A1BA374A9}" srcOrd="6" destOrd="0" presId="urn:microsoft.com/office/officeart/2008/layout/VerticalCurvedList"/>
    <dgm:cxn modelId="{C68729A3-4119-4FFC-AF6C-A4C81A894EE9}" type="presParOf" srcId="{624374C0-A4ED-4366-8D9D-D53A1BA374A9}" destId="{6844CB32-98A1-42AB-8591-0D0A4D3EA660}" srcOrd="0" destOrd="0" presId="urn:microsoft.com/office/officeart/2008/layout/VerticalCurvedList"/>
    <dgm:cxn modelId="{00245BD5-003E-4AFC-A1D4-59DBD3F8D524}" type="presParOf" srcId="{E37DD23B-0E6A-4C8A-8166-2106F974BDBE}" destId="{FF66DFF8-7844-4677-A6AA-536D62C31510}" srcOrd="7" destOrd="0" presId="urn:microsoft.com/office/officeart/2008/layout/VerticalCurvedList"/>
    <dgm:cxn modelId="{BD354793-C250-4585-A1CA-22015F767FA3}" type="presParOf" srcId="{E37DD23B-0E6A-4C8A-8166-2106F974BDBE}" destId="{0136B93F-07B9-4911-9E2F-3693F0996142}" srcOrd="8" destOrd="0" presId="urn:microsoft.com/office/officeart/2008/layout/VerticalCurvedList"/>
    <dgm:cxn modelId="{B809D20F-D3BE-4F22-BE73-FF0D6930DC0E}" type="presParOf" srcId="{0136B93F-07B9-4911-9E2F-3693F0996142}" destId="{747CA141-8E83-42DF-92EE-A21F30F69836}" srcOrd="0" destOrd="0" presId="urn:microsoft.com/office/officeart/2008/layout/VerticalCurvedList"/>
    <dgm:cxn modelId="{7E762AEF-9DD1-4546-BFF2-946AC112343E}" type="presParOf" srcId="{E37DD23B-0E6A-4C8A-8166-2106F974BDBE}" destId="{0DEBC783-897E-4016-BE5A-F31B34EDEE14}" srcOrd="9" destOrd="0" presId="urn:microsoft.com/office/officeart/2008/layout/VerticalCurvedList"/>
    <dgm:cxn modelId="{8A376106-63CE-4879-A38C-9435C163F922}" type="presParOf" srcId="{E37DD23B-0E6A-4C8A-8166-2106F974BDBE}" destId="{5D6B0332-CEDD-4444-8760-543E4393E137}" srcOrd="10" destOrd="0" presId="urn:microsoft.com/office/officeart/2008/layout/VerticalCurvedList"/>
    <dgm:cxn modelId="{52806E6E-FD9E-4B03-BE24-7F37D9A96382}" type="presParOf" srcId="{5D6B0332-CEDD-4444-8760-543E4393E137}" destId="{F1B89BA0-40A4-4B4E-8007-0871019BE196}" srcOrd="0" destOrd="0" presId="urn:microsoft.com/office/officeart/2008/layout/VerticalCurvedList"/>
    <dgm:cxn modelId="{39E2A090-9344-490E-B15D-8DFF79EAFB44}" type="presParOf" srcId="{E37DD23B-0E6A-4C8A-8166-2106F974BDBE}" destId="{AD1A39BB-75CD-4FCA-9310-6DE2EDCCDC6F}" srcOrd="11" destOrd="0" presId="urn:microsoft.com/office/officeart/2008/layout/VerticalCurvedList"/>
    <dgm:cxn modelId="{2AC60E5A-CFC6-4A13-A740-83210697CACF}" type="presParOf" srcId="{E37DD23B-0E6A-4C8A-8166-2106F974BDBE}" destId="{5554D409-7E59-4317-BBE7-F95F803FA8DC}" srcOrd="12" destOrd="0" presId="urn:microsoft.com/office/officeart/2008/layout/VerticalCurvedList"/>
    <dgm:cxn modelId="{63B0E25A-B1BF-4DEA-A1AD-8C06D4671159}" type="presParOf" srcId="{5554D409-7E59-4317-BBE7-F95F803FA8DC}" destId="{5F062030-3E02-4196-8EF5-43C84A9E5F2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FA575E4-D05E-4388-B7D2-F8EBED5E8C78}"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GB"/>
        </a:p>
      </dgm:t>
    </dgm:pt>
    <dgm:pt modelId="{8E60FE1A-3225-4D80-A1CC-35006B4C5182}">
      <dgm:prSet phldrT="[Text]" custT="1"/>
      <dgm:spPr/>
      <dgm:t>
        <a:bodyPr/>
        <a:lstStyle/>
        <a:p>
          <a:r>
            <a:rPr lang="en-US" sz="2200" dirty="0" smtClean="0"/>
            <a:t>helps controllers or processors to demonstrate accountability and compliance with the Act</a:t>
          </a:r>
          <a:endParaRPr lang="en-GB" sz="2200" dirty="0"/>
        </a:p>
      </dgm:t>
    </dgm:pt>
    <dgm:pt modelId="{190B7028-CFB7-4053-8F81-8B6AA5CC5E2C}" type="parTrans" cxnId="{6AD49054-4329-4444-9793-AD1591DFEC87}">
      <dgm:prSet/>
      <dgm:spPr/>
      <dgm:t>
        <a:bodyPr/>
        <a:lstStyle/>
        <a:p>
          <a:endParaRPr lang="en-GB"/>
        </a:p>
      </dgm:t>
    </dgm:pt>
    <dgm:pt modelId="{44683D43-BA0F-41FB-901A-09CCA1D8FD54}" type="sibTrans" cxnId="{6AD49054-4329-4444-9793-AD1591DFEC87}">
      <dgm:prSet/>
      <dgm:spPr/>
      <dgm:t>
        <a:bodyPr/>
        <a:lstStyle/>
        <a:p>
          <a:endParaRPr lang="en-GB"/>
        </a:p>
      </dgm:t>
    </dgm:pt>
    <dgm:pt modelId="{D1CBFEB5-51D9-4FC2-A9AA-345D051E37BE}">
      <dgm:prSet phldrT="[Text]"/>
      <dgm:spPr/>
      <dgm:t>
        <a:bodyPr/>
        <a:lstStyle/>
        <a:p>
          <a:r>
            <a:rPr lang="en-GB" dirty="0" smtClean="0"/>
            <a:t> </a:t>
          </a:r>
          <a:endParaRPr lang="en-GB" dirty="0"/>
        </a:p>
      </dgm:t>
    </dgm:pt>
    <dgm:pt modelId="{0C0F3A5E-EDB9-4FB6-B831-5FDF93111109}" type="parTrans" cxnId="{410CB4EC-2EC3-48AC-A70D-46B644B64897}">
      <dgm:prSet/>
      <dgm:spPr/>
      <dgm:t>
        <a:bodyPr/>
        <a:lstStyle/>
        <a:p>
          <a:endParaRPr lang="en-GB"/>
        </a:p>
      </dgm:t>
    </dgm:pt>
    <dgm:pt modelId="{B59B371C-5832-4463-8CD4-61555BDDF54C}" type="sibTrans" cxnId="{410CB4EC-2EC3-48AC-A70D-46B644B64897}">
      <dgm:prSet/>
      <dgm:spPr/>
      <dgm:t>
        <a:bodyPr/>
        <a:lstStyle/>
        <a:p>
          <a:endParaRPr lang="en-GB"/>
        </a:p>
      </dgm:t>
    </dgm:pt>
    <dgm:pt modelId="{1B7A9ED9-AA00-41F6-9E8E-33BBC99E4264}">
      <dgm:prSet phldrT="[Text]" custT="1"/>
      <dgm:spPr/>
      <dgm:t>
        <a:bodyPr/>
        <a:lstStyle/>
        <a:p>
          <a:r>
            <a:rPr lang="en-GB" sz="2200" dirty="0" smtClean="0"/>
            <a:t>builds confidence and trust in the organisation with all stakeholders, as well as with the wider public </a:t>
          </a:r>
          <a:endParaRPr lang="en-GB" sz="2200" dirty="0"/>
        </a:p>
      </dgm:t>
    </dgm:pt>
    <dgm:pt modelId="{FAB90439-B755-462C-8B8B-8C1B8C587CC9}" type="parTrans" cxnId="{6FED4D0B-941B-48C5-9737-3A596DC6B497}">
      <dgm:prSet/>
      <dgm:spPr/>
      <dgm:t>
        <a:bodyPr/>
        <a:lstStyle/>
        <a:p>
          <a:endParaRPr lang="en-GB"/>
        </a:p>
      </dgm:t>
    </dgm:pt>
    <dgm:pt modelId="{0D7ECEE6-277A-4E00-BD92-C698DFC0F3B7}" type="sibTrans" cxnId="{6FED4D0B-941B-48C5-9737-3A596DC6B497}">
      <dgm:prSet/>
      <dgm:spPr/>
      <dgm:t>
        <a:bodyPr/>
        <a:lstStyle/>
        <a:p>
          <a:endParaRPr lang="en-GB"/>
        </a:p>
      </dgm:t>
    </dgm:pt>
    <dgm:pt modelId="{ECCA7211-4F5F-4809-9633-8FAFB67712D0}">
      <dgm:prSet phldrT="[Text]"/>
      <dgm:spPr/>
      <dgm:t>
        <a:bodyPr/>
        <a:lstStyle/>
        <a:p>
          <a:r>
            <a:rPr lang="en-GB" dirty="0" smtClean="0"/>
            <a:t> </a:t>
          </a:r>
          <a:endParaRPr lang="en-GB" dirty="0"/>
        </a:p>
      </dgm:t>
    </dgm:pt>
    <dgm:pt modelId="{595BBD7C-0BE2-4AB5-904B-588276A81F66}" type="parTrans" cxnId="{D752034A-498F-4F43-A8E8-1971616D085D}">
      <dgm:prSet/>
      <dgm:spPr/>
      <dgm:t>
        <a:bodyPr/>
        <a:lstStyle/>
        <a:p>
          <a:endParaRPr lang="en-GB"/>
        </a:p>
      </dgm:t>
    </dgm:pt>
    <dgm:pt modelId="{C59CC1C9-2804-4511-9635-E8A230791546}" type="sibTrans" cxnId="{D752034A-498F-4F43-A8E8-1971616D085D}">
      <dgm:prSet/>
      <dgm:spPr/>
      <dgm:t>
        <a:bodyPr/>
        <a:lstStyle/>
        <a:p>
          <a:endParaRPr lang="en-GB"/>
        </a:p>
      </dgm:t>
    </dgm:pt>
    <dgm:pt modelId="{D8CD96D9-8D51-4137-8179-29530E5991A2}">
      <dgm:prSet phldrT="[Text]" custT="1"/>
      <dgm:spPr/>
      <dgm:t>
        <a:bodyPr/>
        <a:lstStyle/>
        <a:p>
          <a:r>
            <a:rPr lang="en-US" sz="2200" dirty="0" smtClean="0"/>
            <a:t>allows data subjects to quickly assess the level of data protection of relevant products and services</a:t>
          </a:r>
          <a:endParaRPr lang="en-GB" sz="2200" dirty="0"/>
        </a:p>
      </dgm:t>
    </dgm:pt>
    <dgm:pt modelId="{E4D1F8A1-5007-46B7-BDD8-FF5885C327BD}" type="parTrans" cxnId="{56B4A76A-2F85-43A9-B625-386E670D05FF}">
      <dgm:prSet/>
      <dgm:spPr/>
      <dgm:t>
        <a:bodyPr/>
        <a:lstStyle/>
        <a:p>
          <a:endParaRPr lang="en-GB"/>
        </a:p>
      </dgm:t>
    </dgm:pt>
    <dgm:pt modelId="{2E49DA79-9769-4B62-9444-E8744D060B14}" type="sibTrans" cxnId="{56B4A76A-2F85-43A9-B625-386E670D05FF}">
      <dgm:prSet/>
      <dgm:spPr/>
      <dgm:t>
        <a:bodyPr/>
        <a:lstStyle/>
        <a:p>
          <a:endParaRPr lang="en-GB"/>
        </a:p>
      </dgm:t>
    </dgm:pt>
    <dgm:pt modelId="{2DC8CDF2-DBA9-4692-BDFE-CA176FA2F858}">
      <dgm:prSet/>
      <dgm:spPr/>
      <dgm:t>
        <a:bodyPr/>
        <a:lstStyle/>
        <a:p>
          <a:r>
            <a:rPr lang="en-GB" dirty="0" smtClean="0"/>
            <a:t> </a:t>
          </a:r>
          <a:endParaRPr lang="en-GB" dirty="0"/>
        </a:p>
      </dgm:t>
    </dgm:pt>
    <dgm:pt modelId="{A29B90AC-1469-4CD5-A510-3F566E925520}" type="parTrans" cxnId="{1833998D-7D96-4A82-ACF3-3F768EED45D5}">
      <dgm:prSet/>
      <dgm:spPr/>
      <dgm:t>
        <a:bodyPr/>
        <a:lstStyle/>
        <a:p>
          <a:endParaRPr lang="en-GB"/>
        </a:p>
      </dgm:t>
    </dgm:pt>
    <dgm:pt modelId="{CD18129A-CF78-423A-B0B0-34F121BC8C36}" type="sibTrans" cxnId="{1833998D-7D96-4A82-ACF3-3F768EED45D5}">
      <dgm:prSet/>
      <dgm:spPr/>
      <dgm:t>
        <a:bodyPr/>
        <a:lstStyle/>
        <a:p>
          <a:endParaRPr lang="en-GB"/>
        </a:p>
      </dgm:t>
    </dgm:pt>
    <dgm:pt modelId="{9DDC9DF1-6ACB-463F-9771-8086CC34B019}">
      <dgm:prSet custT="1"/>
      <dgm:spPr/>
      <dgm:t>
        <a:bodyPr/>
        <a:lstStyle/>
        <a:p>
          <a:r>
            <a:rPr lang="en-US" sz="2200" dirty="0" smtClean="0"/>
            <a:t>gives legal certainty for cross-border data transfers</a:t>
          </a:r>
          <a:endParaRPr lang="en-GB" sz="2200" dirty="0"/>
        </a:p>
      </dgm:t>
    </dgm:pt>
    <dgm:pt modelId="{60CDC4F1-DF7C-4247-BA7E-CF44316C525C}" type="parTrans" cxnId="{96A56BA7-660B-49A5-B77A-9AA3A2BDFD82}">
      <dgm:prSet/>
      <dgm:spPr/>
      <dgm:t>
        <a:bodyPr/>
        <a:lstStyle/>
        <a:p>
          <a:endParaRPr lang="en-GB"/>
        </a:p>
      </dgm:t>
    </dgm:pt>
    <dgm:pt modelId="{37FF6BF8-9DF5-4266-9E64-A701C27638BF}" type="sibTrans" cxnId="{96A56BA7-660B-49A5-B77A-9AA3A2BDFD82}">
      <dgm:prSet/>
      <dgm:spPr/>
      <dgm:t>
        <a:bodyPr/>
        <a:lstStyle/>
        <a:p>
          <a:endParaRPr lang="en-GB"/>
        </a:p>
      </dgm:t>
    </dgm:pt>
    <dgm:pt modelId="{5B2E7BD2-52A8-4946-AE4E-C225D13E8CA2}">
      <dgm:prSet phldrT="[Text]"/>
      <dgm:spPr/>
      <dgm:t>
        <a:bodyPr/>
        <a:lstStyle/>
        <a:p>
          <a:r>
            <a:rPr lang="en-GB" dirty="0" smtClean="0"/>
            <a:t> </a:t>
          </a:r>
          <a:endParaRPr lang="en-GB" dirty="0"/>
        </a:p>
      </dgm:t>
    </dgm:pt>
    <dgm:pt modelId="{3AC612C4-BD80-4854-926E-0B9062C0DC5A}" type="sibTrans" cxnId="{7DC50DDC-058A-45C4-AB4E-284661077FD7}">
      <dgm:prSet/>
      <dgm:spPr/>
      <dgm:t>
        <a:bodyPr/>
        <a:lstStyle/>
        <a:p>
          <a:endParaRPr lang="en-GB"/>
        </a:p>
      </dgm:t>
    </dgm:pt>
    <dgm:pt modelId="{461399C8-3471-46BA-8381-DC364EC172BE}" type="parTrans" cxnId="{7DC50DDC-058A-45C4-AB4E-284661077FD7}">
      <dgm:prSet/>
      <dgm:spPr/>
      <dgm:t>
        <a:bodyPr/>
        <a:lstStyle/>
        <a:p>
          <a:endParaRPr lang="en-GB"/>
        </a:p>
      </dgm:t>
    </dgm:pt>
    <dgm:pt modelId="{8F0686B9-B8DE-4464-9FCA-ED1280327731}" type="pres">
      <dgm:prSet presAssocID="{DFA575E4-D05E-4388-B7D2-F8EBED5E8C78}" presName="linear" presStyleCnt="0">
        <dgm:presLayoutVars>
          <dgm:dir/>
          <dgm:animLvl val="lvl"/>
          <dgm:resizeHandles val="exact"/>
        </dgm:presLayoutVars>
      </dgm:prSet>
      <dgm:spPr/>
      <dgm:t>
        <a:bodyPr/>
        <a:lstStyle/>
        <a:p>
          <a:endParaRPr lang="en-US"/>
        </a:p>
      </dgm:t>
    </dgm:pt>
    <dgm:pt modelId="{4FBCA027-9B3F-40F0-BA2E-B0FA08A2B5FB}" type="pres">
      <dgm:prSet presAssocID="{5B2E7BD2-52A8-4946-AE4E-C225D13E8CA2}" presName="parentLin" presStyleCnt="0"/>
      <dgm:spPr/>
      <dgm:t>
        <a:bodyPr/>
        <a:lstStyle/>
        <a:p>
          <a:endParaRPr lang="en-US"/>
        </a:p>
      </dgm:t>
    </dgm:pt>
    <dgm:pt modelId="{08AD3138-EDA0-46C3-A27F-F5E49AE7E9F2}" type="pres">
      <dgm:prSet presAssocID="{5B2E7BD2-52A8-4946-AE4E-C225D13E8CA2}" presName="parentLeftMargin" presStyleLbl="node1" presStyleIdx="0" presStyleCnt="4"/>
      <dgm:spPr/>
      <dgm:t>
        <a:bodyPr/>
        <a:lstStyle/>
        <a:p>
          <a:endParaRPr lang="en-US"/>
        </a:p>
      </dgm:t>
    </dgm:pt>
    <dgm:pt modelId="{802BBC07-4F2C-45AF-AEBF-E385A73ACBDF}" type="pres">
      <dgm:prSet presAssocID="{5B2E7BD2-52A8-4946-AE4E-C225D13E8CA2}" presName="parentText" presStyleLbl="node1" presStyleIdx="0" presStyleCnt="4">
        <dgm:presLayoutVars>
          <dgm:chMax val="0"/>
          <dgm:bulletEnabled val="1"/>
        </dgm:presLayoutVars>
      </dgm:prSet>
      <dgm:spPr/>
      <dgm:t>
        <a:bodyPr/>
        <a:lstStyle/>
        <a:p>
          <a:endParaRPr lang="en-US"/>
        </a:p>
      </dgm:t>
    </dgm:pt>
    <dgm:pt modelId="{621430E4-4717-455F-9573-15B4E1885E68}" type="pres">
      <dgm:prSet presAssocID="{5B2E7BD2-52A8-4946-AE4E-C225D13E8CA2}" presName="negativeSpace" presStyleCnt="0"/>
      <dgm:spPr/>
      <dgm:t>
        <a:bodyPr/>
        <a:lstStyle/>
        <a:p>
          <a:endParaRPr lang="en-US"/>
        </a:p>
      </dgm:t>
    </dgm:pt>
    <dgm:pt modelId="{CAF3C3E7-E34A-4A0E-87F3-AA8463DF374C}" type="pres">
      <dgm:prSet presAssocID="{5B2E7BD2-52A8-4946-AE4E-C225D13E8CA2}" presName="childText" presStyleLbl="conFgAcc1" presStyleIdx="0" presStyleCnt="4">
        <dgm:presLayoutVars>
          <dgm:bulletEnabled val="1"/>
        </dgm:presLayoutVars>
      </dgm:prSet>
      <dgm:spPr/>
      <dgm:t>
        <a:bodyPr/>
        <a:lstStyle/>
        <a:p>
          <a:endParaRPr lang="en-US"/>
        </a:p>
      </dgm:t>
    </dgm:pt>
    <dgm:pt modelId="{F00C1E93-5B8F-47D8-9AD0-F4F437258472}" type="pres">
      <dgm:prSet presAssocID="{3AC612C4-BD80-4854-926E-0B9062C0DC5A}" presName="spaceBetweenRectangles" presStyleCnt="0"/>
      <dgm:spPr/>
      <dgm:t>
        <a:bodyPr/>
        <a:lstStyle/>
        <a:p>
          <a:endParaRPr lang="en-US"/>
        </a:p>
      </dgm:t>
    </dgm:pt>
    <dgm:pt modelId="{D98C2AA5-2DD0-4952-A225-F94AB4F3E0A8}" type="pres">
      <dgm:prSet presAssocID="{D1CBFEB5-51D9-4FC2-A9AA-345D051E37BE}" presName="parentLin" presStyleCnt="0"/>
      <dgm:spPr/>
      <dgm:t>
        <a:bodyPr/>
        <a:lstStyle/>
        <a:p>
          <a:endParaRPr lang="en-US"/>
        </a:p>
      </dgm:t>
    </dgm:pt>
    <dgm:pt modelId="{0B5FE30B-2DB1-4100-B1DA-7287984F2527}" type="pres">
      <dgm:prSet presAssocID="{D1CBFEB5-51D9-4FC2-A9AA-345D051E37BE}" presName="parentLeftMargin" presStyleLbl="node1" presStyleIdx="0" presStyleCnt="4"/>
      <dgm:spPr/>
      <dgm:t>
        <a:bodyPr/>
        <a:lstStyle/>
        <a:p>
          <a:endParaRPr lang="en-US"/>
        </a:p>
      </dgm:t>
    </dgm:pt>
    <dgm:pt modelId="{9158D185-AA1F-46C9-8457-34D0DB7926EE}" type="pres">
      <dgm:prSet presAssocID="{D1CBFEB5-51D9-4FC2-A9AA-345D051E37BE}" presName="parentText" presStyleLbl="node1" presStyleIdx="1" presStyleCnt="4">
        <dgm:presLayoutVars>
          <dgm:chMax val="0"/>
          <dgm:bulletEnabled val="1"/>
        </dgm:presLayoutVars>
      </dgm:prSet>
      <dgm:spPr/>
      <dgm:t>
        <a:bodyPr/>
        <a:lstStyle/>
        <a:p>
          <a:endParaRPr lang="en-US"/>
        </a:p>
      </dgm:t>
    </dgm:pt>
    <dgm:pt modelId="{2FE1577C-4AAC-4C3E-8147-2DDE1B68FBE8}" type="pres">
      <dgm:prSet presAssocID="{D1CBFEB5-51D9-4FC2-A9AA-345D051E37BE}" presName="negativeSpace" presStyleCnt="0"/>
      <dgm:spPr/>
      <dgm:t>
        <a:bodyPr/>
        <a:lstStyle/>
        <a:p>
          <a:endParaRPr lang="en-US"/>
        </a:p>
      </dgm:t>
    </dgm:pt>
    <dgm:pt modelId="{526974D9-0A8C-4C57-A8C5-66C522DDC3A8}" type="pres">
      <dgm:prSet presAssocID="{D1CBFEB5-51D9-4FC2-A9AA-345D051E37BE}" presName="childText" presStyleLbl="conFgAcc1" presStyleIdx="1" presStyleCnt="4">
        <dgm:presLayoutVars>
          <dgm:bulletEnabled val="1"/>
        </dgm:presLayoutVars>
      </dgm:prSet>
      <dgm:spPr/>
      <dgm:t>
        <a:bodyPr/>
        <a:lstStyle/>
        <a:p>
          <a:endParaRPr lang="en-US"/>
        </a:p>
      </dgm:t>
    </dgm:pt>
    <dgm:pt modelId="{42723CAC-2AE4-4EF2-A223-106F4C5A65A0}" type="pres">
      <dgm:prSet presAssocID="{B59B371C-5832-4463-8CD4-61555BDDF54C}" presName="spaceBetweenRectangles" presStyleCnt="0"/>
      <dgm:spPr/>
      <dgm:t>
        <a:bodyPr/>
        <a:lstStyle/>
        <a:p>
          <a:endParaRPr lang="en-US"/>
        </a:p>
      </dgm:t>
    </dgm:pt>
    <dgm:pt modelId="{289CDAF6-4905-4AE6-80E9-B44AD7E5C2E4}" type="pres">
      <dgm:prSet presAssocID="{ECCA7211-4F5F-4809-9633-8FAFB67712D0}" presName="parentLin" presStyleCnt="0"/>
      <dgm:spPr/>
      <dgm:t>
        <a:bodyPr/>
        <a:lstStyle/>
        <a:p>
          <a:endParaRPr lang="en-US"/>
        </a:p>
      </dgm:t>
    </dgm:pt>
    <dgm:pt modelId="{BFEB2E4D-737A-4EDA-A65D-BBD4D7C40424}" type="pres">
      <dgm:prSet presAssocID="{ECCA7211-4F5F-4809-9633-8FAFB67712D0}" presName="parentLeftMargin" presStyleLbl="node1" presStyleIdx="1" presStyleCnt="4"/>
      <dgm:spPr/>
      <dgm:t>
        <a:bodyPr/>
        <a:lstStyle/>
        <a:p>
          <a:endParaRPr lang="en-US"/>
        </a:p>
      </dgm:t>
    </dgm:pt>
    <dgm:pt modelId="{B785EEB6-41A1-42C1-B7DE-9F67CBD4FCA0}" type="pres">
      <dgm:prSet presAssocID="{ECCA7211-4F5F-4809-9633-8FAFB67712D0}" presName="parentText" presStyleLbl="node1" presStyleIdx="2" presStyleCnt="4">
        <dgm:presLayoutVars>
          <dgm:chMax val="0"/>
          <dgm:bulletEnabled val="1"/>
        </dgm:presLayoutVars>
      </dgm:prSet>
      <dgm:spPr/>
      <dgm:t>
        <a:bodyPr/>
        <a:lstStyle/>
        <a:p>
          <a:endParaRPr lang="en-US"/>
        </a:p>
      </dgm:t>
    </dgm:pt>
    <dgm:pt modelId="{AC152BBA-E5D8-4664-85C4-64DD0AEA6A6F}" type="pres">
      <dgm:prSet presAssocID="{ECCA7211-4F5F-4809-9633-8FAFB67712D0}" presName="negativeSpace" presStyleCnt="0"/>
      <dgm:spPr/>
      <dgm:t>
        <a:bodyPr/>
        <a:lstStyle/>
        <a:p>
          <a:endParaRPr lang="en-US"/>
        </a:p>
      </dgm:t>
    </dgm:pt>
    <dgm:pt modelId="{F000BF0B-332B-4B88-A8BF-E616C343C520}" type="pres">
      <dgm:prSet presAssocID="{ECCA7211-4F5F-4809-9633-8FAFB67712D0}" presName="childText" presStyleLbl="conFgAcc1" presStyleIdx="2" presStyleCnt="4">
        <dgm:presLayoutVars>
          <dgm:bulletEnabled val="1"/>
        </dgm:presLayoutVars>
      </dgm:prSet>
      <dgm:spPr/>
      <dgm:t>
        <a:bodyPr/>
        <a:lstStyle/>
        <a:p>
          <a:endParaRPr lang="en-US"/>
        </a:p>
      </dgm:t>
    </dgm:pt>
    <dgm:pt modelId="{EAA870C4-1A2D-459A-BB8B-94AD056E8A57}" type="pres">
      <dgm:prSet presAssocID="{C59CC1C9-2804-4511-9635-E8A230791546}" presName="spaceBetweenRectangles" presStyleCnt="0"/>
      <dgm:spPr/>
      <dgm:t>
        <a:bodyPr/>
        <a:lstStyle/>
        <a:p>
          <a:endParaRPr lang="en-US"/>
        </a:p>
      </dgm:t>
    </dgm:pt>
    <dgm:pt modelId="{3270466F-9D4B-4A32-AB71-2ABB43C27DE1}" type="pres">
      <dgm:prSet presAssocID="{2DC8CDF2-DBA9-4692-BDFE-CA176FA2F858}" presName="parentLin" presStyleCnt="0"/>
      <dgm:spPr/>
      <dgm:t>
        <a:bodyPr/>
        <a:lstStyle/>
        <a:p>
          <a:endParaRPr lang="en-US"/>
        </a:p>
      </dgm:t>
    </dgm:pt>
    <dgm:pt modelId="{269F1868-0356-4A2A-8CDE-7CEAA3BA8F1E}" type="pres">
      <dgm:prSet presAssocID="{2DC8CDF2-DBA9-4692-BDFE-CA176FA2F858}" presName="parentLeftMargin" presStyleLbl="node1" presStyleIdx="2" presStyleCnt="4"/>
      <dgm:spPr/>
      <dgm:t>
        <a:bodyPr/>
        <a:lstStyle/>
        <a:p>
          <a:endParaRPr lang="en-US"/>
        </a:p>
      </dgm:t>
    </dgm:pt>
    <dgm:pt modelId="{4A8AF683-E552-4F62-912A-B9B371184E12}" type="pres">
      <dgm:prSet presAssocID="{2DC8CDF2-DBA9-4692-BDFE-CA176FA2F858}" presName="parentText" presStyleLbl="node1" presStyleIdx="3" presStyleCnt="4">
        <dgm:presLayoutVars>
          <dgm:chMax val="0"/>
          <dgm:bulletEnabled val="1"/>
        </dgm:presLayoutVars>
      </dgm:prSet>
      <dgm:spPr/>
      <dgm:t>
        <a:bodyPr/>
        <a:lstStyle/>
        <a:p>
          <a:endParaRPr lang="en-US"/>
        </a:p>
      </dgm:t>
    </dgm:pt>
    <dgm:pt modelId="{29D33AB5-E982-403A-A522-22C6C49C23A1}" type="pres">
      <dgm:prSet presAssocID="{2DC8CDF2-DBA9-4692-BDFE-CA176FA2F858}" presName="negativeSpace" presStyleCnt="0"/>
      <dgm:spPr/>
      <dgm:t>
        <a:bodyPr/>
        <a:lstStyle/>
        <a:p>
          <a:endParaRPr lang="en-US"/>
        </a:p>
      </dgm:t>
    </dgm:pt>
    <dgm:pt modelId="{49090CF2-A2DC-4DDC-8039-254AB7105D64}" type="pres">
      <dgm:prSet presAssocID="{2DC8CDF2-DBA9-4692-BDFE-CA176FA2F858}" presName="childText" presStyleLbl="conFgAcc1" presStyleIdx="3" presStyleCnt="4">
        <dgm:presLayoutVars>
          <dgm:bulletEnabled val="1"/>
        </dgm:presLayoutVars>
      </dgm:prSet>
      <dgm:spPr/>
      <dgm:t>
        <a:bodyPr/>
        <a:lstStyle/>
        <a:p>
          <a:endParaRPr lang="en-US"/>
        </a:p>
      </dgm:t>
    </dgm:pt>
  </dgm:ptLst>
  <dgm:cxnLst>
    <dgm:cxn modelId="{AB8BAB00-55E9-4593-8F4C-A3372FEB16E4}" type="presOf" srcId="{1B7A9ED9-AA00-41F6-9E8E-33BBC99E4264}" destId="{526974D9-0A8C-4C57-A8C5-66C522DDC3A8}" srcOrd="0" destOrd="0" presId="urn:microsoft.com/office/officeart/2005/8/layout/list1"/>
    <dgm:cxn modelId="{496D71D8-20AA-4BAD-9182-8B2CF841D8A1}" type="presOf" srcId="{D1CBFEB5-51D9-4FC2-A9AA-345D051E37BE}" destId="{9158D185-AA1F-46C9-8457-34D0DB7926EE}" srcOrd="1" destOrd="0" presId="urn:microsoft.com/office/officeart/2005/8/layout/list1"/>
    <dgm:cxn modelId="{3D93CA7E-BC95-44BF-A05C-904B1B995346}" type="presOf" srcId="{2DC8CDF2-DBA9-4692-BDFE-CA176FA2F858}" destId="{4A8AF683-E552-4F62-912A-B9B371184E12}" srcOrd="1" destOrd="0" presId="urn:microsoft.com/office/officeart/2005/8/layout/list1"/>
    <dgm:cxn modelId="{EA16A038-4AE9-4C07-B3FD-C7090BA7FEB4}" type="presOf" srcId="{9DDC9DF1-6ACB-463F-9771-8086CC34B019}" destId="{49090CF2-A2DC-4DDC-8039-254AB7105D64}" srcOrd="0" destOrd="0" presId="urn:microsoft.com/office/officeart/2005/8/layout/list1"/>
    <dgm:cxn modelId="{96A56BA7-660B-49A5-B77A-9AA3A2BDFD82}" srcId="{2DC8CDF2-DBA9-4692-BDFE-CA176FA2F858}" destId="{9DDC9DF1-6ACB-463F-9771-8086CC34B019}" srcOrd="0" destOrd="0" parTransId="{60CDC4F1-DF7C-4247-BA7E-CF44316C525C}" sibTransId="{37FF6BF8-9DF5-4266-9E64-A701C27638BF}"/>
    <dgm:cxn modelId="{D752034A-498F-4F43-A8E8-1971616D085D}" srcId="{DFA575E4-D05E-4388-B7D2-F8EBED5E8C78}" destId="{ECCA7211-4F5F-4809-9633-8FAFB67712D0}" srcOrd="2" destOrd="0" parTransId="{595BBD7C-0BE2-4AB5-904B-588276A81F66}" sibTransId="{C59CC1C9-2804-4511-9635-E8A230791546}"/>
    <dgm:cxn modelId="{1BB5ADBD-5DEE-4212-BDC1-3970904C9AB0}" type="presOf" srcId="{8E60FE1A-3225-4D80-A1CC-35006B4C5182}" destId="{CAF3C3E7-E34A-4A0E-87F3-AA8463DF374C}" srcOrd="0" destOrd="0" presId="urn:microsoft.com/office/officeart/2005/8/layout/list1"/>
    <dgm:cxn modelId="{EDCC5850-7F0E-4EA8-8E4D-C7BA963AA404}" type="presOf" srcId="{D1CBFEB5-51D9-4FC2-A9AA-345D051E37BE}" destId="{0B5FE30B-2DB1-4100-B1DA-7287984F2527}" srcOrd="0" destOrd="0" presId="urn:microsoft.com/office/officeart/2005/8/layout/list1"/>
    <dgm:cxn modelId="{1833998D-7D96-4A82-ACF3-3F768EED45D5}" srcId="{DFA575E4-D05E-4388-B7D2-F8EBED5E8C78}" destId="{2DC8CDF2-DBA9-4692-BDFE-CA176FA2F858}" srcOrd="3" destOrd="0" parTransId="{A29B90AC-1469-4CD5-A510-3F566E925520}" sibTransId="{CD18129A-CF78-423A-B0B0-34F121BC8C36}"/>
    <dgm:cxn modelId="{D2CAC912-E6B9-44CB-9DE1-14AF05614306}" type="presOf" srcId="{D8CD96D9-8D51-4137-8179-29530E5991A2}" destId="{F000BF0B-332B-4B88-A8BF-E616C343C520}" srcOrd="0" destOrd="0" presId="urn:microsoft.com/office/officeart/2005/8/layout/list1"/>
    <dgm:cxn modelId="{A26FC756-2285-40A8-852C-97A974458C40}" type="presOf" srcId="{5B2E7BD2-52A8-4946-AE4E-C225D13E8CA2}" destId="{802BBC07-4F2C-45AF-AEBF-E385A73ACBDF}" srcOrd="1" destOrd="0" presId="urn:microsoft.com/office/officeart/2005/8/layout/list1"/>
    <dgm:cxn modelId="{A8DB6FE2-E1ED-4B1D-8F02-A02119FC0B38}" type="presOf" srcId="{2DC8CDF2-DBA9-4692-BDFE-CA176FA2F858}" destId="{269F1868-0356-4A2A-8CDE-7CEAA3BA8F1E}" srcOrd="0" destOrd="0" presId="urn:microsoft.com/office/officeart/2005/8/layout/list1"/>
    <dgm:cxn modelId="{410CB4EC-2EC3-48AC-A70D-46B644B64897}" srcId="{DFA575E4-D05E-4388-B7D2-F8EBED5E8C78}" destId="{D1CBFEB5-51D9-4FC2-A9AA-345D051E37BE}" srcOrd="1" destOrd="0" parTransId="{0C0F3A5E-EDB9-4FB6-B831-5FDF93111109}" sibTransId="{B59B371C-5832-4463-8CD4-61555BDDF54C}"/>
    <dgm:cxn modelId="{6AD49054-4329-4444-9793-AD1591DFEC87}" srcId="{5B2E7BD2-52A8-4946-AE4E-C225D13E8CA2}" destId="{8E60FE1A-3225-4D80-A1CC-35006B4C5182}" srcOrd="0" destOrd="0" parTransId="{190B7028-CFB7-4053-8F81-8B6AA5CC5E2C}" sibTransId="{44683D43-BA0F-41FB-901A-09CCA1D8FD54}"/>
    <dgm:cxn modelId="{730461C6-1775-421F-BF30-9FCEE00FE4FD}" type="presOf" srcId="{DFA575E4-D05E-4388-B7D2-F8EBED5E8C78}" destId="{8F0686B9-B8DE-4464-9FCA-ED1280327731}" srcOrd="0" destOrd="0" presId="urn:microsoft.com/office/officeart/2005/8/layout/list1"/>
    <dgm:cxn modelId="{AA0F2FEF-1DE6-4A71-BFC7-61D6423BF3C8}" type="presOf" srcId="{ECCA7211-4F5F-4809-9633-8FAFB67712D0}" destId="{BFEB2E4D-737A-4EDA-A65D-BBD4D7C40424}" srcOrd="0" destOrd="0" presId="urn:microsoft.com/office/officeart/2005/8/layout/list1"/>
    <dgm:cxn modelId="{56B4A76A-2F85-43A9-B625-386E670D05FF}" srcId="{ECCA7211-4F5F-4809-9633-8FAFB67712D0}" destId="{D8CD96D9-8D51-4137-8179-29530E5991A2}" srcOrd="0" destOrd="0" parTransId="{E4D1F8A1-5007-46B7-BDD8-FF5885C327BD}" sibTransId="{2E49DA79-9769-4B62-9444-E8744D060B14}"/>
    <dgm:cxn modelId="{C65686DF-EE10-4950-A2D3-99460DD70C62}" type="presOf" srcId="{ECCA7211-4F5F-4809-9633-8FAFB67712D0}" destId="{B785EEB6-41A1-42C1-B7DE-9F67CBD4FCA0}" srcOrd="1" destOrd="0" presId="urn:microsoft.com/office/officeart/2005/8/layout/list1"/>
    <dgm:cxn modelId="{7DC50DDC-058A-45C4-AB4E-284661077FD7}" srcId="{DFA575E4-D05E-4388-B7D2-F8EBED5E8C78}" destId="{5B2E7BD2-52A8-4946-AE4E-C225D13E8CA2}" srcOrd="0" destOrd="0" parTransId="{461399C8-3471-46BA-8381-DC364EC172BE}" sibTransId="{3AC612C4-BD80-4854-926E-0B9062C0DC5A}"/>
    <dgm:cxn modelId="{F5CC1A9A-81F8-4A58-A03C-2D759810C91A}" type="presOf" srcId="{5B2E7BD2-52A8-4946-AE4E-C225D13E8CA2}" destId="{08AD3138-EDA0-46C3-A27F-F5E49AE7E9F2}" srcOrd="0" destOrd="0" presId="urn:microsoft.com/office/officeart/2005/8/layout/list1"/>
    <dgm:cxn modelId="{6FED4D0B-941B-48C5-9737-3A596DC6B497}" srcId="{D1CBFEB5-51D9-4FC2-A9AA-345D051E37BE}" destId="{1B7A9ED9-AA00-41F6-9E8E-33BBC99E4264}" srcOrd="0" destOrd="0" parTransId="{FAB90439-B755-462C-8B8B-8C1B8C587CC9}" sibTransId="{0D7ECEE6-277A-4E00-BD92-C698DFC0F3B7}"/>
    <dgm:cxn modelId="{DA5513D9-55A3-420D-AA36-5C2221796895}" type="presParOf" srcId="{8F0686B9-B8DE-4464-9FCA-ED1280327731}" destId="{4FBCA027-9B3F-40F0-BA2E-B0FA08A2B5FB}" srcOrd="0" destOrd="0" presId="urn:microsoft.com/office/officeart/2005/8/layout/list1"/>
    <dgm:cxn modelId="{786C4045-C11B-45BE-8551-AADACDD3885D}" type="presParOf" srcId="{4FBCA027-9B3F-40F0-BA2E-B0FA08A2B5FB}" destId="{08AD3138-EDA0-46C3-A27F-F5E49AE7E9F2}" srcOrd="0" destOrd="0" presId="urn:microsoft.com/office/officeart/2005/8/layout/list1"/>
    <dgm:cxn modelId="{0B9C7322-402C-494F-9732-50F7593A5C41}" type="presParOf" srcId="{4FBCA027-9B3F-40F0-BA2E-B0FA08A2B5FB}" destId="{802BBC07-4F2C-45AF-AEBF-E385A73ACBDF}" srcOrd="1" destOrd="0" presId="urn:microsoft.com/office/officeart/2005/8/layout/list1"/>
    <dgm:cxn modelId="{B7ED7CF8-D53F-49D5-B8C4-25D2796B8060}" type="presParOf" srcId="{8F0686B9-B8DE-4464-9FCA-ED1280327731}" destId="{621430E4-4717-455F-9573-15B4E1885E68}" srcOrd="1" destOrd="0" presId="urn:microsoft.com/office/officeart/2005/8/layout/list1"/>
    <dgm:cxn modelId="{CB79627E-8A96-4067-91D5-50D7135B9A9D}" type="presParOf" srcId="{8F0686B9-B8DE-4464-9FCA-ED1280327731}" destId="{CAF3C3E7-E34A-4A0E-87F3-AA8463DF374C}" srcOrd="2" destOrd="0" presId="urn:microsoft.com/office/officeart/2005/8/layout/list1"/>
    <dgm:cxn modelId="{9A12C819-0D77-4F08-9949-D7CBA5CBDD45}" type="presParOf" srcId="{8F0686B9-B8DE-4464-9FCA-ED1280327731}" destId="{F00C1E93-5B8F-47D8-9AD0-F4F437258472}" srcOrd="3" destOrd="0" presId="urn:microsoft.com/office/officeart/2005/8/layout/list1"/>
    <dgm:cxn modelId="{413F2C63-C8E3-4373-A60F-15AA748E97A3}" type="presParOf" srcId="{8F0686B9-B8DE-4464-9FCA-ED1280327731}" destId="{D98C2AA5-2DD0-4952-A225-F94AB4F3E0A8}" srcOrd="4" destOrd="0" presId="urn:microsoft.com/office/officeart/2005/8/layout/list1"/>
    <dgm:cxn modelId="{E6E78FDD-C882-498C-A8F3-5B7927E6EE1D}" type="presParOf" srcId="{D98C2AA5-2DD0-4952-A225-F94AB4F3E0A8}" destId="{0B5FE30B-2DB1-4100-B1DA-7287984F2527}" srcOrd="0" destOrd="0" presId="urn:microsoft.com/office/officeart/2005/8/layout/list1"/>
    <dgm:cxn modelId="{06AF8B96-55F6-40F6-90CA-75E51C803E1C}" type="presParOf" srcId="{D98C2AA5-2DD0-4952-A225-F94AB4F3E0A8}" destId="{9158D185-AA1F-46C9-8457-34D0DB7926EE}" srcOrd="1" destOrd="0" presId="urn:microsoft.com/office/officeart/2005/8/layout/list1"/>
    <dgm:cxn modelId="{FEC941BC-694C-4A8E-9A49-4DA06510028E}" type="presParOf" srcId="{8F0686B9-B8DE-4464-9FCA-ED1280327731}" destId="{2FE1577C-4AAC-4C3E-8147-2DDE1B68FBE8}" srcOrd="5" destOrd="0" presId="urn:microsoft.com/office/officeart/2005/8/layout/list1"/>
    <dgm:cxn modelId="{4C4B5C33-FA14-4286-9372-0D66E8CD9AB6}" type="presParOf" srcId="{8F0686B9-B8DE-4464-9FCA-ED1280327731}" destId="{526974D9-0A8C-4C57-A8C5-66C522DDC3A8}" srcOrd="6" destOrd="0" presId="urn:microsoft.com/office/officeart/2005/8/layout/list1"/>
    <dgm:cxn modelId="{D36581D0-C739-406E-9FE3-6C5CF1FBFC6C}" type="presParOf" srcId="{8F0686B9-B8DE-4464-9FCA-ED1280327731}" destId="{42723CAC-2AE4-4EF2-A223-106F4C5A65A0}" srcOrd="7" destOrd="0" presId="urn:microsoft.com/office/officeart/2005/8/layout/list1"/>
    <dgm:cxn modelId="{0A1A0EC5-5DD7-4A7E-8D14-A48034034BAC}" type="presParOf" srcId="{8F0686B9-B8DE-4464-9FCA-ED1280327731}" destId="{289CDAF6-4905-4AE6-80E9-B44AD7E5C2E4}" srcOrd="8" destOrd="0" presId="urn:microsoft.com/office/officeart/2005/8/layout/list1"/>
    <dgm:cxn modelId="{F85F6FC7-A142-47A2-AB9D-23914E49474E}" type="presParOf" srcId="{289CDAF6-4905-4AE6-80E9-B44AD7E5C2E4}" destId="{BFEB2E4D-737A-4EDA-A65D-BBD4D7C40424}" srcOrd="0" destOrd="0" presId="urn:microsoft.com/office/officeart/2005/8/layout/list1"/>
    <dgm:cxn modelId="{17D5F343-A8EC-49C5-BA2C-66FA651ED9F0}" type="presParOf" srcId="{289CDAF6-4905-4AE6-80E9-B44AD7E5C2E4}" destId="{B785EEB6-41A1-42C1-B7DE-9F67CBD4FCA0}" srcOrd="1" destOrd="0" presId="urn:microsoft.com/office/officeart/2005/8/layout/list1"/>
    <dgm:cxn modelId="{B9D40B35-A078-43DE-9238-45C995172329}" type="presParOf" srcId="{8F0686B9-B8DE-4464-9FCA-ED1280327731}" destId="{AC152BBA-E5D8-4664-85C4-64DD0AEA6A6F}" srcOrd="9" destOrd="0" presId="urn:microsoft.com/office/officeart/2005/8/layout/list1"/>
    <dgm:cxn modelId="{DA18A422-1D58-4AFB-BC98-C84A040BB3E5}" type="presParOf" srcId="{8F0686B9-B8DE-4464-9FCA-ED1280327731}" destId="{F000BF0B-332B-4B88-A8BF-E616C343C520}" srcOrd="10" destOrd="0" presId="urn:microsoft.com/office/officeart/2005/8/layout/list1"/>
    <dgm:cxn modelId="{7CDF1D53-099E-4E79-A8BF-B5E867A37A72}" type="presParOf" srcId="{8F0686B9-B8DE-4464-9FCA-ED1280327731}" destId="{EAA870C4-1A2D-459A-BB8B-94AD056E8A57}" srcOrd="11" destOrd="0" presId="urn:microsoft.com/office/officeart/2005/8/layout/list1"/>
    <dgm:cxn modelId="{11778BBC-1193-4F32-94B6-ED22B1D01021}" type="presParOf" srcId="{8F0686B9-B8DE-4464-9FCA-ED1280327731}" destId="{3270466F-9D4B-4A32-AB71-2ABB43C27DE1}" srcOrd="12" destOrd="0" presId="urn:microsoft.com/office/officeart/2005/8/layout/list1"/>
    <dgm:cxn modelId="{AEED8D07-E2D5-461B-B432-E1DBA54C8C26}" type="presParOf" srcId="{3270466F-9D4B-4A32-AB71-2ABB43C27DE1}" destId="{269F1868-0356-4A2A-8CDE-7CEAA3BA8F1E}" srcOrd="0" destOrd="0" presId="urn:microsoft.com/office/officeart/2005/8/layout/list1"/>
    <dgm:cxn modelId="{D42AA4F0-3ED5-4274-9FA1-E15251E9DE57}" type="presParOf" srcId="{3270466F-9D4B-4A32-AB71-2ABB43C27DE1}" destId="{4A8AF683-E552-4F62-912A-B9B371184E12}" srcOrd="1" destOrd="0" presId="urn:microsoft.com/office/officeart/2005/8/layout/list1"/>
    <dgm:cxn modelId="{9EC733FF-E815-4A10-A244-9A0BD3F84BFC}" type="presParOf" srcId="{8F0686B9-B8DE-4464-9FCA-ED1280327731}" destId="{29D33AB5-E982-403A-A522-22C6C49C23A1}" srcOrd="13" destOrd="0" presId="urn:microsoft.com/office/officeart/2005/8/layout/list1"/>
    <dgm:cxn modelId="{7EF72502-E472-4749-A1D2-35BF73EA9C23}" type="presParOf" srcId="{8F0686B9-B8DE-4464-9FCA-ED1280327731}" destId="{49090CF2-A2DC-4DDC-8039-254AB7105D64}"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44418C7-BA78-4779-841B-FFD3EA971C1C}" type="doc">
      <dgm:prSet loTypeId="urn:microsoft.com/office/officeart/2005/8/layout/vList5" loCatId="list" qsTypeId="urn:microsoft.com/office/officeart/2005/8/quickstyle/simple2" qsCatId="simple" csTypeId="urn:microsoft.com/office/officeart/2005/8/colors/colorful1" csCatId="colorful" phldr="1"/>
      <dgm:spPr/>
      <dgm:t>
        <a:bodyPr/>
        <a:lstStyle/>
        <a:p>
          <a:endParaRPr lang="en-US"/>
        </a:p>
      </dgm:t>
    </dgm:pt>
    <dgm:pt modelId="{129B6A8C-792D-46D8-88B7-08F737661366}">
      <dgm:prSet custT="1"/>
      <dgm:spPr/>
      <dgm:t>
        <a:bodyPr/>
        <a:lstStyle/>
        <a:p>
          <a:pPr algn="just" rtl="0"/>
          <a:r>
            <a:rPr lang="en-US" sz="1800" b="1" smtClean="0"/>
            <a:t>Certification will be issued by the Data Protection Office.</a:t>
          </a:r>
          <a:endParaRPr lang="en-US" sz="1800" b="1" dirty="0"/>
        </a:p>
      </dgm:t>
    </dgm:pt>
    <dgm:pt modelId="{A49C5667-C4B4-4BE9-86AC-4BE16B6C8563}" type="parTrans" cxnId="{C77F57FE-BBC3-4CEE-8CDE-5E61515AE61E}">
      <dgm:prSet/>
      <dgm:spPr/>
      <dgm:t>
        <a:bodyPr/>
        <a:lstStyle/>
        <a:p>
          <a:endParaRPr lang="en-US"/>
        </a:p>
      </dgm:t>
    </dgm:pt>
    <dgm:pt modelId="{A24E8A47-60CC-4017-9B8B-951CD750E082}" type="sibTrans" cxnId="{C77F57FE-BBC3-4CEE-8CDE-5E61515AE61E}">
      <dgm:prSet/>
      <dgm:spPr/>
      <dgm:t>
        <a:bodyPr/>
        <a:lstStyle/>
        <a:p>
          <a:endParaRPr lang="en-US"/>
        </a:p>
      </dgm:t>
    </dgm:pt>
    <dgm:pt modelId="{5046C667-71AB-47F9-9A22-ECF2CFB68577}">
      <dgm:prSet custT="1"/>
      <dgm:spPr/>
      <dgm:t>
        <a:bodyPr/>
        <a:lstStyle/>
        <a:p>
          <a:pPr algn="just" rtl="0"/>
          <a:r>
            <a:rPr lang="en-GB" sz="1800" b="1" dirty="0" smtClean="0"/>
            <a:t>Certification is voluntary and free.</a:t>
          </a:r>
          <a:endParaRPr lang="en-US" sz="1800" b="1" dirty="0"/>
        </a:p>
      </dgm:t>
    </dgm:pt>
    <dgm:pt modelId="{7260059D-497F-4E22-A842-5AB55FB38C9D}" type="parTrans" cxnId="{5075ABFB-E8E5-46E8-9CDB-F891E20E8398}">
      <dgm:prSet/>
      <dgm:spPr/>
      <dgm:t>
        <a:bodyPr/>
        <a:lstStyle/>
        <a:p>
          <a:endParaRPr lang="en-US"/>
        </a:p>
      </dgm:t>
    </dgm:pt>
    <dgm:pt modelId="{17A87D53-5BED-406D-B8FF-5A0B18D56A3B}" type="sibTrans" cxnId="{5075ABFB-E8E5-46E8-9CDB-F891E20E8398}">
      <dgm:prSet/>
      <dgm:spPr/>
      <dgm:t>
        <a:bodyPr/>
        <a:lstStyle/>
        <a:p>
          <a:endParaRPr lang="en-US"/>
        </a:p>
      </dgm:t>
    </dgm:pt>
    <dgm:pt modelId="{6B771540-0345-436C-A1D9-B39BE955BC0A}">
      <dgm:prSet custT="1"/>
      <dgm:spPr/>
      <dgm:t>
        <a:bodyPr/>
        <a:lstStyle/>
        <a:p>
          <a:pPr algn="just" rtl="0"/>
          <a:r>
            <a:rPr lang="en-US" sz="1800" b="1" smtClean="0"/>
            <a:t>Certification is valid for three years and is subject to renewal. Controllers or processors may apply for renewal of the certification before the date of its expiry.</a:t>
          </a:r>
          <a:endParaRPr lang="en-US" sz="1800" b="1" dirty="0"/>
        </a:p>
      </dgm:t>
    </dgm:pt>
    <dgm:pt modelId="{21649B1C-ACCF-483C-BDFA-B4C465BFEB74}" type="parTrans" cxnId="{D64D61A4-B2D8-4D3B-A84A-8071664D0E2D}">
      <dgm:prSet/>
      <dgm:spPr/>
      <dgm:t>
        <a:bodyPr/>
        <a:lstStyle/>
        <a:p>
          <a:endParaRPr lang="en-US"/>
        </a:p>
      </dgm:t>
    </dgm:pt>
    <dgm:pt modelId="{8EFF77E1-D301-43B4-841E-43E5F2FFE75E}" type="sibTrans" cxnId="{D64D61A4-B2D8-4D3B-A84A-8071664D0E2D}">
      <dgm:prSet/>
      <dgm:spPr/>
      <dgm:t>
        <a:bodyPr/>
        <a:lstStyle/>
        <a:p>
          <a:endParaRPr lang="en-US"/>
        </a:p>
      </dgm:t>
    </dgm:pt>
    <dgm:pt modelId="{7402FC45-5107-4437-890B-ABC2F6940645}">
      <dgm:prSet custT="1"/>
      <dgm:spPr/>
      <dgm:t>
        <a:bodyPr/>
        <a:lstStyle/>
        <a:p>
          <a:pPr algn="just" rtl="0"/>
          <a:r>
            <a:rPr lang="en-US" sz="1800" b="1" dirty="0" smtClean="0"/>
            <a:t>Certification is subject to withdrawal where the conditions for issuing the certification are no longer met.</a:t>
          </a:r>
          <a:endParaRPr lang="en-US" sz="1800" b="1" dirty="0"/>
        </a:p>
      </dgm:t>
    </dgm:pt>
    <dgm:pt modelId="{27147CC1-CEA6-4BD6-8533-8CA05D677DD3}" type="parTrans" cxnId="{5FA69508-C6B7-4362-95C9-4FA6201CA7E1}">
      <dgm:prSet/>
      <dgm:spPr/>
      <dgm:t>
        <a:bodyPr/>
        <a:lstStyle/>
        <a:p>
          <a:endParaRPr lang="en-US"/>
        </a:p>
      </dgm:t>
    </dgm:pt>
    <dgm:pt modelId="{22F953A1-1869-4865-A257-E082CE4792F4}" type="sibTrans" cxnId="{5FA69508-C6B7-4362-95C9-4FA6201CA7E1}">
      <dgm:prSet/>
      <dgm:spPr/>
      <dgm:t>
        <a:bodyPr/>
        <a:lstStyle/>
        <a:p>
          <a:endParaRPr lang="en-US"/>
        </a:p>
      </dgm:t>
    </dgm:pt>
    <dgm:pt modelId="{A1709C1A-B34A-490B-8006-EE1CC9797F7A}">
      <dgm:prSet/>
      <dgm:spPr/>
      <dgm:t>
        <a:bodyPr/>
        <a:lstStyle/>
        <a:p>
          <a:pPr rtl="0"/>
          <a:r>
            <a:rPr lang="en-GB" dirty="0" smtClean="0"/>
            <a:t>Certification body</a:t>
          </a:r>
          <a:endParaRPr lang="en-US" dirty="0"/>
        </a:p>
      </dgm:t>
    </dgm:pt>
    <dgm:pt modelId="{84AB8269-4757-4B3A-ACFF-9A682EBF29C0}" type="parTrans" cxnId="{92645246-A3ED-4576-9CE8-E477887C829C}">
      <dgm:prSet/>
      <dgm:spPr/>
      <dgm:t>
        <a:bodyPr/>
        <a:lstStyle/>
        <a:p>
          <a:endParaRPr lang="en-US"/>
        </a:p>
      </dgm:t>
    </dgm:pt>
    <dgm:pt modelId="{798AAF6A-5A36-40FA-ABCF-FD94DCB3C5CC}" type="sibTrans" cxnId="{92645246-A3ED-4576-9CE8-E477887C829C}">
      <dgm:prSet/>
      <dgm:spPr/>
      <dgm:t>
        <a:bodyPr/>
        <a:lstStyle/>
        <a:p>
          <a:endParaRPr lang="en-US"/>
        </a:p>
      </dgm:t>
    </dgm:pt>
    <dgm:pt modelId="{89833D15-CA0A-4418-BBF6-5600A6FBEE79}">
      <dgm:prSet/>
      <dgm:spPr/>
      <dgm:t>
        <a:bodyPr/>
        <a:lstStyle/>
        <a:p>
          <a:pPr rtl="0"/>
          <a:r>
            <a:rPr lang="en-GB" dirty="0" smtClean="0"/>
            <a:t>Compulsory and Fee?</a:t>
          </a:r>
          <a:endParaRPr lang="en-US" dirty="0"/>
        </a:p>
      </dgm:t>
    </dgm:pt>
    <dgm:pt modelId="{2D623943-EB3A-40F5-BA34-9277D18F17A1}" type="parTrans" cxnId="{84B8B253-36E1-4A2C-A7FF-46A25A10AF3A}">
      <dgm:prSet/>
      <dgm:spPr/>
      <dgm:t>
        <a:bodyPr/>
        <a:lstStyle/>
        <a:p>
          <a:endParaRPr lang="en-US"/>
        </a:p>
      </dgm:t>
    </dgm:pt>
    <dgm:pt modelId="{E536CBC8-803D-45F7-A916-D4104DE445E8}" type="sibTrans" cxnId="{84B8B253-36E1-4A2C-A7FF-46A25A10AF3A}">
      <dgm:prSet/>
      <dgm:spPr/>
      <dgm:t>
        <a:bodyPr/>
        <a:lstStyle/>
        <a:p>
          <a:endParaRPr lang="en-US"/>
        </a:p>
      </dgm:t>
    </dgm:pt>
    <dgm:pt modelId="{B834341D-2EFE-4FE9-89E8-7E9EEA7E6AD6}">
      <dgm:prSet/>
      <dgm:spPr/>
      <dgm:t>
        <a:bodyPr/>
        <a:lstStyle/>
        <a:p>
          <a:pPr rtl="0"/>
          <a:r>
            <a:rPr lang="en-GB" dirty="0" smtClean="0"/>
            <a:t>Validity</a:t>
          </a:r>
          <a:endParaRPr lang="en-US" dirty="0"/>
        </a:p>
      </dgm:t>
    </dgm:pt>
    <dgm:pt modelId="{A570A52D-FF31-46C0-A180-16EED704AB28}" type="parTrans" cxnId="{139E8CED-9431-4CB4-B5CB-35904013342A}">
      <dgm:prSet/>
      <dgm:spPr/>
      <dgm:t>
        <a:bodyPr/>
        <a:lstStyle/>
        <a:p>
          <a:endParaRPr lang="en-US"/>
        </a:p>
      </dgm:t>
    </dgm:pt>
    <dgm:pt modelId="{9F7E21F9-0009-4BFD-9490-96AFF3B6DE4A}" type="sibTrans" cxnId="{139E8CED-9431-4CB4-B5CB-35904013342A}">
      <dgm:prSet/>
      <dgm:spPr/>
      <dgm:t>
        <a:bodyPr/>
        <a:lstStyle/>
        <a:p>
          <a:endParaRPr lang="en-US"/>
        </a:p>
      </dgm:t>
    </dgm:pt>
    <dgm:pt modelId="{5D58B501-31F8-4422-AC9B-7D3990087BCE}">
      <dgm:prSet/>
      <dgm:spPr/>
      <dgm:t>
        <a:bodyPr/>
        <a:lstStyle/>
        <a:p>
          <a:pPr rtl="0"/>
          <a:r>
            <a:rPr lang="en-GB" dirty="0" smtClean="0"/>
            <a:t>Withdrawal</a:t>
          </a:r>
          <a:endParaRPr lang="en-US" dirty="0"/>
        </a:p>
      </dgm:t>
    </dgm:pt>
    <dgm:pt modelId="{02622E82-5524-4C21-8814-8A35B3AA2FC2}" type="parTrans" cxnId="{2597885E-7D01-4BA5-87A4-3D6DB2E24759}">
      <dgm:prSet/>
      <dgm:spPr/>
      <dgm:t>
        <a:bodyPr/>
        <a:lstStyle/>
        <a:p>
          <a:endParaRPr lang="en-US"/>
        </a:p>
      </dgm:t>
    </dgm:pt>
    <dgm:pt modelId="{9E0FB17C-BA84-462B-9FEA-4B49E0325DD7}" type="sibTrans" cxnId="{2597885E-7D01-4BA5-87A4-3D6DB2E24759}">
      <dgm:prSet/>
      <dgm:spPr/>
      <dgm:t>
        <a:bodyPr/>
        <a:lstStyle/>
        <a:p>
          <a:endParaRPr lang="en-US"/>
        </a:p>
      </dgm:t>
    </dgm:pt>
    <dgm:pt modelId="{8F1C12F8-00F3-4253-A151-A8963F64E675}" type="pres">
      <dgm:prSet presAssocID="{F44418C7-BA78-4779-841B-FFD3EA971C1C}" presName="Name0" presStyleCnt="0">
        <dgm:presLayoutVars>
          <dgm:dir/>
          <dgm:animLvl val="lvl"/>
          <dgm:resizeHandles val="exact"/>
        </dgm:presLayoutVars>
      </dgm:prSet>
      <dgm:spPr/>
      <dgm:t>
        <a:bodyPr/>
        <a:lstStyle/>
        <a:p>
          <a:endParaRPr lang="en-GB"/>
        </a:p>
      </dgm:t>
    </dgm:pt>
    <dgm:pt modelId="{623EA902-96DE-472C-96DA-45529B7893FF}" type="pres">
      <dgm:prSet presAssocID="{A1709C1A-B34A-490B-8006-EE1CC9797F7A}" presName="linNode" presStyleCnt="0"/>
      <dgm:spPr/>
      <dgm:t>
        <a:bodyPr/>
        <a:lstStyle/>
        <a:p>
          <a:endParaRPr lang="en-GB"/>
        </a:p>
      </dgm:t>
    </dgm:pt>
    <dgm:pt modelId="{B740BC90-5C45-40C4-8EBA-67D928351B09}" type="pres">
      <dgm:prSet presAssocID="{A1709C1A-B34A-490B-8006-EE1CC9797F7A}" presName="parentText" presStyleLbl="node1" presStyleIdx="0" presStyleCnt="4">
        <dgm:presLayoutVars>
          <dgm:chMax val="1"/>
          <dgm:bulletEnabled val="1"/>
        </dgm:presLayoutVars>
      </dgm:prSet>
      <dgm:spPr/>
      <dgm:t>
        <a:bodyPr/>
        <a:lstStyle/>
        <a:p>
          <a:endParaRPr lang="en-US"/>
        </a:p>
      </dgm:t>
    </dgm:pt>
    <dgm:pt modelId="{E58B29F6-58D0-4A64-BE35-5F202625B61E}" type="pres">
      <dgm:prSet presAssocID="{A1709C1A-B34A-490B-8006-EE1CC9797F7A}" presName="descendantText" presStyleLbl="alignAccFollowNode1" presStyleIdx="0" presStyleCnt="4">
        <dgm:presLayoutVars>
          <dgm:bulletEnabled val="1"/>
        </dgm:presLayoutVars>
      </dgm:prSet>
      <dgm:spPr/>
      <dgm:t>
        <a:bodyPr/>
        <a:lstStyle/>
        <a:p>
          <a:endParaRPr lang="en-GB"/>
        </a:p>
      </dgm:t>
    </dgm:pt>
    <dgm:pt modelId="{6261D450-8B70-4B9D-A51D-82F2BBFE4B02}" type="pres">
      <dgm:prSet presAssocID="{798AAF6A-5A36-40FA-ABCF-FD94DCB3C5CC}" presName="sp" presStyleCnt="0"/>
      <dgm:spPr/>
      <dgm:t>
        <a:bodyPr/>
        <a:lstStyle/>
        <a:p>
          <a:endParaRPr lang="en-GB"/>
        </a:p>
      </dgm:t>
    </dgm:pt>
    <dgm:pt modelId="{2D9BD990-4D2C-45F0-9CF0-938F12A8CADD}" type="pres">
      <dgm:prSet presAssocID="{89833D15-CA0A-4418-BBF6-5600A6FBEE79}" presName="linNode" presStyleCnt="0"/>
      <dgm:spPr/>
      <dgm:t>
        <a:bodyPr/>
        <a:lstStyle/>
        <a:p>
          <a:endParaRPr lang="en-GB"/>
        </a:p>
      </dgm:t>
    </dgm:pt>
    <dgm:pt modelId="{4040E44F-B532-482A-AC0C-CE35A2D0F428}" type="pres">
      <dgm:prSet presAssocID="{89833D15-CA0A-4418-BBF6-5600A6FBEE79}" presName="parentText" presStyleLbl="node1" presStyleIdx="1" presStyleCnt="4">
        <dgm:presLayoutVars>
          <dgm:chMax val="1"/>
          <dgm:bulletEnabled val="1"/>
        </dgm:presLayoutVars>
      </dgm:prSet>
      <dgm:spPr/>
      <dgm:t>
        <a:bodyPr/>
        <a:lstStyle/>
        <a:p>
          <a:endParaRPr lang="en-US"/>
        </a:p>
      </dgm:t>
    </dgm:pt>
    <dgm:pt modelId="{3DE89B11-01DA-4910-8876-F8791BEA6A09}" type="pres">
      <dgm:prSet presAssocID="{89833D15-CA0A-4418-BBF6-5600A6FBEE79}" presName="descendantText" presStyleLbl="alignAccFollowNode1" presStyleIdx="1" presStyleCnt="4" custLinFactNeighborX="1654" custLinFactNeighborY="1763">
        <dgm:presLayoutVars>
          <dgm:bulletEnabled val="1"/>
        </dgm:presLayoutVars>
      </dgm:prSet>
      <dgm:spPr/>
      <dgm:t>
        <a:bodyPr/>
        <a:lstStyle/>
        <a:p>
          <a:endParaRPr lang="en-GB"/>
        </a:p>
      </dgm:t>
    </dgm:pt>
    <dgm:pt modelId="{6B8A569E-AE82-43E4-BC0A-257FC7D7ED9B}" type="pres">
      <dgm:prSet presAssocID="{E536CBC8-803D-45F7-A916-D4104DE445E8}" presName="sp" presStyleCnt="0"/>
      <dgm:spPr/>
      <dgm:t>
        <a:bodyPr/>
        <a:lstStyle/>
        <a:p>
          <a:endParaRPr lang="en-GB"/>
        </a:p>
      </dgm:t>
    </dgm:pt>
    <dgm:pt modelId="{83C714EC-04E0-4993-B7F2-6A6CB540C50E}" type="pres">
      <dgm:prSet presAssocID="{B834341D-2EFE-4FE9-89E8-7E9EEA7E6AD6}" presName="linNode" presStyleCnt="0"/>
      <dgm:spPr/>
      <dgm:t>
        <a:bodyPr/>
        <a:lstStyle/>
        <a:p>
          <a:endParaRPr lang="en-GB"/>
        </a:p>
      </dgm:t>
    </dgm:pt>
    <dgm:pt modelId="{DA4F8AF4-5956-432D-818C-D8AB7055413C}" type="pres">
      <dgm:prSet presAssocID="{B834341D-2EFE-4FE9-89E8-7E9EEA7E6AD6}" presName="parentText" presStyleLbl="node1" presStyleIdx="2" presStyleCnt="4">
        <dgm:presLayoutVars>
          <dgm:chMax val="1"/>
          <dgm:bulletEnabled val="1"/>
        </dgm:presLayoutVars>
      </dgm:prSet>
      <dgm:spPr/>
      <dgm:t>
        <a:bodyPr/>
        <a:lstStyle/>
        <a:p>
          <a:endParaRPr lang="en-US"/>
        </a:p>
      </dgm:t>
    </dgm:pt>
    <dgm:pt modelId="{855B2F78-37A1-4146-B815-B307DCFD94E2}" type="pres">
      <dgm:prSet presAssocID="{B834341D-2EFE-4FE9-89E8-7E9EEA7E6AD6}" presName="descendantText" presStyleLbl="alignAccFollowNode1" presStyleIdx="2" presStyleCnt="4" custScaleY="126223">
        <dgm:presLayoutVars>
          <dgm:bulletEnabled val="1"/>
        </dgm:presLayoutVars>
      </dgm:prSet>
      <dgm:spPr/>
      <dgm:t>
        <a:bodyPr/>
        <a:lstStyle/>
        <a:p>
          <a:endParaRPr lang="en-US"/>
        </a:p>
      </dgm:t>
    </dgm:pt>
    <dgm:pt modelId="{6482DF22-4EA9-4798-8D61-84B65DE84D19}" type="pres">
      <dgm:prSet presAssocID="{9F7E21F9-0009-4BFD-9490-96AFF3B6DE4A}" presName="sp" presStyleCnt="0"/>
      <dgm:spPr/>
      <dgm:t>
        <a:bodyPr/>
        <a:lstStyle/>
        <a:p>
          <a:endParaRPr lang="en-GB"/>
        </a:p>
      </dgm:t>
    </dgm:pt>
    <dgm:pt modelId="{F1E12BE7-8075-4B59-BEBC-B56F387EE85A}" type="pres">
      <dgm:prSet presAssocID="{5D58B501-31F8-4422-AC9B-7D3990087BCE}" presName="linNode" presStyleCnt="0"/>
      <dgm:spPr/>
      <dgm:t>
        <a:bodyPr/>
        <a:lstStyle/>
        <a:p>
          <a:endParaRPr lang="en-GB"/>
        </a:p>
      </dgm:t>
    </dgm:pt>
    <dgm:pt modelId="{52A6BFD5-5706-49F2-9CA8-2763659E5CEE}" type="pres">
      <dgm:prSet presAssocID="{5D58B501-31F8-4422-AC9B-7D3990087BCE}" presName="parentText" presStyleLbl="node1" presStyleIdx="3" presStyleCnt="4">
        <dgm:presLayoutVars>
          <dgm:chMax val="1"/>
          <dgm:bulletEnabled val="1"/>
        </dgm:presLayoutVars>
      </dgm:prSet>
      <dgm:spPr/>
      <dgm:t>
        <a:bodyPr/>
        <a:lstStyle/>
        <a:p>
          <a:endParaRPr lang="en-US"/>
        </a:p>
      </dgm:t>
    </dgm:pt>
    <dgm:pt modelId="{DA1473EE-2E58-4C11-8FE7-BAAC8095BFBA}" type="pres">
      <dgm:prSet presAssocID="{5D58B501-31F8-4422-AC9B-7D3990087BCE}" presName="descendantText" presStyleLbl="alignAccFollowNode1" presStyleIdx="3" presStyleCnt="4">
        <dgm:presLayoutVars>
          <dgm:bulletEnabled val="1"/>
        </dgm:presLayoutVars>
      </dgm:prSet>
      <dgm:spPr/>
      <dgm:t>
        <a:bodyPr/>
        <a:lstStyle/>
        <a:p>
          <a:endParaRPr lang="en-GB"/>
        </a:p>
      </dgm:t>
    </dgm:pt>
  </dgm:ptLst>
  <dgm:cxnLst>
    <dgm:cxn modelId="{01E263A2-CC4E-4B90-923C-AD69CE7957EB}" type="presOf" srcId="{6B771540-0345-436C-A1D9-B39BE955BC0A}" destId="{855B2F78-37A1-4146-B815-B307DCFD94E2}" srcOrd="0" destOrd="0" presId="urn:microsoft.com/office/officeart/2005/8/layout/vList5"/>
    <dgm:cxn modelId="{5FA69508-C6B7-4362-95C9-4FA6201CA7E1}" srcId="{5D58B501-31F8-4422-AC9B-7D3990087BCE}" destId="{7402FC45-5107-4437-890B-ABC2F6940645}" srcOrd="0" destOrd="0" parTransId="{27147CC1-CEA6-4BD6-8533-8CA05D677DD3}" sibTransId="{22F953A1-1869-4865-A257-E082CE4792F4}"/>
    <dgm:cxn modelId="{2597885E-7D01-4BA5-87A4-3D6DB2E24759}" srcId="{F44418C7-BA78-4779-841B-FFD3EA971C1C}" destId="{5D58B501-31F8-4422-AC9B-7D3990087BCE}" srcOrd="3" destOrd="0" parTransId="{02622E82-5524-4C21-8814-8A35B3AA2FC2}" sibTransId="{9E0FB17C-BA84-462B-9FEA-4B49E0325DD7}"/>
    <dgm:cxn modelId="{F62E47A7-F6F8-4FE4-AE2A-99289141E50E}" type="presOf" srcId="{F44418C7-BA78-4779-841B-FFD3EA971C1C}" destId="{8F1C12F8-00F3-4253-A151-A8963F64E675}" srcOrd="0" destOrd="0" presId="urn:microsoft.com/office/officeart/2005/8/layout/vList5"/>
    <dgm:cxn modelId="{139E8CED-9431-4CB4-B5CB-35904013342A}" srcId="{F44418C7-BA78-4779-841B-FFD3EA971C1C}" destId="{B834341D-2EFE-4FE9-89E8-7E9EEA7E6AD6}" srcOrd="2" destOrd="0" parTransId="{A570A52D-FF31-46C0-A180-16EED704AB28}" sibTransId="{9F7E21F9-0009-4BFD-9490-96AFF3B6DE4A}"/>
    <dgm:cxn modelId="{84B8B253-36E1-4A2C-A7FF-46A25A10AF3A}" srcId="{F44418C7-BA78-4779-841B-FFD3EA971C1C}" destId="{89833D15-CA0A-4418-BBF6-5600A6FBEE79}" srcOrd="1" destOrd="0" parTransId="{2D623943-EB3A-40F5-BA34-9277D18F17A1}" sibTransId="{E536CBC8-803D-45F7-A916-D4104DE445E8}"/>
    <dgm:cxn modelId="{F8ABD2E3-6AFE-4C7A-B7D6-3613F9F8319E}" type="presOf" srcId="{5D58B501-31F8-4422-AC9B-7D3990087BCE}" destId="{52A6BFD5-5706-49F2-9CA8-2763659E5CEE}" srcOrd="0" destOrd="0" presId="urn:microsoft.com/office/officeart/2005/8/layout/vList5"/>
    <dgm:cxn modelId="{86E23242-023E-464B-9EC2-93B82075B3C1}" type="presOf" srcId="{129B6A8C-792D-46D8-88B7-08F737661366}" destId="{E58B29F6-58D0-4A64-BE35-5F202625B61E}" srcOrd="0" destOrd="0" presId="urn:microsoft.com/office/officeart/2005/8/layout/vList5"/>
    <dgm:cxn modelId="{F06B769A-85C6-466D-AA13-51568C3C83A0}" type="presOf" srcId="{B834341D-2EFE-4FE9-89E8-7E9EEA7E6AD6}" destId="{DA4F8AF4-5956-432D-818C-D8AB7055413C}" srcOrd="0" destOrd="0" presId="urn:microsoft.com/office/officeart/2005/8/layout/vList5"/>
    <dgm:cxn modelId="{9842C420-BCB3-43B6-9E68-ADC00B37ED73}" type="presOf" srcId="{7402FC45-5107-4437-890B-ABC2F6940645}" destId="{DA1473EE-2E58-4C11-8FE7-BAAC8095BFBA}" srcOrd="0" destOrd="0" presId="urn:microsoft.com/office/officeart/2005/8/layout/vList5"/>
    <dgm:cxn modelId="{7804E255-4F5C-4805-9647-AAAD1F79FA35}" type="presOf" srcId="{5046C667-71AB-47F9-9A22-ECF2CFB68577}" destId="{3DE89B11-01DA-4910-8876-F8791BEA6A09}" srcOrd="0" destOrd="0" presId="urn:microsoft.com/office/officeart/2005/8/layout/vList5"/>
    <dgm:cxn modelId="{D64D61A4-B2D8-4D3B-A84A-8071664D0E2D}" srcId="{B834341D-2EFE-4FE9-89E8-7E9EEA7E6AD6}" destId="{6B771540-0345-436C-A1D9-B39BE955BC0A}" srcOrd="0" destOrd="0" parTransId="{21649B1C-ACCF-483C-BDFA-B4C465BFEB74}" sibTransId="{8EFF77E1-D301-43B4-841E-43E5F2FFE75E}"/>
    <dgm:cxn modelId="{C77F57FE-BBC3-4CEE-8CDE-5E61515AE61E}" srcId="{A1709C1A-B34A-490B-8006-EE1CC9797F7A}" destId="{129B6A8C-792D-46D8-88B7-08F737661366}" srcOrd="0" destOrd="0" parTransId="{A49C5667-C4B4-4BE9-86AC-4BE16B6C8563}" sibTransId="{A24E8A47-60CC-4017-9B8B-951CD750E082}"/>
    <dgm:cxn modelId="{83C83E68-84F3-44A8-8D5B-F02C83F0E9EA}" type="presOf" srcId="{A1709C1A-B34A-490B-8006-EE1CC9797F7A}" destId="{B740BC90-5C45-40C4-8EBA-67D928351B09}" srcOrd="0" destOrd="0" presId="urn:microsoft.com/office/officeart/2005/8/layout/vList5"/>
    <dgm:cxn modelId="{12CEE821-F619-4B2D-BB1E-F71B01ADD625}" type="presOf" srcId="{89833D15-CA0A-4418-BBF6-5600A6FBEE79}" destId="{4040E44F-B532-482A-AC0C-CE35A2D0F428}" srcOrd="0" destOrd="0" presId="urn:microsoft.com/office/officeart/2005/8/layout/vList5"/>
    <dgm:cxn modelId="{5075ABFB-E8E5-46E8-9CDB-F891E20E8398}" srcId="{89833D15-CA0A-4418-BBF6-5600A6FBEE79}" destId="{5046C667-71AB-47F9-9A22-ECF2CFB68577}" srcOrd="0" destOrd="0" parTransId="{7260059D-497F-4E22-A842-5AB55FB38C9D}" sibTransId="{17A87D53-5BED-406D-B8FF-5A0B18D56A3B}"/>
    <dgm:cxn modelId="{92645246-A3ED-4576-9CE8-E477887C829C}" srcId="{F44418C7-BA78-4779-841B-FFD3EA971C1C}" destId="{A1709C1A-B34A-490B-8006-EE1CC9797F7A}" srcOrd="0" destOrd="0" parTransId="{84AB8269-4757-4B3A-ACFF-9A682EBF29C0}" sibTransId="{798AAF6A-5A36-40FA-ABCF-FD94DCB3C5CC}"/>
    <dgm:cxn modelId="{8BB7CD1E-E07A-4173-B91E-384D0EDAD21D}" type="presParOf" srcId="{8F1C12F8-00F3-4253-A151-A8963F64E675}" destId="{623EA902-96DE-472C-96DA-45529B7893FF}" srcOrd="0" destOrd="0" presId="urn:microsoft.com/office/officeart/2005/8/layout/vList5"/>
    <dgm:cxn modelId="{8F4893A1-A386-40B4-B818-B363243B5BCC}" type="presParOf" srcId="{623EA902-96DE-472C-96DA-45529B7893FF}" destId="{B740BC90-5C45-40C4-8EBA-67D928351B09}" srcOrd="0" destOrd="0" presId="urn:microsoft.com/office/officeart/2005/8/layout/vList5"/>
    <dgm:cxn modelId="{B45B7E93-1F23-450D-9BB9-957FA31E3CDF}" type="presParOf" srcId="{623EA902-96DE-472C-96DA-45529B7893FF}" destId="{E58B29F6-58D0-4A64-BE35-5F202625B61E}" srcOrd="1" destOrd="0" presId="urn:microsoft.com/office/officeart/2005/8/layout/vList5"/>
    <dgm:cxn modelId="{578B36BF-E139-4423-B885-189197E0E0E6}" type="presParOf" srcId="{8F1C12F8-00F3-4253-A151-A8963F64E675}" destId="{6261D450-8B70-4B9D-A51D-82F2BBFE4B02}" srcOrd="1" destOrd="0" presId="urn:microsoft.com/office/officeart/2005/8/layout/vList5"/>
    <dgm:cxn modelId="{B2536555-F372-4B48-A06F-FE57F0EB04A9}" type="presParOf" srcId="{8F1C12F8-00F3-4253-A151-A8963F64E675}" destId="{2D9BD990-4D2C-45F0-9CF0-938F12A8CADD}" srcOrd="2" destOrd="0" presId="urn:microsoft.com/office/officeart/2005/8/layout/vList5"/>
    <dgm:cxn modelId="{7875E753-E7A9-45B2-8029-ECCAF8FA1D32}" type="presParOf" srcId="{2D9BD990-4D2C-45F0-9CF0-938F12A8CADD}" destId="{4040E44F-B532-482A-AC0C-CE35A2D0F428}" srcOrd="0" destOrd="0" presId="urn:microsoft.com/office/officeart/2005/8/layout/vList5"/>
    <dgm:cxn modelId="{9EAD24E2-9123-49AC-A278-9B602F17B120}" type="presParOf" srcId="{2D9BD990-4D2C-45F0-9CF0-938F12A8CADD}" destId="{3DE89B11-01DA-4910-8876-F8791BEA6A09}" srcOrd="1" destOrd="0" presId="urn:microsoft.com/office/officeart/2005/8/layout/vList5"/>
    <dgm:cxn modelId="{76343CD7-B798-4349-B069-71C16EFA2534}" type="presParOf" srcId="{8F1C12F8-00F3-4253-A151-A8963F64E675}" destId="{6B8A569E-AE82-43E4-BC0A-257FC7D7ED9B}" srcOrd="3" destOrd="0" presId="urn:microsoft.com/office/officeart/2005/8/layout/vList5"/>
    <dgm:cxn modelId="{4A917C7F-F78E-43A4-9F32-3F109AD108EB}" type="presParOf" srcId="{8F1C12F8-00F3-4253-A151-A8963F64E675}" destId="{83C714EC-04E0-4993-B7F2-6A6CB540C50E}" srcOrd="4" destOrd="0" presId="urn:microsoft.com/office/officeart/2005/8/layout/vList5"/>
    <dgm:cxn modelId="{CCD80FD0-F1E4-4E5E-B97F-2CA27299CDA4}" type="presParOf" srcId="{83C714EC-04E0-4993-B7F2-6A6CB540C50E}" destId="{DA4F8AF4-5956-432D-818C-D8AB7055413C}" srcOrd="0" destOrd="0" presId="urn:microsoft.com/office/officeart/2005/8/layout/vList5"/>
    <dgm:cxn modelId="{6AB996AE-6D93-4590-9346-872DA60288DA}" type="presParOf" srcId="{83C714EC-04E0-4993-B7F2-6A6CB540C50E}" destId="{855B2F78-37A1-4146-B815-B307DCFD94E2}" srcOrd="1" destOrd="0" presId="urn:microsoft.com/office/officeart/2005/8/layout/vList5"/>
    <dgm:cxn modelId="{74F4F7D7-BA6A-4485-AD9B-50EEFD61362A}" type="presParOf" srcId="{8F1C12F8-00F3-4253-A151-A8963F64E675}" destId="{6482DF22-4EA9-4798-8D61-84B65DE84D19}" srcOrd="5" destOrd="0" presId="urn:microsoft.com/office/officeart/2005/8/layout/vList5"/>
    <dgm:cxn modelId="{34983159-9FB4-4E2C-8A80-7B1A55005489}" type="presParOf" srcId="{8F1C12F8-00F3-4253-A151-A8963F64E675}" destId="{F1E12BE7-8075-4B59-BEBC-B56F387EE85A}" srcOrd="6" destOrd="0" presId="urn:microsoft.com/office/officeart/2005/8/layout/vList5"/>
    <dgm:cxn modelId="{4CF33E91-286F-4A83-BFBB-D056BF05AD91}" type="presParOf" srcId="{F1E12BE7-8075-4B59-BEBC-B56F387EE85A}" destId="{52A6BFD5-5706-49F2-9CA8-2763659E5CEE}" srcOrd="0" destOrd="0" presId="urn:microsoft.com/office/officeart/2005/8/layout/vList5"/>
    <dgm:cxn modelId="{1E8B5617-99E3-403D-916E-9252FBCAE800}" type="presParOf" srcId="{F1E12BE7-8075-4B59-BEBC-B56F387EE85A}" destId="{DA1473EE-2E58-4C11-8FE7-BAAC8095BFB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4671C1-E070-4710-94C2-99AFFBEA7A16}" type="doc">
      <dgm:prSet loTypeId="urn:microsoft.com/office/officeart/2008/layout/LinedList" loCatId="hierarchy" qsTypeId="urn:microsoft.com/office/officeart/2005/8/quickstyle/simple1" qsCatId="simple" csTypeId="urn:microsoft.com/office/officeart/2005/8/colors/colorful1" csCatId="colorful"/>
      <dgm:spPr/>
      <dgm:t>
        <a:bodyPr/>
        <a:lstStyle/>
        <a:p>
          <a:endParaRPr lang="en-US"/>
        </a:p>
      </dgm:t>
    </dgm:pt>
    <dgm:pt modelId="{72562EB0-F3CF-4DF9-81C6-2EFE6FB1B161}">
      <dgm:prSet custT="1"/>
      <dgm:spPr/>
      <dgm:t>
        <a:bodyPr/>
        <a:lstStyle/>
        <a:p>
          <a:pPr rtl="0"/>
          <a:r>
            <a:rPr lang="en-US" sz="2400" b="0" dirty="0" smtClean="0">
              <a:solidFill>
                <a:schemeClr val="tx1"/>
              </a:solidFill>
              <a:latin typeface="Lato"/>
            </a:rPr>
            <a:t>T</a:t>
          </a:r>
          <a:r>
            <a:rPr lang="en-GB" sz="2400" b="0" dirty="0" smtClean="0">
              <a:solidFill>
                <a:schemeClr val="tx1"/>
              </a:solidFill>
              <a:latin typeface="Lato"/>
            </a:rPr>
            <a:t>o strengthen the control and personal autonomy of data subjects (individuals) over their personal data</a:t>
          </a:r>
          <a:endParaRPr lang="en-US" sz="2400" b="0" dirty="0">
            <a:solidFill>
              <a:schemeClr val="tx1"/>
            </a:solidFill>
            <a:latin typeface="Lato"/>
          </a:endParaRPr>
        </a:p>
      </dgm:t>
    </dgm:pt>
    <dgm:pt modelId="{4FA2E019-7801-4F70-8345-1FFB1DE7D85F}" type="parTrans" cxnId="{DAEB2384-DBC6-4A72-849E-DBC94AD5C0BB}">
      <dgm:prSet/>
      <dgm:spPr/>
      <dgm:t>
        <a:bodyPr/>
        <a:lstStyle/>
        <a:p>
          <a:endParaRPr lang="en-US" sz="1200">
            <a:solidFill>
              <a:srgbClr val="00B050"/>
            </a:solidFill>
          </a:endParaRPr>
        </a:p>
      </dgm:t>
    </dgm:pt>
    <dgm:pt modelId="{30F45544-37DF-4F03-88BE-C5A195DCD9B1}" type="sibTrans" cxnId="{DAEB2384-DBC6-4A72-849E-DBC94AD5C0BB}">
      <dgm:prSet/>
      <dgm:spPr/>
      <dgm:t>
        <a:bodyPr/>
        <a:lstStyle/>
        <a:p>
          <a:endParaRPr lang="en-US" sz="1200">
            <a:solidFill>
              <a:srgbClr val="00B050"/>
            </a:solidFill>
          </a:endParaRPr>
        </a:p>
      </dgm:t>
    </dgm:pt>
    <dgm:pt modelId="{744F3C08-DB06-47E0-96D9-B785DE65B9F0}">
      <dgm:prSet custT="1"/>
      <dgm:spPr/>
      <dgm:t>
        <a:bodyPr/>
        <a:lstStyle/>
        <a:p>
          <a:pPr rtl="0"/>
          <a:r>
            <a:rPr lang="en-US" sz="2400" b="0" dirty="0" smtClean="0">
              <a:solidFill>
                <a:schemeClr val="tx1"/>
              </a:solidFill>
              <a:latin typeface="Lato"/>
            </a:rPr>
            <a:t>In line with the European Union’s General Data Protection Regulation (</a:t>
          </a:r>
          <a:r>
            <a:rPr lang="en-US" sz="2400" b="0" dirty="0" err="1" smtClean="0">
              <a:solidFill>
                <a:schemeClr val="tx1"/>
              </a:solidFill>
              <a:latin typeface="Lato"/>
            </a:rPr>
            <a:t>GDPR</a:t>
          </a:r>
          <a:r>
            <a:rPr lang="en-US" sz="2400" b="0" dirty="0" smtClean="0">
              <a:solidFill>
                <a:schemeClr val="tx1"/>
              </a:solidFill>
              <a:latin typeface="Lato"/>
            </a:rPr>
            <a:t>)</a:t>
          </a:r>
          <a:endParaRPr lang="en-US" sz="2400" b="0" dirty="0">
            <a:solidFill>
              <a:schemeClr val="tx1"/>
            </a:solidFill>
            <a:latin typeface="Lato"/>
          </a:endParaRPr>
        </a:p>
      </dgm:t>
    </dgm:pt>
    <dgm:pt modelId="{24ACBF27-B6A9-4B41-A915-1076C8A54CA4}" type="parTrans" cxnId="{9FA10159-A26E-4B09-8F28-730153391939}">
      <dgm:prSet/>
      <dgm:spPr/>
      <dgm:t>
        <a:bodyPr/>
        <a:lstStyle/>
        <a:p>
          <a:endParaRPr lang="en-US" sz="1200">
            <a:solidFill>
              <a:srgbClr val="00B050"/>
            </a:solidFill>
          </a:endParaRPr>
        </a:p>
      </dgm:t>
    </dgm:pt>
    <dgm:pt modelId="{78E4E898-7638-4B82-B965-8445DCB8C2C6}" type="sibTrans" cxnId="{9FA10159-A26E-4B09-8F28-730153391939}">
      <dgm:prSet/>
      <dgm:spPr/>
      <dgm:t>
        <a:bodyPr/>
        <a:lstStyle/>
        <a:p>
          <a:endParaRPr lang="en-US" sz="1200">
            <a:solidFill>
              <a:srgbClr val="00B050"/>
            </a:solidFill>
          </a:endParaRPr>
        </a:p>
      </dgm:t>
    </dgm:pt>
    <dgm:pt modelId="{A192647F-8455-4F28-A85F-C745D64BDA5A}">
      <dgm:prSet custT="1"/>
      <dgm:spPr/>
      <dgm:t>
        <a:bodyPr/>
        <a:lstStyle/>
        <a:p>
          <a:pPr rtl="0"/>
          <a:r>
            <a:rPr lang="en-GB" sz="2400" b="0" dirty="0" smtClean="0">
              <a:solidFill>
                <a:schemeClr val="tx1"/>
              </a:solidFill>
              <a:latin typeface="Lato"/>
            </a:rPr>
            <a:t>To simplify the regulatory environment for business in our digital economy. </a:t>
          </a:r>
          <a:endParaRPr lang="en-US" sz="2400" b="0" dirty="0">
            <a:solidFill>
              <a:schemeClr val="tx1"/>
            </a:solidFill>
            <a:latin typeface="Lato"/>
          </a:endParaRPr>
        </a:p>
      </dgm:t>
    </dgm:pt>
    <dgm:pt modelId="{987672A7-E7F2-437C-8C58-2DD41B33B243}" type="parTrans" cxnId="{D7BCDBFA-3F55-4772-B6E8-200B87353982}">
      <dgm:prSet/>
      <dgm:spPr/>
      <dgm:t>
        <a:bodyPr/>
        <a:lstStyle/>
        <a:p>
          <a:endParaRPr lang="en-US" sz="1200">
            <a:solidFill>
              <a:srgbClr val="00B050"/>
            </a:solidFill>
          </a:endParaRPr>
        </a:p>
      </dgm:t>
    </dgm:pt>
    <dgm:pt modelId="{EF3A2625-F716-40E8-917E-C5517A994EB3}" type="sibTrans" cxnId="{D7BCDBFA-3F55-4772-B6E8-200B87353982}">
      <dgm:prSet/>
      <dgm:spPr/>
      <dgm:t>
        <a:bodyPr/>
        <a:lstStyle/>
        <a:p>
          <a:endParaRPr lang="en-US" sz="1200">
            <a:solidFill>
              <a:srgbClr val="00B050"/>
            </a:solidFill>
          </a:endParaRPr>
        </a:p>
      </dgm:t>
    </dgm:pt>
    <dgm:pt modelId="{4B5BF905-5EEC-4B13-B032-88C40CBE9C01}">
      <dgm:prSet custT="1"/>
      <dgm:spPr/>
      <dgm:t>
        <a:bodyPr/>
        <a:lstStyle/>
        <a:p>
          <a:pPr rtl="0"/>
          <a:r>
            <a:rPr lang="en-GB" sz="2400" b="0" dirty="0" smtClean="0">
              <a:solidFill>
                <a:schemeClr val="tx1"/>
              </a:solidFill>
              <a:latin typeface="Lato"/>
            </a:rPr>
            <a:t>To promote the safe transfer of personal data to and from foreign jurisdictions</a:t>
          </a:r>
          <a:endParaRPr lang="en-US" sz="2400" b="0" dirty="0">
            <a:solidFill>
              <a:schemeClr val="tx1"/>
            </a:solidFill>
            <a:latin typeface="Lato"/>
          </a:endParaRPr>
        </a:p>
      </dgm:t>
    </dgm:pt>
    <dgm:pt modelId="{7FE1EA3E-DC11-4B0B-B3D6-8B011AE4C8CE}" type="parTrans" cxnId="{D8AB8A98-99D0-473A-8556-A0FF8A8923ED}">
      <dgm:prSet/>
      <dgm:spPr/>
      <dgm:t>
        <a:bodyPr/>
        <a:lstStyle/>
        <a:p>
          <a:endParaRPr lang="en-US" sz="1200">
            <a:solidFill>
              <a:srgbClr val="00B050"/>
            </a:solidFill>
          </a:endParaRPr>
        </a:p>
      </dgm:t>
    </dgm:pt>
    <dgm:pt modelId="{E16FC358-741A-4259-B55C-1C482DFDBFB5}" type="sibTrans" cxnId="{D8AB8A98-99D0-473A-8556-A0FF8A8923ED}">
      <dgm:prSet/>
      <dgm:spPr/>
      <dgm:t>
        <a:bodyPr/>
        <a:lstStyle/>
        <a:p>
          <a:endParaRPr lang="en-US" sz="1200">
            <a:solidFill>
              <a:srgbClr val="00B050"/>
            </a:solidFill>
          </a:endParaRPr>
        </a:p>
      </dgm:t>
    </dgm:pt>
    <dgm:pt modelId="{B24BF1FE-775D-4616-89EB-805B498AED19}" type="pres">
      <dgm:prSet presAssocID="{DD4671C1-E070-4710-94C2-99AFFBEA7A16}" presName="vert0" presStyleCnt="0">
        <dgm:presLayoutVars>
          <dgm:dir/>
          <dgm:animOne val="branch"/>
          <dgm:animLvl val="lvl"/>
        </dgm:presLayoutVars>
      </dgm:prSet>
      <dgm:spPr/>
      <dgm:t>
        <a:bodyPr/>
        <a:lstStyle/>
        <a:p>
          <a:endParaRPr lang="en-US"/>
        </a:p>
      </dgm:t>
    </dgm:pt>
    <dgm:pt modelId="{462E3EE7-2AD0-418D-8EF8-D837B946E10E}" type="pres">
      <dgm:prSet presAssocID="{72562EB0-F3CF-4DF9-81C6-2EFE6FB1B161}" presName="thickLine" presStyleLbl="alignNode1" presStyleIdx="0" presStyleCnt="4"/>
      <dgm:spPr/>
    </dgm:pt>
    <dgm:pt modelId="{4E3A50D3-25D3-4DB8-9D10-BFCFB2EE5855}" type="pres">
      <dgm:prSet presAssocID="{72562EB0-F3CF-4DF9-81C6-2EFE6FB1B161}" presName="horz1" presStyleCnt="0"/>
      <dgm:spPr/>
    </dgm:pt>
    <dgm:pt modelId="{EB479F57-D0A1-4604-B79F-5A29CF4B86B6}" type="pres">
      <dgm:prSet presAssocID="{72562EB0-F3CF-4DF9-81C6-2EFE6FB1B161}" presName="tx1" presStyleLbl="revTx" presStyleIdx="0" presStyleCnt="4"/>
      <dgm:spPr/>
      <dgm:t>
        <a:bodyPr/>
        <a:lstStyle/>
        <a:p>
          <a:endParaRPr lang="en-US"/>
        </a:p>
      </dgm:t>
    </dgm:pt>
    <dgm:pt modelId="{2974BFE1-E77F-4724-890A-5F2B94E9D0BF}" type="pres">
      <dgm:prSet presAssocID="{72562EB0-F3CF-4DF9-81C6-2EFE6FB1B161}" presName="vert1" presStyleCnt="0"/>
      <dgm:spPr/>
    </dgm:pt>
    <dgm:pt modelId="{C6E97F52-B184-48D2-B4E5-D999F9B820DD}" type="pres">
      <dgm:prSet presAssocID="{744F3C08-DB06-47E0-96D9-B785DE65B9F0}" presName="thickLine" presStyleLbl="alignNode1" presStyleIdx="1" presStyleCnt="4"/>
      <dgm:spPr/>
    </dgm:pt>
    <dgm:pt modelId="{66526A96-C1A1-41AA-A9F5-FF12A540D4B6}" type="pres">
      <dgm:prSet presAssocID="{744F3C08-DB06-47E0-96D9-B785DE65B9F0}" presName="horz1" presStyleCnt="0"/>
      <dgm:spPr/>
    </dgm:pt>
    <dgm:pt modelId="{A1470518-91BE-4643-B3C9-C478B4E29E18}" type="pres">
      <dgm:prSet presAssocID="{744F3C08-DB06-47E0-96D9-B785DE65B9F0}" presName="tx1" presStyleLbl="revTx" presStyleIdx="1" presStyleCnt="4"/>
      <dgm:spPr/>
      <dgm:t>
        <a:bodyPr/>
        <a:lstStyle/>
        <a:p>
          <a:endParaRPr lang="en-US"/>
        </a:p>
      </dgm:t>
    </dgm:pt>
    <dgm:pt modelId="{251921CA-BD76-49DA-9C47-0E5B62A7E92B}" type="pres">
      <dgm:prSet presAssocID="{744F3C08-DB06-47E0-96D9-B785DE65B9F0}" presName="vert1" presStyleCnt="0"/>
      <dgm:spPr/>
    </dgm:pt>
    <dgm:pt modelId="{00284E12-25CC-4807-9150-C07646D330A9}" type="pres">
      <dgm:prSet presAssocID="{A192647F-8455-4F28-A85F-C745D64BDA5A}" presName="thickLine" presStyleLbl="alignNode1" presStyleIdx="2" presStyleCnt="4"/>
      <dgm:spPr/>
    </dgm:pt>
    <dgm:pt modelId="{2C37CE62-BC26-4479-827C-56199FBEE16D}" type="pres">
      <dgm:prSet presAssocID="{A192647F-8455-4F28-A85F-C745D64BDA5A}" presName="horz1" presStyleCnt="0"/>
      <dgm:spPr/>
    </dgm:pt>
    <dgm:pt modelId="{F8844171-9131-4EBD-A3A2-DAAE230115B7}" type="pres">
      <dgm:prSet presAssocID="{A192647F-8455-4F28-A85F-C745D64BDA5A}" presName="tx1" presStyleLbl="revTx" presStyleIdx="2" presStyleCnt="4"/>
      <dgm:spPr/>
      <dgm:t>
        <a:bodyPr/>
        <a:lstStyle/>
        <a:p>
          <a:endParaRPr lang="en-US"/>
        </a:p>
      </dgm:t>
    </dgm:pt>
    <dgm:pt modelId="{FC22E30B-47AD-4DCB-9BE6-07D6F38AAA34}" type="pres">
      <dgm:prSet presAssocID="{A192647F-8455-4F28-A85F-C745D64BDA5A}" presName="vert1" presStyleCnt="0"/>
      <dgm:spPr/>
    </dgm:pt>
    <dgm:pt modelId="{EB08CA75-FD62-4575-B41A-EBA2BD971EA9}" type="pres">
      <dgm:prSet presAssocID="{4B5BF905-5EEC-4B13-B032-88C40CBE9C01}" presName="thickLine" presStyleLbl="alignNode1" presStyleIdx="3" presStyleCnt="4"/>
      <dgm:spPr/>
    </dgm:pt>
    <dgm:pt modelId="{77FB2FB1-2262-407C-BEDB-BCCC3E305C26}" type="pres">
      <dgm:prSet presAssocID="{4B5BF905-5EEC-4B13-B032-88C40CBE9C01}" presName="horz1" presStyleCnt="0"/>
      <dgm:spPr/>
    </dgm:pt>
    <dgm:pt modelId="{330B9B07-853D-42FD-90D9-C14B24CD1DED}" type="pres">
      <dgm:prSet presAssocID="{4B5BF905-5EEC-4B13-B032-88C40CBE9C01}" presName="tx1" presStyleLbl="revTx" presStyleIdx="3" presStyleCnt="4"/>
      <dgm:spPr/>
      <dgm:t>
        <a:bodyPr/>
        <a:lstStyle/>
        <a:p>
          <a:endParaRPr lang="en-US"/>
        </a:p>
      </dgm:t>
    </dgm:pt>
    <dgm:pt modelId="{11667A1C-145F-4401-8B30-D1018E9332B2}" type="pres">
      <dgm:prSet presAssocID="{4B5BF905-5EEC-4B13-B032-88C40CBE9C01}" presName="vert1" presStyleCnt="0"/>
      <dgm:spPr/>
    </dgm:pt>
  </dgm:ptLst>
  <dgm:cxnLst>
    <dgm:cxn modelId="{D7BCDBFA-3F55-4772-B6E8-200B87353982}" srcId="{DD4671C1-E070-4710-94C2-99AFFBEA7A16}" destId="{A192647F-8455-4F28-A85F-C745D64BDA5A}" srcOrd="2" destOrd="0" parTransId="{987672A7-E7F2-437C-8C58-2DD41B33B243}" sibTransId="{EF3A2625-F716-40E8-917E-C5517A994EB3}"/>
    <dgm:cxn modelId="{395D8EA0-628C-4D0A-8996-3629FEFCE58E}" type="presOf" srcId="{744F3C08-DB06-47E0-96D9-B785DE65B9F0}" destId="{A1470518-91BE-4643-B3C9-C478B4E29E18}" srcOrd="0" destOrd="0" presId="urn:microsoft.com/office/officeart/2008/layout/LinedList"/>
    <dgm:cxn modelId="{4A7D87C8-EE8D-4DBA-BB7D-59423126EB13}" type="presOf" srcId="{DD4671C1-E070-4710-94C2-99AFFBEA7A16}" destId="{B24BF1FE-775D-4616-89EB-805B498AED19}" srcOrd="0" destOrd="0" presId="urn:microsoft.com/office/officeart/2008/layout/LinedList"/>
    <dgm:cxn modelId="{88D3C90F-A4B7-47F7-BCD6-DCFFA0494245}" type="presOf" srcId="{72562EB0-F3CF-4DF9-81C6-2EFE6FB1B161}" destId="{EB479F57-D0A1-4604-B79F-5A29CF4B86B6}" srcOrd="0" destOrd="0" presId="urn:microsoft.com/office/officeart/2008/layout/LinedList"/>
    <dgm:cxn modelId="{064F7294-0C83-4B1F-A601-4CA1D0EADBC2}" type="presOf" srcId="{A192647F-8455-4F28-A85F-C745D64BDA5A}" destId="{F8844171-9131-4EBD-A3A2-DAAE230115B7}" srcOrd="0" destOrd="0" presId="urn:microsoft.com/office/officeart/2008/layout/LinedList"/>
    <dgm:cxn modelId="{9FA10159-A26E-4B09-8F28-730153391939}" srcId="{DD4671C1-E070-4710-94C2-99AFFBEA7A16}" destId="{744F3C08-DB06-47E0-96D9-B785DE65B9F0}" srcOrd="1" destOrd="0" parTransId="{24ACBF27-B6A9-4B41-A915-1076C8A54CA4}" sibTransId="{78E4E898-7638-4B82-B965-8445DCB8C2C6}"/>
    <dgm:cxn modelId="{DAEB2384-DBC6-4A72-849E-DBC94AD5C0BB}" srcId="{DD4671C1-E070-4710-94C2-99AFFBEA7A16}" destId="{72562EB0-F3CF-4DF9-81C6-2EFE6FB1B161}" srcOrd="0" destOrd="0" parTransId="{4FA2E019-7801-4F70-8345-1FFB1DE7D85F}" sibTransId="{30F45544-37DF-4F03-88BE-C5A195DCD9B1}"/>
    <dgm:cxn modelId="{1A30DB3B-EF11-491A-A59F-4D6BC587D8D5}" type="presOf" srcId="{4B5BF905-5EEC-4B13-B032-88C40CBE9C01}" destId="{330B9B07-853D-42FD-90D9-C14B24CD1DED}" srcOrd="0" destOrd="0" presId="urn:microsoft.com/office/officeart/2008/layout/LinedList"/>
    <dgm:cxn modelId="{D8AB8A98-99D0-473A-8556-A0FF8A8923ED}" srcId="{DD4671C1-E070-4710-94C2-99AFFBEA7A16}" destId="{4B5BF905-5EEC-4B13-B032-88C40CBE9C01}" srcOrd="3" destOrd="0" parTransId="{7FE1EA3E-DC11-4B0B-B3D6-8B011AE4C8CE}" sibTransId="{E16FC358-741A-4259-B55C-1C482DFDBFB5}"/>
    <dgm:cxn modelId="{DDF9935C-BACC-48B2-BE3F-33322CCBE966}" type="presParOf" srcId="{B24BF1FE-775D-4616-89EB-805B498AED19}" destId="{462E3EE7-2AD0-418D-8EF8-D837B946E10E}" srcOrd="0" destOrd="0" presId="urn:microsoft.com/office/officeart/2008/layout/LinedList"/>
    <dgm:cxn modelId="{D4E30BB4-5D49-4D16-949C-E8BEF71D65FB}" type="presParOf" srcId="{B24BF1FE-775D-4616-89EB-805B498AED19}" destId="{4E3A50D3-25D3-4DB8-9D10-BFCFB2EE5855}" srcOrd="1" destOrd="0" presId="urn:microsoft.com/office/officeart/2008/layout/LinedList"/>
    <dgm:cxn modelId="{BF558D01-128F-4E75-9090-96BC84DF35B3}" type="presParOf" srcId="{4E3A50D3-25D3-4DB8-9D10-BFCFB2EE5855}" destId="{EB479F57-D0A1-4604-B79F-5A29CF4B86B6}" srcOrd="0" destOrd="0" presId="urn:microsoft.com/office/officeart/2008/layout/LinedList"/>
    <dgm:cxn modelId="{52493BB8-7B1A-4304-B9C1-4465AC93ABA0}" type="presParOf" srcId="{4E3A50D3-25D3-4DB8-9D10-BFCFB2EE5855}" destId="{2974BFE1-E77F-4724-890A-5F2B94E9D0BF}" srcOrd="1" destOrd="0" presId="urn:microsoft.com/office/officeart/2008/layout/LinedList"/>
    <dgm:cxn modelId="{ADBFA27A-5930-41E3-BA5F-717DAD1FAF0D}" type="presParOf" srcId="{B24BF1FE-775D-4616-89EB-805B498AED19}" destId="{C6E97F52-B184-48D2-B4E5-D999F9B820DD}" srcOrd="2" destOrd="0" presId="urn:microsoft.com/office/officeart/2008/layout/LinedList"/>
    <dgm:cxn modelId="{2E45CCA2-08B4-49F0-A209-2EF260A29DCF}" type="presParOf" srcId="{B24BF1FE-775D-4616-89EB-805B498AED19}" destId="{66526A96-C1A1-41AA-A9F5-FF12A540D4B6}" srcOrd="3" destOrd="0" presId="urn:microsoft.com/office/officeart/2008/layout/LinedList"/>
    <dgm:cxn modelId="{C490B87F-6B1B-4745-9B5A-BAC12CD64B15}" type="presParOf" srcId="{66526A96-C1A1-41AA-A9F5-FF12A540D4B6}" destId="{A1470518-91BE-4643-B3C9-C478B4E29E18}" srcOrd="0" destOrd="0" presId="urn:microsoft.com/office/officeart/2008/layout/LinedList"/>
    <dgm:cxn modelId="{E9D47680-3097-4AAF-B156-4D289A9D34BD}" type="presParOf" srcId="{66526A96-C1A1-41AA-A9F5-FF12A540D4B6}" destId="{251921CA-BD76-49DA-9C47-0E5B62A7E92B}" srcOrd="1" destOrd="0" presId="urn:microsoft.com/office/officeart/2008/layout/LinedList"/>
    <dgm:cxn modelId="{BBBB6403-79B9-463F-A622-32BB80C013F9}" type="presParOf" srcId="{B24BF1FE-775D-4616-89EB-805B498AED19}" destId="{00284E12-25CC-4807-9150-C07646D330A9}" srcOrd="4" destOrd="0" presId="urn:microsoft.com/office/officeart/2008/layout/LinedList"/>
    <dgm:cxn modelId="{95F05693-D289-48D4-986A-363044A50CC8}" type="presParOf" srcId="{B24BF1FE-775D-4616-89EB-805B498AED19}" destId="{2C37CE62-BC26-4479-827C-56199FBEE16D}" srcOrd="5" destOrd="0" presId="urn:microsoft.com/office/officeart/2008/layout/LinedList"/>
    <dgm:cxn modelId="{2E2DC538-FA30-4FFA-B9A6-0BB1CFDF0625}" type="presParOf" srcId="{2C37CE62-BC26-4479-827C-56199FBEE16D}" destId="{F8844171-9131-4EBD-A3A2-DAAE230115B7}" srcOrd="0" destOrd="0" presId="urn:microsoft.com/office/officeart/2008/layout/LinedList"/>
    <dgm:cxn modelId="{0D88C532-7C87-4E4C-B924-8095CD5BD3C8}" type="presParOf" srcId="{2C37CE62-BC26-4479-827C-56199FBEE16D}" destId="{FC22E30B-47AD-4DCB-9BE6-07D6F38AAA34}" srcOrd="1" destOrd="0" presId="urn:microsoft.com/office/officeart/2008/layout/LinedList"/>
    <dgm:cxn modelId="{079F2903-0ADB-4D8B-B561-DED3DB14B04B}" type="presParOf" srcId="{B24BF1FE-775D-4616-89EB-805B498AED19}" destId="{EB08CA75-FD62-4575-B41A-EBA2BD971EA9}" srcOrd="6" destOrd="0" presId="urn:microsoft.com/office/officeart/2008/layout/LinedList"/>
    <dgm:cxn modelId="{9FD115D7-7215-45F6-B09D-4AFA47295101}" type="presParOf" srcId="{B24BF1FE-775D-4616-89EB-805B498AED19}" destId="{77FB2FB1-2262-407C-BEDB-BCCC3E305C26}" srcOrd="7" destOrd="0" presId="urn:microsoft.com/office/officeart/2008/layout/LinedList"/>
    <dgm:cxn modelId="{3885DB01-4726-457D-AC33-F1F23CA413AC}" type="presParOf" srcId="{77FB2FB1-2262-407C-BEDB-BCCC3E305C26}" destId="{330B9B07-853D-42FD-90D9-C14B24CD1DED}" srcOrd="0" destOrd="0" presId="urn:microsoft.com/office/officeart/2008/layout/LinedList"/>
    <dgm:cxn modelId="{89D7C3EF-462E-4114-93A8-35C16A414387}" type="presParOf" srcId="{77FB2FB1-2262-407C-BEDB-BCCC3E305C26}" destId="{11667A1C-145F-4401-8B30-D1018E9332B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6A553E-2745-4ABD-AFAB-82880E413804}" type="doc">
      <dgm:prSet loTypeId="urn:microsoft.com/office/officeart/2005/8/layout/vList6" loCatId="process" qsTypeId="urn:microsoft.com/office/officeart/2005/8/quickstyle/simple1" qsCatId="simple" csTypeId="urn:microsoft.com/office/officeart/2005/8/colors/colorful1" csCatId="colorful" phldr="1"/>
      <dgm:spPr/>
      <dgm:t>
        <a:bodyPr/>
        <a:lstStyle/>
        <a:p>
          <a:endParaRPr lang="en-GB"/>
        </a:p>
      </dgm:t>
    </dgm:pt>
    <dgm:pt modelId="{07020EAB-FC80-4504-B541-9300DD80C257}">
      <dgm:prSet phldrT="[Text]" custT="1"/>
      <dgm:spPr>
        <a:xfrm>
          <a:off x="5132" y="108438"/>
          <a:ext cx="1592129" cy="647718"/>
        </a:xfrm>
        <a:prstGeom prst="homePlate">
          <a:avLst/>
        </a:prstGeom>
      </dgm:spPr>
      <dgm:t>
        <a:bodyPr/>
        <a:lstStyle/>
        <a:p>
          <a:r>
            <a:rPr lang="en-GB" sz="1800" b="1" cap="small" baseline="0" smtClean="0">
              <a:latin typeface="Lato"/>
              <a:ea typeface="+mn-ea"/>
              <a:cs typeface="+mn-cs"/>
            </a:rPr>
            <a:t>I</a:t>
          </a:r>
          <a:endParaRPr lang="en-GB" sz="1800" b="1" dirty="0">
            <a:latin typeface="Lato"/>
            <a:ea typeface="+mn-ea"/>
            <a:cs typeface="+mn-cs"/>
          </a:endParaRPr>
        </a:p>
      </dgm:t>
    </dgm:pt>
    <dgm:pt modelId="{80CD0C3B-E9B4-4F1C-9B25-5931B792900F}" type="parTrans" cxnId="{A9E2648E-FC14-4543-A313-09F38447C95E}">
      <dgm:prSet/>
      <dgm:spPr/>
      <dgm:t>
        <a:bodyPr/>
        <a:lstStyle/>
        <a:p>
          <a:endParaRPr lang="en-GB" sz="1800">
            <a:latin typeface="Lato"/>
          </a:endParaRPr>
        </a:p>
      </dgm:t>
    </dgm:pt>
    <dgm:pt modelId="{F3A77C2E-496E-47F0-A46A-B5924477C3F6}" type="sibTrans" cxnId="{A9E2648E-FC14-4543-A313-09F38447C95E}">
      <dgm:prSet/>
      <dgm:spPr/>
      <dgm:t>
        <a:bodyPr/>
        <a:lstStyle/>
        <a:p>
          <a:endParaRPr lang="en-GB" sz="1800">
            <a:latin typeface="Lato"/>
          </a:endParaRPr>
        </a:p>
      </dgm:t>
    </dgm:pt>
    <dgm:pt modelId="{3D2CB99D-3313-4858-BE76-309A857A7F5D}">
      <dgm:prSet phldrT="[Text]" custT="1"/>
      <dgm:spPr>
        <a:xfrm>
          <a:off x="3927" y="775783"/>
          <a:ext cx="1595516" cy="647718"/>
        </a:xfrm>
        <a:prstGeom prst="homePlate">
          <a:avLst/>
        </a:prstGeom>
      </dgm:spPr>
      <dgm:t>
        <a:bodyPr/>
        <a:lstStyle/>
        <a:p>
          <a:r>
            <a:rPr lang="en-GB" sz="1800" b="1" smtClean="0">
              <a:latin typeface="Lato"/>
              <a:ea typeface="+mn-ea"/>
              <a:cs typeface="+mn-cs"/>
            </a:rPr>
            <a:t>II</a:t>
          </a:r>
          <a:endParaRPr lang="en-GB" sz="1800" b="1" dirty="0">
            <a:latin typeface="Lato"/>
            <a:ea typeface="+mn-ea"/>
            <a:cs typeface="+mn-cs"/>
          </a:endParaRPr>
        </a:p>
      </dgm:t>
    </dgm:pt>
    <dgm:pt modelId="{1174F74B-8818-4115-9C70-F7935491B532}" type="parTrans" cxnId="{66BE9228-CB56-44B0-8AC3-AF2F2F66A0D4}">
      <dgm:prSet/>
      <dgm:spPr/>
      <dgm:t>
        <a:bodyPr/>
        <a:lstStyle/>
        <a:p>
          <a:endParaRPr lang="en-GB" sz="1800">
            <a:latin typeface="Lato"/>
          </a:endParaRPr>
        </a:p>
      </dgm:t>
    </dgm:pt>
    <dgm:pt modelId="{88FB1E1C-6B48-4D15-8D10-26F26A2579D6}" type="sibTrans" cxnId="{66BE9228-CB56-44B0-8AC3-AF2F2F66A0D4}">
      <dgm:prSet/>
      <dgm:spPr/>
      <dgm:t>
        <a:bodyPr/>
        <a:lstStyle/>
        <a:p>
          <a:endParaRPr lang="en-GB" sz="1800">
            <a:latin typeface="Lato"/>
          </a:endParaRPr>
        </a:p>
      </dgm:t>
    </dgm:pt>
    <dgm:pt modelId="{60C65E33-95C8-47A7-A906-248B438A0AD7}">
      <dgm:prSet phldrT="[Text]" custT="1"/>
      <dgm:spPr>
        <a:xfrm>
          <a:off x="1145" y="1405041"/>
          <a:ext cx="1612563" cy="647718"/>
        </a:xfrm>
        <a:prstGeom prst="homePlate">
          <a:avLst/>
        </a:prstGeom>
      </dgm:spPr>
      <dgm:t>
        <a:bodyPr/>
        <a:lstStyle/>
        <a:p>
          <a:r>
            <a:rPr lang="en-GB" sz="1800" b="1" smtClean="0">
              <a:latin typeface="Lato"/>
              <a:ea typeface="+mn-ea"/>
              <a:cs typeface="+mn-cs"/>
            </a:rPr>
            <a:t>III</a:t>
          </a:r>
          <a:endParaRPr lang="en-GB" sz="1800" b="1" dirty="0">
            <a:latin typeface="Lato"/>
            <a:ea typeface="+mn-ea"/>
            <a:cs typeface="+mn-cs"/>
          </a:endParaRPr>
        </a:p>
      </dgm:t>
    </dgm:pt>
    <dgm:pt modelId="{D5458CF1-BED9-494F-91EC-271EC80BB3EC}" type="parTrans" cxnId="{A6F5B7CC-4E0B-410A-99FC-BC741AF2BF06}">
      <dgm:prSet/>
      <dgm:spPr/>
      <dgm:t>
        <a:bodyPr/>
        <a:lstStyle/>
        <a:p>
          <a:endParaRPr lang="en-GB" sz="1800">
            <a:latin typeface="Lato"/>
          </a:endParaRPr>
        </a:p>
      </dgm:t>
    </dgm:pt>
    <dgm:pt modelId="{21742340-C835-481A-B56B-8413F07BA029}" type="sibTrans" cxnId="{A6F5B7CC-4E0B-410A-99FC-BC741AF2BF06}">
      <dgm:prSet/>
      <dgm:spPr/>
      <dgm:t>
        <a:bodyPr/>
        <a:lstStyle/>
        <a:p>
          <a:endParaRPr lang="en-GB" sz="1800">
            <a:latin typeface="Lato"/>
          </a:endParaRPr>
        </a:p>
      </dgm:t>
    </dgm:pt>
    <dgm:pt modelId="{6C22B749-64FF-489A-B201-C1F8B5C0CF56}">
      <dgm:prSet custT="1"/>
      <dgm:spPr>
        <a:xfrm>
          <a:off x="1705" y="2034300"/>
          <a:ext cx="1613315" cy="647718"/>
        </a:xfrm>
        <a:prstGeom prst="homePlate">
          <a:avLst/>
        </a:prstGeom>
      </dgm:spPr>
      <dgm:t>
        <a:bodyPr/>
        <a:lstStyle/>
        <a:p>
          <a:r>
            <a:rPr lang="en-GB" sz="1800" b="1" cap="small" baseline="0" smtClean="0">
              <a:latin typeface="Lato"/>
              <a:ea typeface="+mn-ea"/>
              <a:cs typeface="+mn-cs"/>
            </a:rPr>
            <a:t>IV</a:t>
          </a:r>
          <a:endParaRPr lang="en-GB" sz="1800" b="1" cap="small" baseline="0" dirty="0">
            <a:latin typeface="Lato"/>
            <a:ea typeface="+mn-ea"/>
            <a:cs typeface="+mn-cs"/>
          </a:endParaRPr>
        </a:p>
      </dgm:t>
    </dgm:pt>
    <dgm:pt modelId="{173308E5-D07D-43EB-B632-9261B6643EB2}" type="parTrans" cxnId="{0C599FC9-8809-456A-A64C-F6AF13587C75}">
      <dgm:prSet/>
      <dgm:spPr/>
      <dgm:t>
        <a:bodyPr/>
        <a:lstStyle/>
        <a:p>
          <a:endParaRPr lang="en-GB" sz="1800">
            <a:latin typeface="Lato"/>
          </a:endParaRPr>
        </a:p>
      </dgm:t>
    </dgm:pt>
    <dgm:pt modelId="{3841F388-4136-4241-960E-3457986D0464}" type="sibTrans" cxnId="{0C599FC9-8809-456A-A64C-F6AF13587C75}">
      <dgm:prSet/>
      <dgm:spPr/>
      <dgm:t>
        <a:bodyPr/>
        <a:lstStyle/>
        <a:p>
          <a:endParaRPr lang="en-GB" sz="1800">
            <a:latin typeface="Lato"/>
          </a:endParaRPr>
        </a:p>
      </dgm:t>
    </dgm:pt>
    <dgm:pt modelId="{7067AC72-4B3B-4D46-A3EE-CA7444C32F8E}">
      <dgm:prSet custT="1"/>
      <dgm:spPr>
        <a:xfrm>
          <a:off x="1234402" y="175341"/>
          <a:ext cx="6170005" cy="513912"/>
        </a:xfrm>
        <a:prstGeom prst="flowChartProcess">
          <a:avLst/>
        </a:prstGeom>
      </dgm:spPr>
      <dgm:t>
        <a:bodyPr anchor="ctr" anchorCtr="0"/>
        <a:lstStyle/>
        <a:p>
          <a:pPr algn="ctr"/>
          <a:r>
            <a:rPr lang="en-US" sz="1800" b="1" i="0" cap="small" baseline="0" smtClean="0">
              <a:latin typeface="Lato"/>
              <a:ea typeface="+mn-ea"/>
              <a:cs typeface="+mn-cs"/>
            </a:rPr>
            <a:t>Ensure compliance with DPA 2017 and regulations</a:t>
          </a:r>
          <a:endParaRPr lang="en-GB" sz="1800" b="1" i="0" cap="small" baseline="0" dirty="0">
            <a:latin typeface="Lato"/>
            <a:ea typeface="+mn-ea"/>
            <a:cs typeface="+mn-cs"/>
          </a:endParaRPr>
        </a:p>
      </dgm:t>
    </dgm:pt>
    <dgm:pt modelId="{01663422-7C2B-4F31-9564-A88F0BFAE722}" type="parTrans" cxnId="{26B2A9A9-D2B5-4B25-BCED-AA97E6224B6D}">
      <dgm:prSet/>
      <dgm:spPr/>
      <dgm:t>
        <a:bodyPr/>
        <a:lstStyle/>
        <a:p>
          <a:endParaRPr lang="en-GB" sz="1800">
            <a:latin typeface="Lato"/>
          </a:endParaRPr>
        </a:p>
      </dgm:t>
    </dgm:pt>
    <dgm:pt modelId="{08390583-709E-45B6-BCFA-6DB3AED2FE35}" type="sibTrans" cxnId="{26B2A9A9-D2B5-4B25-BCED-AA97E6224B6D}">
      <dgm:prSet/>
      <dgm:spPr/>
      <dgm:t>
        <a:bodyPr/>
        <a:lstStyle/>
        <a:p>
          <a:endParaRPr lang="en-GB" sz="1800">
            <a:latin typeface="Lato"/>
          </a:endParaRPr>
        </a:p>
      </dgm:t>
    </dgm:pt>
    <dgm:pt modelId="{5F64611A-D265-4E5D-8422-13A589DB25A7}">
      <dgm:prSet custT="1"/>
      <dgm:spPr>
        <a:xfrm>
          <a:off x="1236757" y="824187"/>
          <a:ext cx="6169027" cy="513912"/>
        </a:xfrm>
        <a:prstGeom prst="flowChartProcess">
          <a:avLst/>
        </a:prstGeom>
      </dgm:spPr>
      <dgm:t>
        <a:bodyPr anchor="ctr" anchorCtr="1"/>
        <a:lstStyle/>
        <a:p>
          <a:pPr algn="ctr"/>
          <a:r>
            <a:rPr lang="en-GB" sz="1800" b="1" cap="small" baseline="0" smtClean="0">
              <a:latin typeface="Lato"/>
              <a:ea typeface="+mn-ea"/>
              <a:cs typeface="+mn-cs"/>
            </a:rPr>
            <a:t>Registration of controllers and processors</a:t>
          </a:r>
          <a:endParaRPr lang="en-GB" sz="1800" b="1" i="0" cap="small" baseline="0" dirty="0">
            <a:latin typeface="Lato"/>
            <a:ea typeface="+mn-ea"/>
            <a:cs typeface="+mn-cs"/>
          </a:endParaRPr>
        </a:p>
      </dgm:t>
    </dgm:pt>
    <dgm:pt modelId="{D62C4585-15AE-4974-A918-411C0CC42F2A}" type="sibTrans" cxnId="{3FA66E13-E1CC-46C9-9296-DDDBCF34522F}">
      <dgm:prSet/>
      <dgm:spPr/>
      <dgm:t>
        <a:bodyPr/>
        <a:lstStyle/>
        <a:p>
          <a:endParaRPr lang="en-GB" sz="1800">
            <a:latin typeface="Lato"/>
          </a:endParaRPr>
        </a:p>
      </dgm:t>
    </dgm:pt>
    <dgm:pt modelId="{B7D2C11E-174E-45BA-9C3D-52337D7EA3C4}" type="parTrans" cxnId="{3FA66E13-E1CC-46C9-9296-DDDBCF34522F}">
      <dgm:prSet/>
      <dgm:spPr/>
      <dgm:t>
        <a:bodyPr/>
        <a:lstStyle/>
        <a:p>
          <a:endParaRPr lang="en-GB" sz="1800">
            <a:latin typeface="Lato"/>
          </a:endParaRPr>
        </a:p>
      </dgm:t>
    </dgm:pt>
    <dgm:pt modelId="{5D5B69B3-5CEA-4D5C-B5D7-0B45FA8F82DA}">
      <dgm:prSet custT="1"/>
      <dgm:spPr>
        <a:xfrm>
          <a:off x="1246527" y="2082704"/>
          <a:ext cx="6155672" cy="513912"/>
        </a:xfrm>
        <a:prstGeom prst="flowChartProcess">
          <a:avLst/>
        </a:prstGeom>
      </dgm:spPr>
      <dgm:t>
        <a:bodyPr anchor="ctr" anchorCtr="1"/>
        <a:lstStyle/>
        <a:p>
          <a:pPr algn="ctr"/>
          <a:r>
            <a:rPr lang="en-GB" sz="1800" b="1" i="0" cap="small" baseline="0" smtClean="0">
              <a:latin typeface="Lato"/>
              <a:ea typeface="+mn-ea"/>
              <a:cs typeface="+mn-cs"/>
            </a:rPr>
            <a:t>Sensitisation/ Training</a:t>
          </a:r>
          <a:endParaRPr lang="en-GB" sz="1800" b="1" cap="small" baseline="0" dirty="0">
            <a:latin typeface="Lato"/>
            <a:ea typeface="+mn-ea"/>
            <a:cs typeface="+mn-cs"/>
          </a:endParaRPr>
        </a:p>
      </dgm:t>
    </dgm:pt>
    <dgm:pt modelId="{BE94987D-EE89-48A1-BD7D-FE7BCB3D91B3}" type="parTrans" cxnId="{BB287A4F-45D9-4CDC-B677-759E2D79CA5C}">
      <dgm:prSet/>
      <dgm:spPr/>
      <dgm:t>
        <a:bodyPr/>
        <a:lstStyle/>
        <a:p>
          <a:endParaRPr lang="en-GB" sz="1800">
            <a:latin typeface="Lato"/>
          </a:endParaRPr>
        </a:p>
      </dgm:t>
    </dgm:pt>
    <dgm:pt modelId="{CB9533D9-1D19-4D18-80EF-D2E5A5CE7462}" type="sibTrans" cxnId="{BB287A4F-45D9-4CDC-B677-759E2D79CA5C}">
      <dgm:prSet/>
      <dgm:spPr/>
      <dgm:t>
        <a:bodyPr/>
        <a:lstStyle/>
        <a:p>
          <a:endParaRPr lang="en-GB" sz="1800">
            <a:latin typeface="Lato"/>
          </a:endParaRPr>
        </a:p>
      </dgm:t>
    </dgm:pt>
    <dgm:pt modelId="{04C6265E-94D1-42AB-946F-83B7DD3D79E4}">
      <dgm:prSet custT="1"/>
      <dgm:spPr>
        <a:xfrm>
          <a:off x="0" y="3322768"/>
          <a:ext cx="1519493" cy="647718"/>
        </a:xfrm>
        <a:prstGeom prst="homePlate">
          <a:avLst/>
        </a:prstGeom>
      </dgm:spPr>
      <dgm:t>
        <a:bodyPr/>
        <a:lstStyle/>
        <a:p>
          <a:r>
            <a:rPr lang="en-GB" sz="1800" b="1" smtClean="0">
              <a:latin typeface="Lato"/>
              <a:ea typeface="+mn-ea"/>
              <a:cs typeface="+mn-cs"/>
            </a:rPr>
            <a:t>VI</a:t>
          </a:r>
          <a:endParaRPr lang="en-GB" sz="1800" b="1" dirty="0">
            <a:latin typeface="Lato"/>
            <a:ea typeface="+mn-ea"/>
            <a:cs typeface="+mn-cs"/>
          </a:endParaRPr>
        </a:p>
      </dgm:t>
    </dgm:pt>
    <dgm:pt modelId="{74D4ADC6-C33B-429D-8197-2ABA50EA9FFD}" type="parTrans" cxnId="{3597DA18-0A4D-4B9A-8B4A-035AA72CD52C}">
      <dgm:prSet/>
      <dgm:spPr/>
      <dgm:t>
        <a:bodyPr/>
        <a:lstStyle/>
        <a:p>
          <a:endParaRPr lang="en-US" sz="1800">
            <a:latin typeface="Lato"/>
          </a:endParaRPr>
        </a:p>
      </dgm:t>
    </dgm:pt>
    <dgm:pt modelId="{805011BB-1877-4AA7-ACC7-BCB35AA62D28}" type="sibTrans" cxnId="{3597DA18-0A4D-4B9A-8B4A-035AA72CD52C}">
      <dgm:prSet/>
      <dgm:spPr/>
      <dgm:t>
        <a:bodyPr/>
        <a:lstStyle/>
        <a:p>
          <a:endParaRPr lang="en-US" sz="1800">
            <a:latin typeface="Lato"/>
          </a:endParaRPr>
        </a:p>
      </dgm:t>
    </dgm:pt>
    <dgm:pt modelId="{971CDE67-1EE0-4CE3-9F70-080E5B0F1562}">
      <dgm:prSet custT="1"/>
      <dgm:spPr>
        <a:xfrm>
          <a:off x="1150244" y="3408169"/>
          <a:ext cx="6252600" cy="513912"/>
        </a:xfrm>
        <a:prstGeom prst="flowChartProcess">
          <a:avLst/>
        </a:prstGeom>
      </dgm:spPr>
      <dgm:t>
        <a:bodyPr anchor="ctr" anchorCtr="1"/>
        <a:lstStyle/>
        <a:p>
          <a:r>
            <a:rPr lang="en-GB" sz="1800" b="1" cap="small" baseline="0" smtClean="0">
              <a:latin typeface="Lato"/>
              <a:ea typeface="+mn-ea"/>
              <a:cs typeface="+mn-cs"/>
            </a:rPr>
            <a:t>Conduct data protection compliance audits</a:t>
          </a:r>
          <a:endParaRPr lang="en-GB" sz="1800" b="1" dirty="0">
            <a:latin typeface="Lato"/>
            <a:ea typeface="+mn-ea"/>
            <a:cs typeface="+mn-cs"/>
          </a:endParaRPr>
        </a:p>
      </dgm:t>
    </dgm:pt>
    <dgm:pt modelId="{2E85E61A-A437-4DFF-AADC-0B0CCFB588CC}" type="parTrans" cxnId="{03885987-061E-4CA7-87FF-EB2CB68A3293}">
      <dgm:prSet/>
      <dgm:spPr/>
      <dgm:t>
        <a:bodyPr/>
        <a:lstStyle/>
        <a:p>
          <a:endParaRPr lang="en-US" sz="1800">
            <a:latin typeface="Lato"/>
          </a:endParaRPr>
        </a:p>
      </dgm:t>
    </dgm:pt>
    <dgm:pt modelId="{9CCF73D5-345E-45BF-8FD9-E3ADFE48F99D}" type="sibTrans" cxnId="{03885987-061E-4CA7-87FF-EB2CB68A3293}">
      <dgm:prSet/>
      <dgm:spPr/>
      <dgm:t>
        <a:bodyPr/>
        <a:lstStyle/>
        <a:p>
          <a:endParaRPr lang="en-US" sz="1800">
            <a:latin typeface="Lato"/>
          </a:endParaRPr>
        </a:p>
      </dgm:t>
    </dgm:pt>
    <dgm:pt modelId="{1359F940-D127-4C57-A6AF-F23CE238B427}">
      <dgm:prSet custT="1"/>
      <dgm:spPr>
        <a:xfrm>
          <a:off x="1228597" y="2730507"/>
          <a:ext cx="6166457" cy="513912"/>
        </a:xfrm>
        <a:prstGeom prst="flowChartProcess">
          <a:avLst/>
        </a:prstGeom>
      </dgm:spPr>
      <dgm:t>
        <a:bodyPr anchor="ctr" anchorCtr="1"/>
        <a:lstStyle/>
        <a:p>
          <a:r>
            <a:rPr lang="en-GB" sz="1800" b="1" cap="small" baseline="0" smtClean="0">
              <a:latin typeface="Lato"/>
              <a:ea typeface="+mn-ea"/>
              <a:cs typeface="+mn-cs"/>
            </a:rPr>
            <a:t>Exercise control on all data protection issues</a:t>
          </a:r>
          <a:endParaRPr lang="en-GB" sz="1800" b="1" dirty="0">
            <a:latin typeface="Lato"/>
            <a:ea typeface="+mn-ea"/>
            <a:cs typeface="+mn-cs"/>
          </a:endParaRPr>
        </a:p>
      </dgm:t>
    </dgm:pt>
    <dgm:pt modelId="{EBFB549B-FCCF-444E-B044-228A28FA7A4E}" type="sibTrans" cxnId="{1482B42F-D4A9-4547-9390-EBE86F5E290C}">
      <dgm:prSet/>
      <dgm:spPr/>
      <dgm:t>
        <a:bodyPr/>
        <a:lstStyle/>
        <a:p>
          <a:endParaRPr lang="en-US" sz="1800">
            <a:latin typeface="Lato"/>
          </a:endParaRPr>
        </a:p>
      </dgm:t>
    </dgm:pt>
    <dgm:pt modelId="{A33CF671-D522-49F3-AFF8-1EA63C381EB6}" type="parTrans" cxnId="{1482B42F-D4A9-4547-9390-EBE86F5E290C}">
      <dgm:prSet/>
      <dgm:spPr/>
      <dgm:t>
        <a:bodyPr/>
        <a:lstStyle/>
        <a:p>
          <a:endParaRPr lang="en-US" sz="1800">
            <a:latin typeface="Lato"/>
          </a:endParaRPr>
        </a:p>
      </dgm:t>
    </dgm:pt>
    <dgm:pt modelId="{B2D1C2E5-D9D2-44D1-9B44-4E00613BB101}">
      <dgm:prSet custT="1"/>
      <dgm:spPr>
        <a:xfrm>
          <a:off x="2522" y="2663565"/>
          <a:ext cx="1600897" cy="647718"/>
        </a:xfrm>
        <a:prstGeom prst="homePlate">
          <a:avLst/>
        </a:prstGeom>
      </dgm:spPr>
      <dgm:t>
        <a:bodyPr/>
        <a:lstStyle/>
        <a:p>
          <a:r>
            <a:rPr lang="en-GB" sz="1800" b="1" smtClean="0">
              <a:latin typeface="Lato"/>
              <a:ea typeface="+mn-ea"/>
              <a:cs typeface="+mn-cs"/>
            </a:rPr>
            <a:t>V</a:t>
          </a:r>
          <a:endParaRPr lang="en-GB" sz="1800" b="1" dirty="0">
            <a:latin typeface="Lato"/>
            <a:ea typeface="+mn-ea"/>
            <a:cs typeface="+mn-cs"/>
          </a:endParaRPr>
        </a:p>
      </dgm:t>
    </dgm:pt>
    <dgm:pt modelId="{42B90776-19E5-45FC-A562-2FBEF57AAAB1}" type="sibTrans" cxnId="{3EB05DD7-319F-456A-9957-655AAC66B324}">
      <dgm:prSet/>
      <dgm:spPr/>
      <dgm:t>
        <a:bodyPr/>
        <a:lstStyle/>
        <a:p>
          <a:endParaRPr lang="en-GB" sz="1800">
            <a:latin typeface="Lato"/>
          </a:endParaRPr>
        </a:p>
      </dgm:t>
    </dgm:pt>
    <dgm:pt modelId="{7479BFD8-35D9-428E-A0EF-8DD39CD5CFA9}" type="parTrans" cxnId="{3EB05DD7-319F-456A-9957-655AAC66B324}">
      <dgm:prSet/>
      <dgm:spPr/>
      <dgm:t>
        <a:bodyPr/>
        <a:lstStyle/>
        <a:p>
          <a:endParaRPr lang="en-GB" sz="1800">
            <a:latin typeface="Lato"/>
          </a:endParaRPr>
        </a:p>
      </dgm:t>
    </dgm:pt>
    <dgm:pt modelId="{840E5826-4158-4EA3-8EEA-263E26B15F53}">
      <dgm:prSet custT="1"/>
      <dgm:spPr>
        <a:xfrm>
          <a:off x="1239788" y="1471983"/>
          <a:ext cx="6157544" cy="513912"/>
        </a:xfrm>
        <a:prstGeom prst="flowChartProcess">
          <a:avLst/>
        </a:prstGeom>
      </dgm:spPr>
      <dgm:t>
        <a:bodyPr/>
        <a:lstStyle/>
        <a:p>
          <a:pPr algn="ctr"/>
          <a:r>
            <a:rPr lang="en-GB" sz="1800" b="1" i="0" cap="small" baseline="0" smtClean="0">
              <a:latin typeface="Lato"/>
              <a:ea typeface="+mn-ea"/>
              <a:cs typeface="+mn-cs"/>
            </a:rPr>
            <a:t>Investigation of complaints</a:t>
          </a:r>
          <a:endParaRPr lang="en-GB" sz="1800" b="1" cap="small" baseline="0" dirty="0">
            <a:latin typeface="Lato"/>
            <a:ea typeface="+mn-ea"/>
            <a:cs typeface="+mn-cs"/>
          </a:endParaRPr>
        </a:p>
      </dgm:t>
    </dgm:pt>
    <dgm:pt modelId="{38164E1E-2CBA-4724-865E-2D076F91962F}" type="parTrans" cxnId="{F1456B3E-6A68-45CE-B139-B3AA96B70C51}">
      <dgm:prSet/>
      <dgm:spPr/>
      <dgm:t>
        <a:bodyPr/>
        <a:lstStyle/>
        <a:p>
          <a:endParaRPr lang="en-GB" sz="1800">
            <a:latin typeface="Lato"/>
          </a:endParaRPr>
        </a:p>
      </dgm:t>
    </dgm:pt>
    <dgm:pt modelId="{889AE975-5F83-4EDD-AC5F-012CE643E6FE}" type="sibTrans" cxnId="{F1456B3E-6A68-45CE-B139-B3AA96B70C51}">
      <dgm:prSet/>
      <dgm:spPr/>
      <dgm:t>
        <a:bodyPr/>
        <a:lstStyle/>
        <a:p>
          <a:endParaRPr lang="en-GB" sz="1800">
            <a:latin typeface="Lato"/>
          </a:endParaRPr>
        </a:p>
      </dgm:t>
    </dgm:pt>
    <dgm:pt modelId="{642EB698-516F-44D8-9DA3-EE19B531BF19}">
      <dgm:prSet custT="1"/>
      <dgm:spPr>
        <a:xfrm>
          <a:off x="0" y="4035258"/>
          <a:ext cx="1519493" cy="647718"/>
        </a:xfrm>
        <a:prstGeom prst="homePlate">
          <a:avLst/>
        </a:prstGeom>
      </dgm:spPr>
      <dgm:t>
        <a:bodyPr/>
        <a:lstStyle/>
        <a:p>
          <a:r>
            <a:rPr lang="en-GB" sz="1800" b="1" smtClean="0">
              <a:latin typeface="Lato"/>
              <a:ea typeface="+mn-ea"/>
              <a:cs typeface="+mn-cs"/>
            </a:rPr>
            <a:t>VII</a:t>
          </a:r>
          <a:endParaRPr lang="en-GB" sz="1800" b="1" dirty="0">
            <a:latin typeface="Lato"/>
            <a:ea typeface="+mn-ea"/>
            <a:cs typeface="+mn-cs"/>
          </a:endParaRPr>
        </a:p>
      </dgm:t>
    </dgm:pt>
    <dgm:pt modelId="{398C6545-67B9-48D9-8F03-E6E42EC060A1}" type="parTrans" cxnId="{0829DAB8-7289-4997-BC11-AC2AD859465A}">
      <dgm:prSet/>
      <dgm:spPr/>
      <dgm:t>
        <a:bodyPr/>
        <a:lstStyle/>
        <a:p>
          <a:endParaRPr lang="en-GB" sz="1800">
            <a:latin typeface="Lato"/>
          </a:endParaRPr>
        </a:p>
      </dgm:t>
    </dgm:pt>
    <dgm:pt modelId="{E7268180-1723-4503-AEB4-2F006393C738}" type="sibTrans" cxnId="{0829DAB8-7289-4997-BC11-AC2AD859465A}">
      <dgm:prSet/>
      <dgm:spPr/>
      <dgm:t>
        <a:bodyPr/>
        <a:lstStyle/>
        <a:p>
          <a:endParaRPr lang="en-GB" sz="1800">
            <a:latin typeface="Lato"/>
          </a:endParaRPr>
        </a:p>
      </dgm:t>
    </dgm:pt>
    <dgm:pt modelId="{9442B47C-758B-44ED-80DB-A9CB31A1856F}">
      <dgm:prSet custT="1"/>
      <dgm:spPr>
        <a:xfrm>
          <a:off x="1150244" y="4120660"/>
          <a:ext cx="6252600" cy="513912"/>
        </a:xfrm>
        <a:prstGeom prst="flowChartProcess">
          <a:avLst/>
        </a:prstGeom>
      </dgm:spPr>
      <dgm:t>
        <a:bodyPr anchor="ctr" anchorCtr="1"/>
        <a:lstStyle/>
        <a:p>
          <a:r>
            <a:rPr lang="en-US" sz="1800" b="1" cap="small" baseline="0" smtClean="0">
              <a:latin typeface="Lato"/>
              <a:ea typeface="+mn-ea"/>
              <a:cs typeface="+mn-cs"/>
            </a:rPr>
            <a:t>Cooperate with supervisory authorities of other countries</a:t>
          </a:r>
          <a:endParaRPr lang="en-GB" sz="1800" b="1" dirty="0">
            <a:latin typeface="Lato"/>
            <a:ea typeface="+mn-ea"/>
            <a:cs typeface="+mn-cs"/>
          </a:endParaRPr>
        </a:p>
      </dgm:t>
    </dgm:pt>
    <dgm:pt modelId="{16FAB6A7-651D-4564-AF38-3B43276B2CA2}" type="parTrans" cxnId="{A5D892EA-2F96-4404-9EBE-9A78A8D63FD9}">
      <dgm:prSet/>
      <dgm:spPr/>
      <dgm:t>
        <a:bodyPr/>
        <a:lstStyle/>
        <a:p>
          <a:endParaRPr lang="en-GB" sz="1800">
            <a:latin typeface="Lato"/>
          </a:endParaRPr>
        </a:p>
      </dgm:t>
    </dgm:pt>
    <dgm:pt modelId="{623CFA5F-1223-4333-B9D4-A8A5454C9313}" type="sibTrans" cxnId="{A5D892EA-2F96-4404-9EBE-9A78A8D63FD9}">
      <dgm:prSet/>
      <dgm:spPr/>
      <dgm:t>
        <a:bodyPr/>
        <a:lstStyle/>
        <a:p>
          <a:endParaRPr lang="en-GB" sz="1800">
            <a:latin typeface="Lato"/>
          </a:endParaRPr>
        </a:p>
      </dgm:t>
    </dgm:pt>
    <dgm:pt modelId="{138FCFCA-5212-4C69-B6CA-A6E2F8F3287A}">
      <dgm:prSet custT="1"/>
      <dgm:spPr>
        <a:xfrm>
          <a:off x="1150244" y="4833150"/>
          <a:ext cx="6252600" cy="513912"/>
        </a:xfrm>
        <a:prstGeom prst="flowChartProcess">
          <a:avLst/>
        </a:prstGeom>
      </dgm:spPr>
      <dgm:t>
        <a:bodyPr anchor="ctr" anchorCtr="1"/>
        <a:lstStyle/>
        <a:p>
          <a:r>
            <a:rPr lang="en-GB" sz="1800" b="1" cap="small" baseline="0" dirty="0" smtClean="0">
              <a:latin typeface="Lato"/>
              <a:ea typeface="+mn-ea"/>
              <a:cs typeface="+mn-cs"/>
            </a:rPr>
            <a:t>Research on data protection</a:t>
          </a:r>
          <a:endParaRPr lang="en-GB" sz="1800" b="1" dirty="0">
            <a:latin typeface="Lato"/>
            <a:ea typeface="+mn-ea"/>
            <a:cs typeface="+mn-cs"/>
          </a:endParaRPr>
        </a:p>
      </dgm:t>
    </dgm:pt>
    <dgm:pt modelId="{DF14FBCD-5ADF-4CBA-A614-886F6CD9E9DA}" type="parTrans" cxnId="{A1C79467-BCF2-4082-8B0C-ABB9CAAB9907}">
      <dgm:prSet/>
      <dgm:spPr/>
      <dgm:t>
        <a:bodyPr/>
        <a:lstStyle/>
        <a:p>
          <a:endParaRPr lang="en-GB" sz="1800">
            <a:latin typeface="Lato"/>
          </a:endParaRPr>
        </a:p>
      </dgm:t>
    </dgm:pt>
    <dgm:pt modelId="{D6001D53-3194-4B9D-8C0C-A05EE0D69CD3}" type="sibTrans" cxnId="{A1C79467-BCF2-4082-8B0C-ABB9CAAB9907}">
      <dgm:prSet/>
      <dgm:spPr/>
      <dgm:t>
        <a:bodyPr/>
        <a:lstStyle/>
        <a:p>
          <a:endParaRPr lang="en-GB" sz="1800">
            <a:latin typeface="Lato"/>
          </a:endParaRPr>
        </a:p>
      </dgm:t>
    </dgm:pt>
    <dgm:pt modelId="{DA8A1BB3-B0EF-4A11-A7F4-4471FC7B9A04}">
      <dgm:prSet custT="1"/>
      <dgm:spPr>
        <a:xfrm>
          <a:off x="0" y="4747748"/>
          <a:ext cx="1519493" cy="647718"/>
        </a:xfrm>
        <a:prstGeom prst="homePlate">
          <a:avLst/>
        </a:prstGeom>
      </dgm:spPr>
      <dgm:t>
        <a:bodyPr/>
        <a:lstStyle/>
        <a:p>
          <a:r>
            <a:rPr lang="en-GB" sz="1800" b="1" smtClean="0">
              <a:latin typeface="Lato"/>
              <a:ea typeface="+mn-ea"/>
              <a:cs typeface="+mn-cs"/>
            </a:rPr>
            <a:t>VIII</a:t>
          </a:r>
          <a:endParaRPr lang="en-GB" sz="1800" b="1" dirty="0">
            <a:latin typeface="Lato"/>
            <a:ea typeface="+mn-ea"/>
            <a:cs typeface="+mn-cs"/>
          </a:endParaRPr>
        </a:p>
      </dgm:t>
    </dgm:pt>
    <dgm:pt modelId="{4FAE9A46-9730-49CC-BE66-B97F78C53EAD}" type="sibTrans" cxnId="{3F5FB86A-48D2-494D-94FC-84D59F5F2A05}">
      <dgm:prSet/>
      <dgm:spPr/>
      <dgm:t>
        <a:bodyPr/>
        <a:lstStyle/>
        <a:p>
          <a:endParaRPr lang="en-GB" sz="1800">
            <a:latin typeface="Lato"/>
          </a:endParaRPr>
        </a:p>
      </dgm:t>
    </dgm:pt>
    <dgm:pt modelId="{AEC4B5E2-BF9C-4820-9FCA-68591EDBB637}" type="parTrans" cxnId="{3F5FB86A-48D2-494D-94FC-84D59F5F2A05}">
      <dgm:prSet/>
      <dgm:spPr/>
      <dgm:t>
        <a:bodyPr/>
        <a:lstStyle/>
        <a:p>
          <a:endParaRPr lang="en-GB" sz="1800">
            <a:latin typeface="Lato"/>
          </a:endParaRPr>
        </a:p>
      </dgm:t>
    </dgm:pt>
    <dgm:pt modelId="{E0AD3D0B-A46D-43B3-8931-731888A5C451}" type="pres">
      <dgm:prSet presAssocID="{236A553E-2745-4ABD-AFAB-82880E413804}" presName="Name0" presStyleCnt="0">
        <dgm:presLayoutVars>
          <dgm:dir/>
          <dgm:animLvl val="lvl"/>
          <dgm:resizeHandles/>
        </dgm:presLayoutVars>
      </dgm:prSet>
      <dgm:spPr/>
      <dgm:t>
        <a:bodyPr/>
        <a:lstStyle/>
        <a:p>
          <a:endParaRPr lang="en-GB"/>
        </a:p>
      </dgm:t>
    </dgm:pt>
    <dgm:pt modelId="{D032CF45-9DD4-4199-BF14-F06882537D2E}" type="pres">
      <dgm:prSet presAssocID="{07020EAB-FC80-4504-B541-9300DD80C257}" presName="linNode" presStyleCnt="0"/>
      <dgm:spPr/>
      <dgm:t>
        <a:bodyPr/>
        <a:lstStyle/>
        <a:p>
          <a:endParaRPr lang="en-GB"/>
        </a:p>
      </dgm:t>
    </dgm:pt>
    <dgm:pt modelId="{985E4F52-1DAB-4492-8CC8-AB8DE2C9BE96}" type="pres">
      <dgm:prSet presAssocID="{07020EAB-FC80-4504-B541-9300DD80C257}" presName="parentShp" presStyleLbl="node1" presStyleIdx="0" presStyleCnt="8" custScaleX="182718" custLinFactNeighborY="16460">
        <dgm:presLayoutVars>
          <dgm:bulletEnabled val="1"/>
        </dgm:presLayoutVars>
      </dgm:prSet>
      <dgm:spPr>
        <a:prstGeom prst="homePlate">
          <a:avLst/>
        </a:prstGeom>
      </dgm:spPr>
      <dgm:t>
        <a:bodyPr/>
        <a:lstStyle/>
        <a:p>
          <a:endParaRPr lang="en-GB"/>
        </a:p>
      </dgm:t>
    </dgm:pt>
    <dgm:pt modelId="{96BEA944-63CE-4D7A-8B76-42BEE7B4A6F6}" type="pres">
      <dgm:prSet presAssocID="{07020EAB-FC80-4504-B541-9300DD80C257}" presName="childShp" presStyleLbl="bgAccFollowNode1" presStyleIdx="0" presStyleCnt="8" custScaleX="472060" custScaleY="79342" custLinFactNeighborX="-41643" custLinFactNeighborY="16460">
        <dgm:presLayoutVars>
          <dgm:bulletEnabled val="1"/>
        </dgm:presLayoutVars>
      </dgm:prSet>
      <dgm:spPr>
        <a:prstGeom prst="flowChartProcess">
          <a:avLst/>
        </a:prstGeom>
      </dgm:spPr>
      <dgm:t>
        <a:bodyPr/>
        <a:lstStyle/>
        <a:p>
          <a:endParaRPr lang="en-GB"/>
        </a:p>
      </dgm:t>
    </dgm:pt>
    <dgm:pt modelId="{07F29413-325D-4EA8-A4F2-7790BAAF7294}" type="pres">
      <dgm:prSet presAssocID="{F3A77C2E-496E-47F0-A46A-B5924477C3F6}" presName="spacing" presStyleCnt="0"/>
      <dgm:spPr/>
      <dgm:t>
        <a:bodyPr/>
        <a:lstStyle/>
        <a:p>
          <a:endParaRPr lang="en-GB"/>
        </a:p>
      </dgm:t>
    </dgm:pt>
    <dgm:pt modelId="{CA575B1D-C272-4F14-BFEE-31CA724ED9A2}" type="pres">
      <dgm:prSet presAssocID="{3D2CB99D-3313-4858-BE76-309A857A7F5D}" presName="linNode" presStyleCnt="0"/>
      <dgm:spPr/>
      <dgm:t>
        <a:bodyPr/>
        <a:lstStyle/>
        <a:p>
          <a:endParaRPr lang="en-GB"/>
        </a:p>
      </dgm:t>
    </dgm:pt>
    <dgm:pt modelId="{57B4E1FB-70CD-49BF-A76A-2CE549954B7C}" type="pres">
      <dgm:prSet presAssocID="{3D2CB99D-3313-4858-BE76-309A857A7F5D}" presName="parentShp" presStyleLbl="node1" presStyleIdx="1" presStyleCnt="8" custScaleX="96425" custLinFactNeighborY="9490">
        <dgm:presLayoutVars>
          <dgm:bulletEnabled val="1"/>
        </dgm:presLayoutVars>
      </dgm:prSet>
      <dgm:spPr>
        <a:prstGeom prst="homePlate">
          <a:avLst/>
        </a:prstGeom>
      </dgm:spPr>
      <dgm:t>
        <a:bodyPr/>
        <a:lstStyle/>
        <a:p>
          <a:endParaRPr lang="en-GB"/>
        </a:p>
      </dgm:t>
    </dgm:pt>
    <dgm:pt modelId="{5E9D2B4E-6CFA-42C7-ABD9-43732A7CF4B3}" type="pres">
      <dgm:prSet presAssocID="{3D2CB99D-3313-4858-BE76-309A857A7F5D}" presName="childShp" presStyleLbl="bgAccFollowNode1" presStyleIdx="1" presStyleCnt="8" custScaleX="248550" custScaleY="79342" custLinFactNeighborX="-21919" custLinFactNeighborY="6634">
        <dgm:presLayoutVars>
          <dgm:bulletEnabled val="1"/>
        </dgm:presLayoutVars>
      </dgm:prSet>
      <dgm:spPr>
        <a:prstGeom prst="flowChartProcess">
          <a:avLst/>
        </a:prstGeom>
      </dgm:spPr>
      <dgm:t>
        <a:bodyPr/>
        <a:lstStyle/>
        <a:p>
          <a:endParaRPr lang="en-GB"/>
        </a:p>
      </dgm:t>
    </dgm:pt>
    <dgm:pt modelId="{D7CBD8A9-8B00-47B9-B468-BF3AB40CD3EA}" type="pres">
      <dgm:prSet presAssocID="{88FB1E1C-6B48-4D15-8D10-26F26A2579D6}" presName="spacing" presStyleCnt="0"/>
      <dgm:spPr/>
      <dgm:t>
        <a:bodyPr/>
        <a:lstStyle/>
        <a:p>
          <a:endParaRPr lang="en-GB"/>
        </a:p>
      </dgm:t>
    </dgm:pt>
    <dgm:pt modelId="{62123FC4-36F7-4FA3-A5C8-FBB3D4ED9B54}" type="pres">
      <dgm:prSet presAssocID="{60C65E33-95C8-47A7-A906-248B438A0AD7}" presName="linNode" presStyleCnt="0"/>
      <dgm:spPr/>
      <dgm:t>
        <a:bodyPr/>
        <a:lstStyle/>
        <a:p>
          <a:endParaRPr lang="en-GB"/>
        </a:p>
      </dgm:t>
    </dgm:pt>
    <dgm:pt modelId="{6A1D8B28-5219-44C4-BA27-26D16DA1D1F3}" type="pres">
      <dgm:prSet presAssocID="{60C65E33-95C8-47A7-A906-248B438A0AD7}" presName="parentShp" presStyleLbl="node1" presStyleIdx="2" presStyleCnt="8" custScaleX="67660" custLinFactNeighborY="-3360">
        <dgm:presLayoutVars>
          <dgm:bulletEnabled val="1"/>
        </dgm:presLayoutVars>
      </dgm:prSet>
      <dgm:spPr>
        <a:prstGeom prst="homePlate">
          <a:avLst/>
        </a:prstGeom>
      </dgm:spPr>
      <dgm:t>
        <a:bodyPr/>
        <a:lstStyle/>
        <a:p>
          <a:endParaRPr lang="en-GB"/>
        </a:p>
      </dgm:t>
    </dgm:pt>
    <dgm:pt modelId="{4AB948DD-6B10-47B5-BAA6-5A90485C03F2}" type="pres">
      <dgm:prSet presAssocID="{60C65E33-95C8-47A7-A906-248B438A0AD7}" presName="childShp" presStyleLbl="bgAccFollowNode1" presStyleIdx="2" presStyleCnt="8" custScaleX="172239" custScaleY="79342" custLinFactNeighborX="-15689" custLinFactNeighborY="-3354">
        <dgm:presLayoutVars>
          <dgm:bulletEnabled val="1"/>
        </dgm:presLayoutVars>
      </dgm:prSet>
      <dgm:spPr>
        <a:prstGeom prst="flowChartProcess">
          <a:avLst/>
        </a:prstGeom>
      </dgm:spPr>
      <dgm:t>
        <a:bodyPr/>
        <a:lstStyle/>
        <a:p>
          <a:endParaRPr lang="en-GB"/>
        </a:p>
      </dgm:t>
    </dgm:pt>
    <dgm:pt modelId="{494542C3-DC80-43D5-9288-7AA46549A548}" type="pres">
      <dgm:prSet presAssocID="{21742340-C835-481A-B56B-8413F07BA029}" presName="spacing" presStyleCnt="0"/>
      <dgm:spPr/>
      <dgm:t>
        <a:bodyPr/>
        <a:lstStyle/>
        <a:p>
          <a:endParaRPr lang="en-GB"/>
        </a:p>
      </dgm:t>
    </dgm:pt>
    <dgm:pt modelId="{47C06DBE-FF54-44EB-A509-A4FE1DB48C79}" type="pres">
      <dgm:prSet presAssocID="{6C22B749-64FF-489A-B201-C1F8B5C0CF56}" presName="linNode" presStyleCnt="0"/>
      <dgm:spPr/>
      <dgm:t>
        <a:bodyPr/>
        <a:lstStyle/>
        <a:p>
          <a:endParaRPr lang="en-GB"/>
        </a:p>
      </dgm:t>
    </dgm:pt>
    <dgm:pt modelId="{6D4C8E2F-E368-46A0-919E-1923646AFB45}" type="pres">
      <dgm:prSet presAssocID="{6C22B749-64FF-489A-B201-C1F8B5C0CF56}" presName="parentShp" presStyleLbl="node1" presStyleIdx="3" presStyleCnt="8" custScaleX="60729" custLinFactNeighborY="-16210">
        <dgm:presLayoutVars>
          <dgm:bulletEnabled val="1"/>
        </dgm:presLayoutVars>
      </dgm:prSet>
      <dgm:spPr>
        <a:prstGeom prst="homePlate">
          <a:avLst/>
        </a:prstGeom>
      </dgm:spPr>
      <dgm:t>
        <a:bodyPr/>
        <a:lstStyle/>
        <a:p>
          <a:endParaRPr lang="en-GB"/>
        </a:p>
      </dgm:t>
    </dgm:pt>
    <dgm:pt modelId="{CD3BE388-BA1C-444E-8F3F-911F8F2DE1DD}" type="pres">
      <dgm:prSet presAssocID="{6C22B749-64FF-489A-B201-C1F8B5C0CF56}" presName="childShp" presStyleLbl="bgAccFollowNode1" presStyleIdx="3" presStyleCnt="8" custScaleX="154476" custScaleY="79342" custLinFactNeighborX="-13871" custLinFactNeighborY="-19066">
        <dgm:presLayoutVars>
          <dgm:bulletEnabled val="1"/>
        </dgm:presLayoutVars>
      </dgm:prSet>
      <dgm:spPr>
        <a:prstGeom prst="flowChartProcess">
          <a:avLst/>
        </a:prstGeom>
      </dgm:spPr>
      <dgm:t>
        <a:bodyPr/>
        <a:lstStyle/>
        <a:p>
          <a:endParaRPr lang="en-GB"/>
        </a:p>
      </dgm:t>
    </dgm:pt>
    <dgm:pt modelId="{C25526C2-5545-47C2-98F4-AB78E6591D41}" type="pres">
      <dgm:prSet presAssocID="{3841F388-4136-4241-960E-3457986D0464}" presName="spacing" presStyleCnt="0"/>
      <dgm:spPr/>
      <dgm:t>
        <a:bodyPr/>
        <a:lstStyle/>
        <a:p>
          <a:endParaRPr lang="en-GB"/>
        </a:p>
      </dgm:t>
    </dgm:pt>
    <dgm:pt modelId="{DEDD2D6A-9917-4FA9-BC6E-0D3CE0E10F6D}" type="pres">
      <dgm:prSet presAssocID="{B2D1C2E5-D9D2-44D1-9B44-4E00613BB101}" presName="linNode" presStyleCnt="0"/>
      <dgm:spPr/>
      <dgm:t>
        <a:bodyPr/>
        <a:lstStyle/>
        <a:p>
          <a:endParaRPr lang="en-GB"/>
        </a:p>
      </dgm:t>
    </dgm:pt>
    <dgm:pt modelId="{CC06354C-FA0E-4832-AB70-EC6DC462DD63}" type="pres">
      <dgm:prSet presAssocID="{B2D1C2E5-D9D2-44D1-9B44-4E00613BB101}" presName="parentShp" presStyleLbl="node1" presStyleIdx="4" presStyleCnt="8" custScaleX="61384" custLinFactNeighborY="-29059">
        <dgm:presLayoutVars>
          <dgm:bulletEnabled val="1"/>
        </dgm:presLayoutVars>
      </dgm:prSet>
      <dgm:spPr>
        <a:prstGeom prst="homePlate">
          <a:avLst/>
        </a:prstGeom>
      </dgm:spPr>
      <dgm:t>
        <a:bodyPr/>
        <a:lstStyle/>
        <a:p>
          <a:endParaRPr lang="en-GB"/>
        </a:p>
      </dgm:t>
    </dgm:pt>
    <dgm:pt modelId="{E3709628-88FA-456D-922D-F472ABEA44B4}" type="pres">
      <dgm:prSet presAssocID="{B2D1C2E5-D9D2-44D1-9B44-4E00613BB101}" presName="childShp" presStyleLbl="bgAccFollowNode1" presStyleIdx="4" presStyleCnt="8" custScaleX="157629" custScaleY="79342" custLinFactNeighborX="-14372" custLinFactNeighborY="-29053">
        <dgm:presLayoutVars>
          <dgm:bulletEnabled val="1"/>
        </dgm:presLayoutVars>
      </dgm:prSet>
      <dgm:spPr>
        <a:prstGeom prst="flowChartProcess">
          <a:avLst/>
        </a:prstGeom>
      </dgm:spPr>
      <dgm:t>
        <a:bodyPr/>
        <a:lstStyle/>
        <a:p>
          <a:endParaRPr lang="en-GB"/>
        </a:p>
      </dgm:t>
    </dgm:pt>
    <dgm:pt modelId="{F02CDDD3-67E6-4B35-A488-616C4DC00389}" type="pres">
      <dgm:prSet presAssocID="{42B90776-19E5-45FC-A562-2FBEF57AAAB1}" presName="spacing" presStyleCnt="0"/>
      <dgm:spPr/>
      <dgm:t>
        <a:bodyPr/>
        <a:lstStyle/>
        <a:p>
          <a:endParaRPr lang="en-GB"/>
        </a:p>
      </dgm:t>
    </dgm:pt>
    <dgm:pt modelId="{DCF45953-3C14-4EE9-8C91-50D617EDF369}" type="pres">
      <dgm:prSet presAssocID="{04C6265E-94D1-42AB-946F-83B7DD3D79E4}" presName="linNode" presStyleCnt="0"/>
      <dgm:spPr/>
      <dgm:t>
        <a:bodyPr/>
        <a:lstStyle/>
        <a:p>
          <a:endParaRPr lang="en-GB"/>
        </a:p>
      </dgm:t>
    </dgm:pt>
    <dgm:pt modelId="{617FB7A0-F737-4B2C-844A-74E186D7BC2F}" type="pres">
      <dgm:prSet presAssocID="{04C6265E-94D1-42AB-946F-83B7DD3D79E4}" presName="parentShp" presStyleLbl="node1" presStyleIdx="5" presStyleCnt="8" custScaleX="57460" custLinFactNeighborX="-4" custLinFactNeighborY="-37286">
        <dgm:presLayoutVars>
          <dgm:bulletEnabled val="1"/>
        </dgm:presLayoutVars>
      </dgm:prSet>
      <dgm:spPr>
        <a:prstGeom prst="homePlate">
          <a:avLst/>
        </a:prstGeom>
      </dgm:spPr>
      <dgm:t>
        <a:bodyPr/>
        <a:lstStyle/>
        <a:p>
          <a:endParaRPr lang="en-US"/>
        </a:p>
      </dgm:t>
    </dgm:pt>
    <dgm:pt modelId="{D8E111CD-63AA-41DC-832B-A8DD46FFD415}" type="pres">
      <dgm:prSet presAssocID="{04C6265E-94D1-42AB-946F-83B7DD3D79E4}" presName="childShp" presStyleLbl="bgAccFollowNode1" presStyleIdx="5" presStyleCnt="8" custScaleX="157629" custScaleY="79342" custLinFactNeighborX="-13969" custLinFactNeighborY="-34430">
        <dgm:presLayoutVars>
          <dgm:bulletEnabled val="1"/>
        </dgm:presLayoutVars>
      </dgm:prSet>
      <dgm:spPr>
        <a:prstGeom prst="flowChartProcess">
          <a:avLst/>
        </a:prstGeom>
      </dgm:spPr>
      <dgm:t>
        <a:bodyPr/>
        <a:lstStyle/>
        <a:p>
          <a:endParaRPr lang="en-US"/>
        </a:p>
      </dgm:t>
    </dgm:pt>
    <dgm:pt modelId="{7710C6AD-1E92-4380-90D8-3787EEE2B133}" type="pres">
      <dgm:prSet presAssocID="{805011BB-1877-4AA7-ACC7-BCB35AA62D28}" presName="spacing" presStyleCnt="0"/>
      <dgm:spPr/>
      <dgm:t>
        <a:bodyPr/>
        <a:lstStyle/>
        <a:p>
          <a:endParaRPr lang="en-GB"/>
        </a:p>
      </dgm:t>
    </dgm:pt>
    <dgm:pt modelId="{1B3CE7A2-6402-4031-90D5-66EA89DAE493}" type="pres">
      <dgm:prSet presAssocID="{642EB698-516F-44D8-9DA3-EE19B531BF19}" presName="linNode" presStyleCnt="0"/>
      <dgm:spPr/>
      <dgm:t>
        <a:bodyPr/>
        <a:lstStyle/>
        <a:p>
          <a:endParaRPr lang="en-GB"/>
        </a:p>
      </dgm:t>
    </dgm:pt>
    <dgm:pt modelId="{ADF8295C-E02A-4496-94F6-7177869DC0CB}" type="pres">
      <dgm:prSet presAssocID="{642EB698-516F-44D8-9DA3-EE19B531BF19}" presName="parentShp" presStyleLbl="node1" presStyleIdx="6" presStyleCnt="8" custScaleX="57460" custLinFactNeighborX="-4" custLinFactNeighborY="-37286">
        <dgm:presLayoutVars>
          <dgm:bulletEnabled val="1"/>
        </dgm:presLayoutVars>
      </dgm:prSet>
      <dgm:spPr>
        <a:prstGeom prst="homePlate">
          <a:avLst/>
        </a:prstGeom>
      </dgm:spPr>
      <dgm:t>
        <a:bodyPr/>
        <a:lstStyle/>
        <a:p>
          <a:endParaRPr lang="en-GB"/>
        </a:p>
      </dgm:t>
    </dgm:pt>
    <dgm:pt modelId="{770E7731-1B24-4B2A-B89B-5C5DA015E593}" type="pres">
      <dgm:prSet presAssocID="{642EB698-516F-44D8-9DA3-EE19B531BF19}" presName="childShp" presStyleLbl="bgAccFollowNode1" presStyleIdx="6" presStyleCnt="8" custScaleX="157629" custScaleY="79342" custLinFactNeighborX="-13969" custLinFactNeighborY="-34430">
        <dgm:presLayoutVars>
          <dgm:bulletEnabled val="1"/>
        </dgm:presLayoutVars>
      </dgm:prSet>
      <dgm:spPr>
        <a:prstGeom prst="flowChartProcess">
          <a:avLst/>
        </a:prstGeom>
      </dgm:spPr>
      <dgm:t>
        <a:bodyPr/>
        <a:lstStyle/>
        <a:p>
          <a:endParaRPr lang="en-GB"/>
        </a:p>
      </dgm:t>
    </dgm:pt>
    <dgm:pt modelId="{E6F855D5-4510-41EB-818B-34BCC0C1F480}" type="pres">
      <dgm:prSet presAssocID="{E7268180-1723-4503-AEB4-2F006393C738}" presName="spacing" presStyleCnt="0"/>
      <dgm:spPr/>
      <dgm:t>
        <a:bodyPr/>
        <a:lstStyle/>
        <a:p>
          <a:endParaRPr lang="en-GB"/>
        </a:p>
      </dgm:t>
    </dgm:pt>
    <dgm:pt modelId="{72F30FCE-6FB6-451F-95C6-DA563970CBB1}" type="pres">
      <dgm:prSet presAssocID="{DA8A1BB3-B0EF-4A11-A7F4-4471FC7B9A04}" presName="linNode" presStyleCnt="0"/>
      <dgm:spPr/>
      <dgm:t>
        <a:bodyPr/>
        <a:lstStyle/>
        <a:p>
          <a:endParaRPr lang="en-GB"/>
        </a:p>
      </dgm:t>
    </dgm:pt>
    <dgm:pt modelId="{00A27173-1C84-453F-880F-9DB27444A0FA}" type="pres">
      <dgm:prSet presAssocID="{DA8A1BB3-B0EF-4A11-A7F4-4471FC7B9A04}" presName="parentShp" presStyleLbl="node1" presStyleIdx="7" presStyleCnt="8" custScaleX="57460" custLinFactNeighborX="-4" custLinFactNeighborY="-37286">
        <dgm:presLayoutVars>
          <dgm:bulletEnabled val="1"/>
        </dgm:presLayoutVars>
      </dgm:prSet>
      <dgm:spPr>
        <a:prstGeom prst="homePlate">
          <a:avLst/>
        </a:prstGeom>
      </dgm:spPr>
      <dgm:t>
        <a:bodyPr/>
        <a:lstStyle/>
        <a:p>
          <a:endParaRPr lang="en-GB"/>
        </a:p>
      </dgm:t>
    </dgm:pt>
    <dgm:pt modelId="{D003C28F-624B-4F45-9DA8-A138EDF8148E}" type="pres">
      <dgm:prSet presAssocID="{DA8A1BB3-B0EF-4A11-A7F4-4471FC7B9A04}" presName="childShp" presStyleLbl="bgAccFollowNode1" presStyleIdx="7" presStyleCnt="8" custScaleX="157629" custScaleY="79342" custLinFactNeighborX="-13969" custLinFactNeighborY="-34430">
        <dgm:presLayoutVars>
          <dgm:bulletEnabled val="1"/>
        </dgm:presLayoutVars>
      </dgm:prSet>
      <dgm:spPr>
        <a:prstGeom prst="flowChartProcess">
          <a:avLst/>
        </a:prstGeom>
      </dgm:spPr>
      <dgm:t>
        <a:bodyPr/>
        <a:lstStyle/>
        <a:p>
          <a:endParaRPr lang="en-GB"/>
        </a:p>
      </dgm:t>
    </dgm:pt>
  </dgm:ptLst>
  <dgm:cxnLst>
    <dgm:cxn modelId="{03885987-061E-4CA7-87FF-EB2CB68A3293}" srcId="{04C6265E-94D1-42AB-946F-83B7DD3D79E4}" destId="{971CDE67-1EE0-4CE3-9F70-080E5B0F1562}" srcOrd="0" destOrd="0" parTransId="{2E85E61A-A437-4DFF-AADC-0B0CCFB588CC}" sibTransId="{9CCF73D5-345E-45BF-8FD9-E3ADFE48F99D}"/>
    <dgm:cxn modelId="{A1C79467-BCF2-4082-8B0C-ABB9CAAB9907}" srcId="{DA8A1BB3-B0EF-4A11-A7F4-4471FC7B9A04}" destId="{138FCFCA-5212-4C69-B6CA-A6E2F8F3287A}" srcOrd="0" destOrd="0" parTransId="{DF14FBCD-5ADF-4CBA-A614-886F6CD9E9DA}" sibTransId="{D6001D53-3194-4B9D-8C0C-A05EE0D69CD3}"/>
    <dgm:cxn modelId="{3597DA18-0A4D-4B9A-8B4A-035AA72CD52C}" srcId="{236A553E-2745-4ABD-AFAB-82880E413804}" destId="{04C6265E-94D1-42AB-946F-83B7DD3D79E4}" srcOrd="5" destOrd="0" parTransId="{74D4ADC6-C33B-429D-8197-2ABA50EA9FFD}" sibTransId="{805011BB-1877-4AA7-ACC7-BCB35AA62D28}"/>
    <dgm:cxn modelId="{0282E0EB-45B0-41FA-8ED3-5083C932C27C}" type="presOf" srcId="{7067AC72-4B3B-4D46-A3EE-CA7444C32F8E}" destId="{96BEA944-63CE-4D7A-8B76-42BEE7B4A6F6}" srcOrd="0" destOrd="0" presId="urn:microsoft.com/office/officeart/2005/8/layout/vList6"/>
    <dgm:cxn modelId="{A9E2648E-FC14-4543-A313-09F38447C95E}" srcId="{236A553E-2745-4ABD-AFAB-82880E413804}" destId="{07020EAB-FC80-4504-B541-9300DD80C257}" srcOrd="0" destOrd="0" parTransId="{80CD0C3B-E9B4-4F1C-9B25-5931B792900F}" sibTransId="{F3A77C2E-496E-47F0-A46A-B5924477C3F6}"/>
    <dgm:cxn modelId="{A35C066B-DE1B-4378-80F8-EEBC23052492}" type="presOf" srcId="{971CDE67-1EE0-4CE3-9F70-080E5B0F1562}" destId="{D8E111CD-63AA-41DC-832B-A8DD46FFD415}" srcOrd="0" destOrd="0" presId="urn:microsoft.com/office/officeart/2005/8/layout/vList6"/>
    <dgm:cxn modelId="{D4A24F16-C5C0-44F3-B3C2-1F2C9743E40D}" type="presOf" srcId="{6C22B749-64FF-489A-B201-C1F8B5C0CF56}" destId="{6D4C8E2F-E368-46A0-919E-1923646AFB45}" srcOrd="0" destOrd="0" presId="urn:microsoft.com/office/officeart/2005/8/layout/vList6"/>
    <dgm:cxn modelId="{34D86D2E-7297-443F-85D2-394BC2A9B614}" type="presOf" srcId="{B2D1C2E5-D9D2-44D1-9B44-4E00613BB101}" destId="{CC06354C-FA0E-4832-AB70-EC6DC462DD63}" srcOrd="0" destOrd="0" presId="urn:microsoft.com/office/officeart/2005/8/layout/vList6"/>
    <dgm:cxn modelId="{AC14E176-9045-4073-93E6-45B56477BFB8}" type="presOf" srcId="{3D2CB99D-3313-4858-BE76-309A857A7F5D}" destId="{57B4E1FB-70CD-49BF-A76A-2CE549954B7C}" srcOrd="0" destOrd="0" presId="urn:microsoft.com/office/officeart/2005/8/layout/vList6"/>
    <dgm:cxn modelId="{26B2A9A9-D2B5-4B25-BCED-AA97E6224B6D}" srcId="{07020EAB-FC80-4504-B541-9300DD80C257}" destId="{7067AC72-4B3B-4D46-A3EE-CA7444C32F8E}" srcOrd="0" destOrd="0" parTransId="{01663422-7C2B-4F31-9564-A88F0BFAE722}" sibTransId="{08390583-709E-45B6-BCFA-6DB3AED2FE35}"/>
    <dgm:cxn modelId="{C3EF9340-A778-40B2-8674-CFBBAFC9000B}" type="presOf" srcId="{138FCFCA-5212-4C69-B6CA-A6E2F8F3287A}" destId="{D003C28F-624B-4F45-9DA8-A138EDF8148E}" srcOrd="0" destOrd="0" presId="urn:microsoft.com/office/officeart/2005/8/layout/vList6"/>
    <dgm:cxn modelId="{66BE9228-CB56-44B0-8AC3-AF2F2F66A0D4}" srcId="{236A553E-2745-4ABD-AFAB-82880E413804}" destId="{3D2CB99D-3313-4858-BE76-309A857A7F5D}" srcOrd="1" destOrd="0" parTransId="{1174F74B-8818-4115-9C70-F7935491B532}" sibTransId="{88FB1E1C-6B48-4D15-8D10-26F26A2579D6}"/>
    <dgm:cxn modelId="{3FA66E13-E1CC-46C9-9296-DDDBCF34522F}" srcId="{3D2CB99D-3313-4858-BE76-309A857A7F5D}" destId="{5F64611A-D265-4E5D-8422-13A589DB25A7}" srcOrd="0" destOrd="0" parTransId="{B7D2C11E-174E-45BA-9C3D-52337D7EA3C4}" sibTransId="{D62C4585-15AE-4974-A918-411C0CC42F2A}"/>
    <dgm:cxn modelId="{3F5FB86A-48D2-494D-94FC-84D59F5F2A05}" srcId="{236A553E-2745-4ABD-AFAB-82880E413804}" destId="{DA8A1BB3-B0EF-4A11-A7F4-4471FC7B9A04}" srcOrd="7" destOrd="0" parTransId="{AEC4B5E2-BF9C-4820-9FCA-68591EDBB637}" sibTransId="{4FAE9A46-9730-49CC-BE66-B97F78C53EAD}"/>
    <dgm:cxn modelId="{5D930A9B-8520-40B0-BC2F-66F68A14306C}" type="presOf" srcId="{5F64611A-D265-4E5D-8422-13A589DB25A7}" destId="{5E9D2B4E-6CFA-42C7-ABD9-43732A7CF4B3}" srcOrd="0" destOrd="0" presId="urn:microsoft.com/office/officeart/2005/8/layout/vList6"/>
    <dgm:cxn modelId="{3EB05DD7-319F-456A-9957-655AAC66B324}" srcId="{236A553E-2745-4ABD-AFAB-82880E413804}" destId="{B2D1C2E5-D9D2-44D1-9B44-4E00613BB101}" srcOrd="4" destOrd="0" parTransId="{7479BFD8-35D9-428E-A0EF-8DD39CD5CFA9}" sibTransId="{42B90776-19E5-45FC-A562-2FBEF57AAAB1}"/>
    <dgm:cxn modelId="{349BC050-A57D-4624-88DB-B56E41E6E6DA}" type="presOf" srcId="{642EB698-516F-44D8-9DA3-EE19B531BF19}" destId="{ADF8295C-E02A-4496-94F6-7177869DC0CB}" srcOrd="0" destOrd="0" presId="urn:microsoft.com/office/officeart/2005/8/layout/vList6"/>
    <dgm:cxn modelId="{BB287A4F-45D9-4CDC-B677-759E2D79CA5C}" srcId="{6C22B749-64FF-489A-B201-C1F8B5C0CF56}" destId="{5D5B69B3-5CEA-4D5C-B5D7-0B45FA8F82DA}" srcOrd="0" destOrd="0" parTransId="{BE94987D-EE89-48A1-BD7D-FE7BCB3D91B3}" sibTransId="{CB9533D9-1D19-4D18-80EF-D2E5A5CE7462}"/>
    <dgm:cxn modelId="{F1456B3E-6A68-45CE-B139-B3AA96B70C51}" srcId="{60C65E33-95C8-47A7-A906-248B438A0AD7}" destId="{840E5826-4158-4EA3-8EEA-263E26B15F53}" srcOrd="0" destOrd="0" parTransId="{38164E1E-2CBA-4724-865E-2D076F91962F}" sibTransId="{889AE975-5F83-4EDD-AC5F-012CE643E6FE}"/>
    <dgm:cxn modelId="{1482B42F-D4A9-4547-9390-EBE86F5E290C}" srcId="{B2D1C2E5-D9D2-44D1-9B44-4E00613BB101}" destId="{1359F940-D127-4C57-A6AF-F23CE238B427}" srcOrd="0" destOrd="0" parTransId="{A33CF671-D522-49F3-AFF8-1EA63C381EB6}" sibTransId="{EBFB549B-FCCF-444E-B044-228A28FA7A4E}"/>
    <dgm:cxn modelId="{01C94A1E-5432-498C-BF99-6DC6D25FA9E7}" type="presOf" srcId="{DA8A1BB3-B0EF-4A11-A7F4-4471FC7B9A04}" destId="{00A27173-1C84-453F-880F-9DB27444A0FA}" srcOrd="0" destOrd="0" presId="urn:microsoft.com/office/officeart/2005/8/layout/vList6"/>
    <dgm:cxn modelId="{A5D892EA-2F96-4404-9EBE-9A78A8D63FD9}" srcId="{642EB698-516F-44D8-9DA3-EE19B531BF19}" destId="{9442B47C-758B-44ED-80DB-A9CB31A1856F}" srcOrd="0" destOrd="0" parTransId="{16FAB6A7-651D-4564-AF38-3B43276B2CA2}" sibTransId="{623CFA5F-1223-4333-B9D4-A8A5454C9313}"/>
    <dgm:cxn modelId="{D723CFE0-090F-4F4B-9D93-00740998247B}" type="presOf" srcId="{9442B47C-758B-44ED-80DB-A9CB31A1856F}" destId="{770E7731-1B24-4B2A-B89B-5C5DA015E593}" srcOrd="0" destOrd="0" presId="urn:microsoft.com/office/officeart/2005/8/layout/vList6"/>
    <dgm:cxn modelId="{C0E77C89-ECE2-4604-8608-380CC83DD03B}" type="presOf" srcId="{04C6265E-94D1-42AB-946F-83B7DD3D79E4}" destId="{617FB7A0-F737-4B2C-844A-74E186D7BC2F}" srcOrd="0" destOrd="0" presId="urn:microsoft.com/office/officeart/2005/8/layout/vList6"/>
    <dgm:cxn modelId="{A6F5B7CC-4E0B-410A-99FC-BC741AF2BF06}" srcId="{236A553E-2745-4ABD-AFAB-82880E413804}" destId="{60C65E33-95C8-47A7-A906-248B438A0AD7}" srcOrd="2" destOrd="0" parTransId="{D5458CF1-BED9-494F-91EC-271EC80BB3EC}" sibTransId="{21742340-C835-481A-B56B-8413F07BA029}"/>
    <dgm:cxn modelId="{0C599FC9-8809-456A-A64C-F6AF13587C75}" srcId="{236A553E-2745-4ABD-AFAB-82880E413804}" destId="{6C22B749-64FF-489A-B201-C1F8B5C0CF56}" srcOrd="3" destOrd="0" parTransId="{173308E5-D07D-43EB-B632-9261B6643EB2}" sibTransId="{3841F388-4136-4241-960E-3457986D0464}"/>
    <dgm:cxn modelId="{F24C8AE4-6DAD-4AA6-B7E7-B4DC3E73A3C9}" type="presOf" srcId="{60C65E33-95C8-47A7-A906-248B438A0AD7}" destId="{6A1D8B28-5219-44C4-BA27-26D16DA1D1F3}" srcOrd="0" destOrd="0" presId="urn:microsoft.com/office/officeart/2005/8/layout/vList6"/>
    <dgm:cxn modelId="{7FDE3F68-0D4F-48C2-8DB3-E86F69FD891E}" type="presOf" srcId="{1359F940-D127-4C57-A6AF-F23CE238B427}" destId="{E3709628-88FA-456D-922D-F472ABEA44B4}" srcOrd="0" destOrd="0" presId="urn:microsoft.com/office/officeart/2005/8/layout/vList6"/>
    <dgm:cxn modelId="{B38DB164-E3CC-49B7-9335-D7C95130C4F6}" type="presOf" srcId="{840E5826-4158-4EA3-8EEA-263E26B15F53}" destId="{4AB948DD-6B10-47B5-BAA6-5A90485C03F2}" srcOrd="0" destOrd="0" presId="urn:microsoft.com/office/officeart/2005/8/layout/vList6"/>
    <dgm:cxn modelId="{0ECD333D-16CF-4535-ACC0-D56A77CA13F5}" type="presOf" srcId="{236A553E-2745-4ABD-AFAB-82880E413804}" destId="{E0AD3D0B-A46D-43B3-8931-731888A5C451}" srcOrd="0" destOrd="0" presId="urn:microsoft.com/office/officeart/2005/8/layout/vList6"/>
    <dgm:cxn modelId="{0829DAB8-7289-4997-BC11-AC2AD859465A}" srcId="{236A553E-2745-4ABD-AFAB-82880E413804}" destId="{642EB698-516F-44D8-9DA3-EE19B531BF19}" srcOrd="6" destOrd="0" parTransId="{398C6545-67B9-48D9-8F03-E6E42EC060A1}" sibTransId="{E7268180-1723-4503-AEB4-2F006393C738}"/>
    <dgm:cxn modelId="{3C1D44B3-F842-4025-87AE-35E9852AB398}" type="presOf" srcId="{5D5B69B3-5CEA-4D5C-B5D7-0B45FA8F82DA}" destId="{CD3BE388-BA1C-444E-8F3F-911F8F2DE1DD}" srcOrd="0" destOrd="0" presId="urn:microsoft.com/office/officeart/2005/8/layout/vList6"/>
    <dgm:cxn modelId="{6F3EDE9D-DD5C-4F48-8009-3E8C33A2F852}" type="presOf" srcId="{07020EAB-FC80-4504-B541-9300DD80C257}" destId="{985E4F52-1DAB-4492-8CC8-AB8DE2C9BE96}" srcOrd="0" destOrd="0" presId="urn:microsoft.com/office/officeart/2005/8/layout/vList6"/>
    <dgm:cxn modelId="{98A64D8F-9E44-4EEA-867B-677548E2EF21}" type="presParOf" srcId="{E0AD3D0B-A46D-43B3-8931-731888A5C451}" destId="{D032CF45-9DD4-4199-BF14-F06882537D2E}" srcOrd="0" destOrd="0" presId="urn:microsoft.com/office/officeart/2005/8/layout/vList6"/>
    <dgm:cxn modelId="{558FD4F9-92E6-406D-B35B-D87973D838EC}" type="presParOf" srcId="{D032CF45-9DD4-4199-BF14-F06882537D2E}" destId="{985E4F52-1DAB-4492-8CC8-AB8DE2C9BE96}" srcOrd="0" destOrd="0" presId="urn:microsoft.com/office/officeart/2005/8/layout/vList6"/>
    <dgm:cxn modelId="{690981E2-4E1B-439C-8550-B3E5A26A5869}" type="presParOf" srcId="{D032CF45-9DD4-4199-BF14-F06882537D2E}" destId="{96BEA944-63CE-4D7A-8B76-42BEE7B4A6F6}" srcOrd="1" destOrd="0" presId="urn:microsoft.com/office/officeart/2005/8/layout/vList6"/>
    <dgm:cxn modelId="{D4731491-1C03-42B2-9F8E-A9EA01E9F30A}" type="presParOf" srcId="{E0AD3D0B-A46D-43B3-8931-731888A5C451}" destId="{07F29413-325D-4EA8-A4F2-7790BAAF7294}" srcOrd="1" destOrd="0" presId="urn:microsoft.com/office/officeart/2005/8/layout/vList6"/>
    <dgm:cxn modelId="{183982BB-DBEC-4E1F-A7F7-50D2335F9901}" type="presParOf" srcId="{E0AD3D0B-A46D-43B3-8931-731888A5C451}" destId="{CA575B1D-C272-4F14-BFEE-31CA724ED9A2}" srcOrd="2" destOrd="0" presId="urn:microsoft.com/office/officeart/2005/8/layout/vList6"/>
    <dgm:cxn modelId="{3AFDD423-4D07-47AD-AAAE-9B621605D5F5}" type="presParOf" srcId="{CA575B1D-C272-4F14-BFEE-31CA724ED9A2}" destId="{57B4E1FB-70CD-49BF-A76A-2CE549954B7C}" srcOrd="0" destOrd="0" presId="urn:microsoft.com/office/officeart/2005/8/layout/vList6"/>
    <dgm:cxn modelId="{67FDAFE7-A507-4C60-86FE-57E96E9E4C07}" type="presParOf" srcId="{CA575B1D-C272-4F14-BFEE-31CA724ED9A2}" destId="{5E9D2B4E-6CFA-42C7-ABD9-43732A7CF4B3}" srcOrd="1" destOrd="0" presId="urn:microsoft.com/office/officeart/2005/8/layout/vList6"/>
    <dgm:cxn modelId="{D045E202-BAA7-4D04-8823-7A85D86FDB4D}" type="presParOf" srcId="{E0AD3D0B-A46D-43B3-8931-731888A5C451}" destId="{D7CBD8A9-8B00-47B9-B468-BF3AB40CD3EA}" srcOrd="3" destOrd="0" presId="urn:microsoft.com/office/officeart/2005/8/layout/vList6"/>
    <dgm:cxn modelId="{1C140567-EC5E-40A0-9D63-38CA2DEEBE23}" type="presParOf" srcId="{E0AD3D0B-A46D-43B3-8931-731888A5C451}" destId="{62123FC4-36F7-4FA3-A5C8-FBB3D4ED9B54}" srcOrd="4" destOrd="0" presId="urn:microsoft.com/office/officeart/2005/8/layout/vList6"/>
    <dgm:cxn modelId="{9E02DCD8-BF71-4354-8E20-A4D4CCE7C177}" type="presParOf" srcId="{62123FC4-36F7-4FA3-A5C8-FBB3D4ED9B54}" destId="{6A1D8B28-5219-44C4-BA27-26D16DA1D1F3}" srcOrd="0" destOrd="0" presId="urn:microsoft.com/office/officeart/2005/8/layout/vList6"/>
    <dgm:cxn modelId="{739F8C40-6598-424C-B577-FE678B10326A}" type="presParOf" srcId="{62123FC4-36F7-4FA3-A5C8-FBB3D4ED9B54}" destId="{4AB948DD-6B10-47B5-BAA6-5A90485C03F2}" srcOrd="1" destOrd="0" presId="urn:microsoft.com/office/officeart/2005/8/layout/vList6"/>
    <dgm:cxn modelId="{9A97EF36-0051-4533-974F-7C4882373C96}" type="presParOf" srcId="{E0AD3D0B-A46D-43B3-8931-731888A5C451}" destId="{494542C3-DC80-43D5-9288-7AA46549A548}" srcOrd="5" destOrd="0" presId="urn:microsoft.com/office/officeart/2005/8/layout/vList6"/>
    <dgm:cxn modelId="{7E7E22BE-EFC8-4132-BE5D-BD45B72D775E}" type="presParOf" srcId="{E0AD3D0B-A46D-43B3-8931-731888A5C451}" destId="{47C06DBE-FF54-44EB-A509-A4FE1DB48C79}" srcOrd="6" destOrd="0" presId="urn:microsoft.com/office/officeart/2005/8/layout/vList6"/>
    <dgm:cxn modelId="{CAEA60FA-DCF2-40EF-AA9A-1D9BE56650DD}" type="presParOf" srcId="{47C06DBE-FF54-44EB-A509-A4FE1DB48C79}" destId="{6D4C8E2F-E368-46A0-919E-1923646AFB45}" srcOrd="0" destOrd="0" presId="urn:microsoft.com/office/officeart/2005/8/layout/vList6"/>
    <dgm:cxn modelId="{0B212548-F62F-4014-B4C4-245C7E123935}" type="presParOf" srcId="{47C06DBE-FF54-44EB-A509-A4FE1DB48C79}" destId="{CD3BE388-BA1C-444E-8F3F-911F8F2DE1DD}" srcOrd="1" destOrd="0" presId="urn:microsoft.com/office/officeart/2005/8/layout/vList6"/>
    <dgm:cxn modelId="{B346E4C3-FD96-444B-9F5D-1C1611206D66}" type="presParOf" srcId="{E0AD3D0B-A46D-43B3-8931-731888A5C451}" destId="{C25526C2-5545-47C2-98F4-AB78E6591D41}" srcOrd="7" destOrd="0" presId="urn:microsoft.com/office/officeart/2005/8/layout/vList6"/>
    <dgm:cxn modelId="{DDBFEE68-2E3B-4283-BB11-28611C5871DF}" type="presParOf" srcId="{E0AD3D0B-A46D-43B3-8931-731888A5C451}" destId="{DEDD2D6A-9917-4FA9-BC6E-0D3CE0E10F6D}" srcOrd="8" destOrd="0" presId="urn:microsoft.com/office/officeart/2005/8/layout/vList6"/>
    <dgm:cxn modelId="{3CEB2675-51EF-4618-8E81-2F7B4883A059}" type="presParOf" srcId="{DEDD2D6A-9917-4FA9-BC6E-0D3CE0E10F6D}" destId="{CC06354C-FA0E-4832-AB70-EC6DC462DD63}" srcOrd="0" destOrd="0" presId="urn:microsoft.com/office/officeart/2005/8/layout/vList6"/>
    <dgm:cxn modelId="{8084EB2A-C352-4259-874E-883911472A0F}" type="presParOf" srcId="{DEDD2D6A-9917-4FA9-BC6E-0D3CE0E10F6D}" destId="{E3709628-88FA-456D-922D-F472ABEA44B4}" srcOrd="1" destOrd="0" presId="urn:microsoft.com/office/officeart/2005/8/layout/vList6"/>
    <dgm:cxn modelId="{112D9432-2678-4DC1-940A-32DBF0A3BD9C}" type="presParOf" srcId="{E0AD3D0B-A46D-43B3-8931-731888A5C451}" destId="{F02CDDD3-67E6-4B35-A488-616C4DC00389}" srcOrd="9" destOrd="0" presId="urn:microsoft.com/office/officeart/2005/8/layout/vList6"/>
    <dgm:cxn modelId="{01CAE95C-C27A-4EA8-B7B9-ECED69B72B27}" type="presParOf" srcId="{E0AD3D0B-A46D-43B3-8931-731888A5C451}" destId="{DCF45953-3C14-4EE9-8C91-50D617EDF369}" srcOrd="10" destOrd="0" presId="urn:microsoft.com/office/officeart/2005/8/layout/vList6"/>
    <dgm:cxn modelId="{9969EA5C-E6E8-45A5-874D-B2A9DA0A5A23}" type="presParOf" srcId="{DCF45953-3C14-4EE9-8C91-50D617EDF369}" destId="{617FB7A0-F737-4B2C-844A-74E186D7BC2F}" srcOrd="0" destOrd="0" presId="urn:microsoft.com/office/officeart/2005/8/layout/vList6"/>
    <dgm:cxn modelId="{D250EDEA-BA9C-4A7D-9BC2-17BD67BA5B1B}" type="presParOf" srcId="{DCF45953-3C14-4EE9-8C91-50D617EDF369}" destId="{D8E111CD-63AA-41DC-832B-A8DD46FFD415}" srcOrd="1" destOrd="0" presId="urn:microsoft.com/office/officeart/2005/8/layout/vList6"/>
    <dgm:cxn modelId="{6D898016-2073-4287-8EFC-83796C2B04C6}" type="presParOf" srcId="{E0AD3D0B-A46D-43B3-8931-731888A5C451}" destId="{7710C6AD-1E92-4380-90D8-3787EEE2B133}" srcOrd="11" destOrd="0" presId="urn:microsoft.com/office/officeart/2005/8/layout/vList6"/>
    <dgm:cxn modelId="{E825942A-2F53-4F03-9698-EEFE62A2FDA2}" type="presParOf" srcId="{E0AD3D0B-A46D-43B3-8931-731888A5C451}" destId="{1B3CE7A2-6402-4031-90D5-66EA89DAE493}" srcOrd="12" destOrd="0" presId="urn:microsoft.com/office/officeart/2005/8/layout/vList6"/>
    <dgm:cxn modelId="{9994924B-CA06-4CA8-BBC9-6CC1D1DC193A}" type="presParOf" srcId="{1B3CE7A2-6402-4031-90D5-66EA89DAE493}" destId="{ADF8295C-E02A-4496-94F6-7177869DC0CB}" srcOrd="0" destOrd="0" presId="urn:microsoft.com/office/officeart/2005/8/layout/vList6"/>
    <dgm:cxn modelId="{9E99F154-0BE8-4D31-B161-E4BBB273DEAA}" type="presParOf" srcId="{1B3CE7A2-6402-4031-90D5-66EA89DAE493}" destId="{770E7731-1B24-4B2A-B89B-5C5DA015E593}" srcOrd="1" destOrd="0" presId="urn:microsoft.com/office/officeart/2005/8/layout/vList6"/>
    <dgm:cxn modelId="{7AB662C9-4E0F-44AF-8F38-1B558CEDF010}" type="presParOf" srcId="{E0AD3D0B-A46D-43B3-8931-731888A5C451}" destId="{E6F855D5-4510-41EB-818B-34BCC0C1F480}" srcOrd="13" destOrd="0" presId="urn:microsoft.com/office/officeart/2005/8/layout/vList6"/>
    <dgm:cxn modelId="{DB10019D-035A-4A2A-8BAD-9E9B2124F93F}" type="presParOf" srcId="{E0AD3D0B-A46D-43B3-8931-731888A5C451}" destId="{72F30FCE-6FB6-451F-95C6-DA563970CBB1}" srcOrd="14" destOrd="0" presId="urn:microsoft.com/office/officeart/2005/8/layout/vList6"/>
    <dgm:cxn modelId="{BD5C3E67-266B-4A8D-A539-50A9BFD1E295}" type="presParOf" srcId="{72F30FCE-6FB6-451F-95C6-DA563970CBB1}" destId="{00A27173-1C84-453F-880F-9DB27444A0FA}" srcOrd="0" destOrd="0" presId="urn:microsoft.com/office/officeart/2005/8/layout/vList6"/>
    <dgm:cxn modelId="{96016F10-3075-41AC-AD38-60141ADD4CD8}" type="presParOf" srcId="{72F30FCE-6FB6-451F-95C6-DA563970CBB1}" destId="{D003C28F-624B-4F45-9DA8-A138EDF8148E}"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898F27-9F49-4905-BE3B-5AEF92472F44}" type="doc">
      <dgm:prSet loTypeId="urn:microsoft.com/office/officeart/2005/8/layout/chevron2" loCatId="list" qsTypeId="urn:microsoft.com/office/officeart/2005/8/quickstyle/simple2" qsCatId="simple" csTypeId="urn:microsoft.com/office/officeart/2005/8/colors/colorful2" csCatId="colorful" phldr="1"/>
      <dgm:spPr/>
      <dgm:t>
        <a:bodyPr/>
        <a:lstStyle/>
        <a:p>
          <a:endParaRPr lang="en-US"/>
        </a:p>
      </dgm:t>
    </dgm:pt>
    <dgm:pt modelId="{22FF151F-E344-4730-8545-F18648FCC81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latin typeface="Lato"/>
            </a:rPr>
            <a:t>Data Subject</a:t>
          </a:r>
        </a:p>
      </dgm:t>
    </dgm:pt>
    <dgm:pt modelId="{DC69272B-7F24-4245-AC49-3F9B752018CB}" type="parTrans" cxnId="{F800E12C-BFB2-4BB3-B2B6-01B43850CC51}">
      <dgm:prSet/>
      <dgm:spPr/>
      <dgm:t>
        <a:bodyPr/>
        <a:lstStyle/>
        <a:p>
          <a:endParaRPr lang="en-US">
            <a:latin typeface="Lato"/>
          </a:endParaRPr>
        </a:p>
      </dgm:t>
    </dgm:pt>
    <dgm:pt modelId="{1D2F08F0-345B-4805-9AD8-1D80445C7EB6}" type="sibTrans" cxnId="{F800E12C-BFB2-4BB3-B2B6-01B43850CC51}">
      <dgm:prSet/>
      <dgm:spPr/>
      <dgm:t>
        <a:bodyPr/>
        <a:lstStyle/>
        <a:p>
          <a:endParaRPr lang="en-US">
            <a:latin typeface="Lato"/>
          </a:endParaRPr>
        </a:p>
      </dgm:t>
    </dgm:pt>
    <dgm:pt modelId="{DEAB4B5C-63E4-4476-BC17-71F247292575}">
      <dgm:prSet phldrT="[Text]" custT="1"/>
      <dgm:spPr/>
      <dgm:t>
        <a:bodyPr/>
        <a:lstStyle/>
        <a:p>
          <a:r>
            <a:rPr lang="en-US" sz="2000" dirty="0" smtClean="0">
              <a:latin typeface="Lato"/>
            </a:rPr>
            <a:t>an identified or identifiable individual (any data which can identify an individual),</a:t>
          </a:r>
          <a:endParaRPr lang="en-US" sz="2000" dirty="0">
            <a:latin typeface="Lato"/>
          </a:endParaRPr>
        </a:p>
      </dgm:t>
    </dgm:pt>
    <dgm:pt modelId="{65D137E6-9683-491F-997C-0111A03B5CB8}" type="parTrans" cxnId="{AF5C53EC-E890-4C18-BF57-B93E5F12806A}">
      <dgm:prSet/>
      <dgm:spPr/>
      <dgm:t>
        <a:bodyPr/>
        <a:lstStyle/>
        <a:p>
          <a:endParaRPr lang="en-US">
            <a:latin typeface="Lato"/>
          </a:endParaRPr>
        </a:p>
      </dgm:t>
    </dgm:pt>
    <dgm:pt modelId="{7A9769A7-E1F7-422A-BC25-0CFC98F3AC8E}" type="sibTrans" cxnId="{AF5C53EC-E890-4C18-BF57-B93E5F12806A}">
      <dgm:prSet/>
      <dgm:spPr/>
      <dgm:t>
        <a:bodyPr/>
        <a:lstStyle/>
        <a:p>
          <a:endParaRPr lang="en-US">
            <a:latin typeface="Lato"/>
          </a:endParaRPr>
        </a:p>
      </dgm:t>
    </dgm:pt>
    <dgm:pt modelId="{CD5D631E-0C86-43CA-8839-F21746831E60}">
      <dgm:prSet phldrT="[Text]" custT="1"/>
      <dgm:spPr/>
      <dgm:t>
        <a:bodyPr/>
        <a:lstStyle/>
        <a:p>
          <a:r>
            <a:rPr lang="en-US" sz="2000" dirty="0" smtClean="0">
              <a:latin typeface="Lato"/>
            </a:rPr>
            <a:t>in particular by reference to an identifier such as a name, an identification number, location data, an online identifier or to one or more factors specific to the physical, physiological, genetic, mental, economic, cultural or social identity of that individual.</a:t>
          </a:r>
          <a:endParaRPr lang="en-US" sz="2000" dirty="0">
            <a:latin typeface="Lato"/>
          </a:endParaRPr>
        </a:p>
      </dgm:t>
    </dgm:pt>
    <dgm:pt modelId="{9C93E9DE-9767-4DDD-9FD5-16DBF93B3ACF}" type="parTrans" cxnId="{3B952DDA-FD46-4C74-9D0A-3ECD9D94F403}">
      <dgm:prSet/>
      <dgm:spPr/>
      <dgm:t>
        <a:bodyPr/>
        <a:lstStyle/>
        <a:p>
          <a:endParaRPr lang="en-US">
            <a:latin typeface="Lato"/>
          </a:endParaRPr>
        </a:p>
      </dgm:t>
    </dgm:pt>
    <dgm:pt modelId="{009FFC40-229E-4444-81FF-3297546994AC}" type="sibTrans" cxnId="{3B952DDA-FD46-4C74-9D0A-3ECD9D94F403}">
      <dgm:prSet/>
      <dgm:spPr/>
      <dgm:t>
        <a:bodyPr/>
        <a:lstStyle/>
        <a:p>
          <a:endParaRPr lang="en-US">
            <a:latin typeface="Lato"/>
          </a:endParaRPr>
        </a:p>
      </dgm:t>
    </dgm:pt>
    <dgm:pt modelId="{6CC566A9-1C4C-4802-AEA9-C14DC2583B83}">
      <dgm:prSet phldrT="[Text]" custT="1"/>
      <dgm:spPr/>
      <dgm:t>
        <a:bodyPr/>
        <a:lstStyle/>
        <a:p>
          <a:r>
            <a:rPr lang="en-US" sz="2800" dirty="0" smtClean="0">
              <a:latin typeface="Lato"/>
            </a:rPr>
            <a:t>Personal Data</a:t>
          </a:r>
          <a:endParaRPr lang="en-US" sz="2800" dirty="0">
            <a:latin typeface="Lato"/>
          </a:endParaRPr>
        </a:p>
      </dgm:t>
    </dgm:pt>
    <dgm:pt modelId="{28CFDB9F-4F73-40A8-8EA6-BFFC44A92C46}" type="parTrans" cxnId="{81BD12D5-5CAD-4E2E-9F03-13128CA8640C}">
      <dgm:prSet/>
      <dgm:spPr/>
      <dgm:t>
        <a:bodyPr/>
        <a:lstStyle/>
        <a:p>
          <a:endParaRPr lang="en-US"/>
        </a:p>
      </dgm:t>
    </dgm:pt>
    <dgm:pt modelId="{72C85170-CC9D-4434-AD70-9344377F63E5}" type="sibTrans" cxnId="{81BD12D5-5CAD-4E2E-9F03-13128CA8640C}">
      <dgm:prSet/>
      <dgm:spPr/>
      <dgm:t>
        <a:bodyPr/>
        <a:lstStyle/>
        <a:p>
          <a:endParaRPr lang="en-US"/>
        </a:p>
      </dgm:t>
    </dgm:pt>
    <dgm:pt modelId="{8047891B-0CEF-456B-B318-275F32CC912A}">
      <dgm:prSet phldrT="[Text]" custT="1"/>
      <dgm:spPr/>
      <dgm:t>
        <a:bodyPr/>
        <a:lstStyle/>
        <a:p>
          <a:r>
            <a:rPr lang="en-US" sz="2000" dirty="0" smtClean="0">
              <a:latin typeface="Lato"/>
            </a:rPr>
            <a:t>any information relating to a data subject.</a:t>
          </a:r>
          <a:endParaRPr lang="en-US" sz="2000" dirty="0">
            <a:latin typeface="Lato"/>
          </a:endParaRPr>
        </a:p>
      </dgm:t>
    </dgm:pt>
    <dgm:pt modelId="{931C1207-B4FD-4549-B338-7B1D0420330D}" type="parTrans" cxnId="{44D2131E-48A2-4E7D-9AB8-EFE1BE17880C}">
      <dgm:prSet/>
      <dgm:spPr/>
      <dgm:t>
        <a:bodyPr/>
        <a:lstStyle/>
        <a:p>
          <a:endParaRPr lang="en-US"/>
        </a:p>
      </dgm:t>
    </dgm:pt>
    <dgm:pt modelId="{D13B4FDD-2F27-426A-8FB3-C7490BE87F54}" type="sibTrans" cxnId="{44D2131E-48A2-4E7D-9AB8-EFE1BE17880C}">
      <dgm:prSet/>
      <dgm:spPr/>
      <dgm:t>
        <a:bodyPr/>
        <a:lstStyle/>
        <a:p>
          <a:endParaRPr lang="en-US"/>
        </a:p>
      </dgm:t>
    </dgm:pt>
    <dgm:pt modelId="{CB2380F7-57FE-4B49-AB4E-B44CD94F48E0}" type="pres">
      <dgm:prSet presAssocID="{5F898F27-9F49-4905-BE3B-5AEF92472F44}" presName="linearFlow" presStyleCnt="0">
        <dgm:presLayoutVars>
          <dgm:dir/>
          <dgm:animLvl val="lvl"/>
          <dgm:resizeHandles val="exact"/>
        </dgm:presLayoutVars>
      </dgm:prSet>
      <dgm:spPr/>
      <dgm:t>
        <a:bodyPr/>
        <a:lstStyle/>
        <a:p>
          <a:endParaRPr lang="en-US"/>
        </a:p>
      </dgm:t>
    </dgm:pt>
    <dgm:pt modelId="{67AA67DE-8F3C-46B6-A3CD-BD43796B8376}" type="pres">
      <dgm:prSet presAssocID="{22FF151F-E344-4730-8545-F18648FCC811}" presName="composite" presStyleCnt="0"/>
      <dgm:spPr/>
      <dgm:t>
        <a:bodyPr/>
        <a:lstStyle/>
        <a:p>
          <a:endParaRPr lang="en-US"/>
        </a:p>
      </dgm:t>
    </dgm:pt>
    <dgm:pt modelId="{DADACDF2-9B60-4201-B03B-614E61147603}" type="pres">
      <dgm:prSet presAssocID="{22FF151F-E344-4730-8545-F18648FCC811}" presName="parentText" presStyleLbl="alignNode1" presStyleIdx="0" presStyleCnt="2" custScaleX="95915" custScaleY="105329">
        <dgm:presLayoutVars>
          <dgm:chMax val="1"/>
          <dgm:bulletEnabled val="1"/>
        </dgm:presLayoutVars>
      </dgm:prSet>
      <dgm:spPr/>
      <dgm:t>
        <a:bodyPr/>
        <a:lstStyle/>
        <a:p>
          <a:endParaRPr lang="en-US"/>
        </a:p>
      </dgm:t>
    </dgm:pt>
    <dgm:pt modelId="{4BEB30B6-1EC8-4C28-83DB-A54297D53446}" type="pres">
      <dgm:prSet presAssocID="{22FF151F-E344-4730-8545-F18648FCC811}" presName="descendantText" presStyleLbl="alignAcc1" presStyleIdx="0" presStyleCnt="2" custScaleX="99312" custScaleY="133418" custLinFactNeighborX="-729" custLinFactNeighborY="6408">
        <dgm:presLayoutVars>
          <dgm:bulletEnabled val="1"/>
        </dgm:presLayoutVars>
      </dgm:prSet>
      <dgm:spPr/>
      <dgm:t>
        <a:bodyPr/>
        <a:lstStyle/>
        <a:p>
          <a:endParaRPr lang="en-US"/>
        </a:p>
      </dgm:t>
    </dgm:pt>
    <dgm:pt modelId="{E416F57E-4F22-4A0D-A10C-20FF44B99A2B}" type="pres">
      <dgm:prSet presAssocID="{1D2F08F0-345B-4805-9AD8-1D80445C7EB6}" presName="sp" presStyleCnt="0"/>
      <dgm:spPr/>
      <dgm:t>
        <a:bodyPr/>
        <a:lstStyle/>
        <a:p>
          <a:endParaRPr lang="en-US"/>
        </a:p>
      </dgm:t>
    </dgm:pt>
    <dgm:pt modelId="{BC0FBCAF-D0E6-4D15-8394-6F1C30C6897C}" type="pres">
      <dgm:prSet presAssocID="{6CC566A9-1C4C-4802-AEA9-C14DC2583B83}" presName="composite" presStyleCnt="0"/>
      <dgm:spPr/>
      <dgm:t>
        <a:bodyPr/>
        <a:lstStyle/>
        <a:p>
          <a:endParaRPr lang="en-US"/>
        </a:p>
      </dgm:t>
    </dgm:pt>
    <dgm:pt modelId="{088DBCF3-41D2-4512-A641-116CFA6A94A7}" type="pres">
      <dgm:prSet presAssocID="{6CC566A9-1C4C-4802-AEA9-C14DC2583B83}" presName="parentText" presStyleLbl="alignNode1" presStyleIdx="1" presStyleCnt="2">
        <dgm:presLayoutVars>
          <dgm:chMax val="1"/>
          <dgm:bulletEnabled val="1"/>
        </dgm:presLayoutVars>
      </dgm:prSet>
      <dgm:spPr/>
      <dgm:t>
        <a:bodyPr/>
        <a:lstStyle/>
        <a:p>
          <a:endParaRPr lang="en-US"/>
        </a:p>
      </dgm:t>
    </dgm:pt>
    <dgm:pt modelId="{8F8D5B3F-EA3E-41AB-9554-F9238B1D25C1}" type="pres">
      <dgm:prSet presAssocID="{6CC566A9-1C4C-4802-AEA9-C14DC2583B83}" presName="descendantText" presStyleLbl="alignAcc1" presStyleIdx="1" presStyleCnt="2">
        <dgm:presLayoutVars>
          <dgm:bulletEnabled val="1"/>
        </dgm:presLayoutVars>
      </dgm:prSet>
      <dgm:spPr/>
      <dgm:t>
        <a:bodyPr/>
        <a:lstStyle/>
        <a:p>
          <a:endParaRPr lang="en-US"/>
        </a:p>
      </dgm:t>
    </dgm:pt>
  </dgm:ptLst>
  <dgm:cxnLst>
    <dgm:cxn modelId="{53949C5C-E107-4EE2-983D-7647BA2A2214}" type="presOf" srcId="{CD5D631E-0C86-43CA-8839-F21746831E60}" destId="{4BEB30B6-1EC8-4C28-83DB-A54297D53446}" srcOrd="0" destOrd="1" presId="urn:microsoft.com/office/officeart/2005/8/layout/chevron2"/>
    <dgm:cxn modelId="{81BD12D5-5CAD-4E2E-9F03-13128CA8640C}" srcId="{5F898F27-9F49-4905-BE3B-5AEF92472F44}" destId="{6CC566A9-1C4C-4802-AEA9-C14DC2583B83}" srcOrd="1" destOrd="0" parTransId="{28CFDB9F-4F73-40A8-8EA6-BFFC44A92C46}" sibTransId="{72C85170-CC9D-4434-AD70-9344377F63E5}"/>
    <dgm:cxn modelId="{E1589D7A-AAF3-4622-8B07-E35506F16092}" type="presOf" srcId="{DEAB4B5C-63E4-4476-BC17-71F247292575}" destId="{4BEB30B6-1EC8-4C28-83DB-A54297D53446}" srcOrd="0" destOrd="0" presId="urn:microsoft.com/office/officeart/2005/8/layout/chevron2"/>
    <dgm:cxn modelId="{781C6332-A079-4DB5-BB9B-5E06DF87CBE1}" type="presOf" srcId="{6CC566A9-1C4C-4802-AEA9-C14DC2583B83}" destId="{088DBCF3-41D2-4512-A641-116CFA6A94A7}" srcOrd="0" destOrd="0" presId="urn:microsoft.com/office/officeart/2005/8/layout/chevron2"/>
    <dgm:cxn modelId="{790539DD-3AFE-4334-976C-48E3DE35A3F1}" type="presOf" srcId="{22FF151F-E344-4730-8545-F18648FCC811}" destId="{DADACDF2-9B60-4201-B03B-614E61147603}" srcOrd="0" destOrd="0" presId="urn:microsoft.com/office/officeart/2005/8/layout/chevron2"/>
    <dgm:cxn modelId="{F8AD6601-2B91-4E27-A2A9-7E3985C56786}" type="presOf" srcId="{5F898F27-9F49-4905-BE3B-5AEF92472F44}" destId="{CB2380F7-57FE-4B49-AB4E-B44CD94F48E0}" srcOrd="0" destOrd="0" presId="urn:microsoft.com/office/officeart/2005/8/layout/chevron2"/>
    <dgm:cxn modelId="{44D2131E-48A2-4E7D-9AB8-EFE1BE17880C}" srcId="{6CC566A9-1C4C-4802-AEA9-C14DC2583B83}" destId="{8047891B-0CEF-456B-B318-275F32CC912A}" srcOrd="0" destOrd="0" parTransId="{931C1207-B4FD-4549-B338-7B1D0420330D}" sibTransId="{D13B4FDD-2F27-426A-8FB3-C7490BE87F54}"/>
    <dgm:cxn modelId="{F800E12C-BFB2-4BB3-B2B6-01B43850CC51}" srcId="{5F898F27-9F49-4905-BE3B-5AEF92472F44}" destId="{22FF151F-E344-4730-8545-F18648FCC811}" srcOrd="0" destOrd="0" parTransId="{DC69272B-7F24-4245-AC49-3F9B752018CB}" sibTransId="{1D2F08F0-345B-4805-9AD8-1D80445C7EB6}"/>
    <dgm:cxn modelId="{AF5C53EC-E890-4C18-BF57-B93E5F12806A}" srcId="{22FF151F-E344-4730-8545-F18648FCC811}" destId="{DEAB4B5C-63E4-4476-BC17-71F247292575}" srcOrd="0" destOrd="0" parTransId="{65D137E6-9683-491F-997C-0111A03B5CB8}" sibTransId="{7A9769A7-E1F7-422A-BC25-0CFC98F3AC8E}"/>
    <dgm:cxn modelId="{3B952DDA-FD46-4C74-9D0A-3ECD9D94F403}" srcId="{22FF151F-E344-4730-8545-F18648FCC811}" destId="{CD5D631E-0C86-43CA-8839-F21746831E60}" srcOrd="1" destOrd="0" parTransId="{9C93E9DE-9767-4DDD-9FD5-16DBF93B3ACF}" sibTransId="{009FFC40-229E-4444-81FF-3297546994AC}"/>
    <dgm:cxn modelId="{2530BBF0-165C-4631-92B9-157683D8C09B}" type="presOf" srcId="{8047891B-0CEF-456B-B318-275F32CC912A}" destId="{8F8D5B3F-EA3E-41AB-9554-F9238B1D25C1}" srcOrd="0" destOrd="0" presId="urn:microsoft.com/office/officeart/2005/8/layout/chevron2"/>
    <dgm:cxn modelId="{5281D34F-50D7-4F72-89F0-E211262D2AFA}" type="presParOf" srcId="{CB2380F7-57FE-4B49-AB4E-B44CD94F48E0}" destId="{67AA67DE-8F3C-46B6-A3CD-BD43796B8376}" srcOrd="0" destOrd="0" presId="urn:microsoft.com/office/officeart/2005/8/layout/chevron2"/>
    <dgm:cxn modelId="{295E9AF7-2034-4BAB-B8A1-35A0306494A0}" type="presParOf" srcId="{67AA67DE-8F3C-46B6-A3CD-BD43796B8376}" destId="{DADACDF2-9B60-4201-B03B-614E61147603}" srcOrd="0" destOrd="0" presId="urn:microsoft.com/office/officeart/2005/8/layout/chevron2"/>
    <dgm:cxn modelId="{125C8379-8E5A-4D96-B430-62756B265558}" type="presParOf" srcId="{67AA67DE-8F3C-46B6-A3CD-BD43796B8376}" destId="{4BEB30B6-1EC8-4C28-83DB-A54297D53446}" srcOrd="1" destOrd="0" presId="urn:microsoft.com/office/officeart/2005/8/layout/chevron2"/>
    <dgm:cxn modelId="{0EBEFACD-C3BD-4256-821D-454D032E7DEF}" type="presParOf" srcId="{CB2380F7-57FE-4B49-AB4E-B44CD94F48E0}" destId="{E416F57E-4F22-4A0D-A10C-20FF44B99A2B}" srcOrd="1" destOrd="0" presId="urn:microsoft.com/office/officeart/2005/8/layout/chevron2"/>
    <dgm:cxn modelId="{94E0C86B-846C-4639-8C2C-DA6CC785881F}" type="presParOf" srcId="{CB2380F7-57FE-4B49-AB4E-B44CD94F48E0}" destId="{BC0FBCAF-D0E6-4D15-8394-6F1C30C6897C}" srcOrd="2" destOrd="0" presId="urn:microsoft.com/office/officeart/2005/8/layout/chevron2"/>
    <dgm:cxn modelId="{7D284889-838E-41D9-B442-30302BA00C53}" type="presParOf" srcId="{BC0FBCAF-D0E6-4D15-8394-6F1C30C6897C}" destId="{088DBCF3-41D2-4512-A641-116CFA6A94A7}" srcOrd="0" destOrd="0" presId="urn:microsoft.com/office/officeart/2005/8/layout/chevron2"/>
    <dgm:cxn modelId="{FB5490DF-118A-4CE8-83FA-AE28108A31EA}" type="presParOf" srcId="{BC0FBCAF-D0E6-4D15-8394-6F1C30C6897C}" destId="{8F8D5B3F-EA3E-41AB-9554-F9238B1D25C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898F27-9F49-4905-BE3B-5AEF92472F44}"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57324D1F-EA52-458E-A9FA-12BE1990BC96}">
      <dgm:prSet phldrT="[Text]" custT="1"/>
      <dgm:spPr/>
      <dgm:t>
        <a:bodyPr/>
        <a:lstStyle/>
        <a:p>
          <a:r>
            <a:rPr lang="en-US" sz="2800" dirty="0" smtClean="0">
              <a:latin typeface="Lato"/>
            </a:rPr>
            <a:t>Processing</a:t>
          </a:r>
          <a:endParaRPr lang="en-US" sz="4700" dirty="0">
            <a:latin typeface="Lato"/>
          </a:endParaRPr>
        </a:p>
      </dgm:t>
    </dgm:pt>
    <dgm:pt modelId="{5E67E561-54F9-4372-A342-57AED3B46317}" type="parTrans" cxnId="{747ED8A2-9442-4600-9B0B-0F170F1C2492}">
      <dgm:prSet/>
      <dgm:spPr/>
      <dgm:t>
        <a:bodyPr/>
        <a:lstStyle/>
        <a:p>
          <a:endParaRPr lang="en-US">
            <a:latin typeface="Lato"/>
          </a:endParaRPr>
        </a:p>
      </dgm:t>
    </dgm:pt>
    <dgm:pt modelId="{428BC568-5988-4A51-82A8-C4AC56CC7AEB}" type="sibTrans" cxnId="{747ED8A2-9442-4600-9B0B-0F170F1C2492}">
      <dgm:prSet/>
      <dgm:spPr/>
      <dgm:t>
        <a:bodyPr/>
        <a:lstStyle/>
        <a:p>
          <a:endParaRPr lang="en-US">
            <a:latin typeface="Lato"/>
          </a:endParaRPr>
        </a:p>
      </dgm:t>
    </dgm:pt>
    <dgm:pt modelId="{BFAAA0E7-D02D-4482-A397-76B795D6BBB2}">
      <dgm:prSet phldrT="[Text]" custT="1"/>
      <dgm:spPr/>
      <dgm:t>
        <a:bodyPr/>
        <a:lstStyle/>
        <a:p>
          <a:r>
            <a:rPr lang="en-US" sz="2000" dirty="0" smtClean="0">
              <a:latin typeface="Lato"/>
            </a:rPr>
            <a:t>an operation or set of operations performed on personal data or sets of personal data, whether or not by automated means, such as, collection, recording, </a:t>
          </a:r>
          <a:r>
            <a:rPr lang="en-US" sz="2000" dirty="0" err="1" smtClean="0">
              <a:latin typeface="Lato"/>
            </a:rPr>
            <a:t>organisation</a:t>
          </a:r>
          <a:r>
            <a:rPr lang="en-US" sz="2000" dirty="0" smtClean="0">
              <a:latin typeface="Lato"/>
            </a:rPr>
            <a:t>, structuring, storage, restriction, erasure or destruction, use, etc</a:t>
          </a:r>
          <a:r>
            <a:rPr lang="en-US" sz="2400" dirty="0" smtClean="0">
              <a:latin typeface="Lato"/>
            </a:rPr>
            <a:t>.</a:t>
          </a:r>
          <a:endParaRPr lang="en-US" sz="2400" dirty="0">
            <a:latin typeface="Lato"/>
          </a:endParaRPr>
        </a:p>
      </dgm:t>
    </dgm:pt>
    <dgm:pt modelId="{BF4539B4-89FD-4790-A655-8E5957F56593}" type="parTrans" cxnId="{7F1A6D99-40DC-4DA0-A967-47C3C63C7FCB}">
      <dgm:prSet/>
      <dgm:spPr/>
      <dgm:t>
        <a:bodyPr/>
        <a:lstStyle/>
        <a:p>
          <a:endParaRPr lang="en-US">
            <a:latin typeface="Lato"/>
          </a:endParaRPr>
        </a:p>
      </dgm:t>
    </dgm:pt>
    <dgm:pt modelId="{01AEC865-8C66-4A79-839F-1312178EA88E}" type="sibTrans" cxnId="{7F1A6D99-40DC-4DA0-A967-47C3C63C7FCB}">
      <dgm:prSet/>
      <dgm:spPr/>
      <dgm:t>
        <a:bodyPr/>
        <a:lstStyle/>
        <a:p>
          <a:endParaRPr lang="en-US">
            <a:latin typeface="Lato"/>
          </a:endParaRPr>
        </a:p>
      </dgm:t>
    </dgm:pt>
    <dgm:pt modelId="{CB2380F7-57FE-4B49-AB4E-B44CD94F48E0}" type="pres">
      <dgm:prSet presAssocID="{5F898F27-9F49-4905-BE3B-5AEF92472F44}" presName="linearFlow" presStyleCnt="0">
        <dgm:presLayoutVars>
          <dgm:dir/>
          <dgm:animLvl val="lvl"/>
          <dgm:resizeHandles val="exact"/>
        </dgm:presLayoutVars>
      </dgm:prSet>
      <dgm:spPr/>
      <dgm:t>
        <a:bodyPr/>
        <a:lstStyle/>
        <a:p>
          <a:endParaRPr lang="en-US"/>
        </a:p>
      </dgm:t>
    </dgm:pt>
    <dgm:pt modelId="{6C497926-5621-4F95-A758-D8BFB6D7E645}" type="pres">
      <dgm:prSet presAssocID="{57324D1F-EA52-458E-A9FA-12BE1990BC96}" presName="composite" presStyleCnt="0"/>
      <dgm:spPr/>
      <dgm:t>
        <a:bodyPr/>
        <a:lstStyle/>
        <a:p>
          <a:endParaRPr lang="en-US"/>
        </a:p>
      </dgm:t>
    </dgm:pt>
    <dgm:pt modelId="{F3D0EFCD-2C3B-44A6-8282-633C4688F13E}" type="pres">
      <dgm:prSet presAssocID="{57324D1F-EA52-458E-A9FA-12BE1990BC96}" presName="parentText" presStyleLbl="alignNode1" presStyleIdx="0" presStyleCnt="1">
        <dgm:presLayoutVars>
          <dgm:chMax val="1"/>
          <dgm:bulletEnabled val="1"/>
        </dgm:presLayoutVars>
      </dgm:prSet>
      <dgm:spPr/>
      <dgm:t>
        <a:bodyPr/>
        <a:lstStyle/>
        <a:p>
          <a:endParaRPr lang="en-US"/>
        </a:p>
      </dgm:t>
    </dgm:pt>
    <dgm:pt modelId="{24FB6E77-0A2A-4944-8729-CD4A5BD4E83E}" type="pres">
      <dgm:prSet presAssocID="{57324D1F-EA52-458E-A9FA-12BE1990BC96}" presName="descendantText" presStyleLbl="alignAcc1" presStyleIdx="0" presStyleCnt="1" custScaleY="100000">
        <dgm:presLayoutVars>
          <dgm:bulletEnabled val="1"/>
        </dgm:presLayoutVars>
      </dgm:prSet>
      <dgm:spPr/>
      <dgm:t>
        <a:bodyPr/>
        <a:lstStyle/>
        <a:p>
          <a:endParaRPr lang="en-US"/>
        </a:p>
      </dgm:t>
    </dgm:pt>
  </dgm:ptLst>
  <dgm:cxnLst>
    <dgm:cxn modelId="{342001F4-0B7C-4E3C-AF13-C88C1DDEAE88}" type="presOf" srcId="{57324D1F-EA52-458E-A9FA-12BE1990BC96}" destId="{F3D0EFCD-2C3B-44A6-8282-633C4688F13E}" srcOrd="0" destOrd="0" presId="urn:microsoft.com/office/officeart/2005/8/layout/chevron2"/>
    <dgm:cxn modelId="{747ED8A2-9442-4600-9B0B-0F170F1C2492}" srcId="{5F898F27-9F49-4905-BE3B-5AEF92472F44}" destId="{57324D1F-EA52-458E-A9FA-12BE1990BC96}" srcOrd="0" destOrd="0" parTransId="{5E67E561-54F9-4372-A342-57AED3B46317}" sibTransId="{428BC568-5988-4A51-82A8-C4AC56CC7AEB}"/>
    <dgm:cxn modelId="{F8AD6601-2B91-4E27-A2A9-7E3985C56786}" type="presOf" srcId="{5F898F27-9F49-4905-BE3B-5AEF92472F44}" destId="{CB2380F7-57FE-4B49-AB4E-B44CD94F48E0}" srcOrd="0" destOrd="0" presId="urn:microsoft.com/office/officeart/2005/8/layout/chevron2"/>
    <dgm:cxn modelId="{455CB759-B252-43DF-BCBB-5A444196B8B7}" type="presOf" srcId="{BFAAA0E7-D02D-4482-A397-76B795D6BBB2}" destId="{24FB6E77-0A2A-4944-8729-CD4A5BD4E83E}" srcOrd="0" destOrd="0" presId="urn:microsoft.com/office/officeart/2005/8/layout/chevron2"/>
    <dgm:cxn modelId="{7F1A6D99-40DC-4DA0-A967-47C3C63C7FCB}" srcId="{57324D1F-EA52-458E-A9FA-12BE1990BC96}" destId="{BFAAA0E7-D02D-4482-A397-76B795D6BBB2}" srcOrd="0" destOrd="0" parTransId="{BF4539B4-89FD-4790-A655-8E5957F56593}" sibTransId="{01AEC865-8C66-4A79-839F-1312178EA88E}"/>
    <dgm:cxn modelId="{FD66A3A8-F65F-490E-A48A-394A501DFF2F}" type="presParOf" srcId="{CB2380F7-57FE-4B49-AB4E-B44CD94F48E0}" destId="{6C497926-5621-4F95-A758-D8BFB6D7E645}" srcOrd="0" destOrd="0" presId="urn:microsoft.com/office/officeart/2005/8/layout/chevron2"/>
    <dgm:cxn modelId="{0BE00CF8-66C5-4DEA-A26F-37C51D6A8232}" type="presParOf" srcId="{6C497926-5621-4F95-A758-D8BFB6D7E645}" destId="{F3D0EFCD-2C3B-44A6-8282-633C4688F13E}" srcOrd="0" destOrd="0" presId="urn:microsoft.com/office/officeart/2005/8/layout/chevron2"/>
    <dgm:cxn modelId="{73FC6732-85D8-4457-A75D-8D455C72A364}" type="presParOf" srcId="{6C497926-5621-4F95-A758-D8BFB6D7E645}" destId="{24FB6E77-0A2A-4944-8729-CD4A5BD4E83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F898F27-9F49-4905-BE3B-5AEF92472F44}" type="doc">
      <dgm:prSet loTypeId="urn:microsoft.com/office/officeart/2005/8/layout/chevron2" loCatId="list" qsTypeId="urn:microsoft.com/office/officeart/2005/8/quickstyle/simple2" qsCatId="simple" csTypeId="urn:microsoft.com/office/officeart/2005/8/colors/colorful2" csCatId="colorful" phldr="1"/>
      <dgm:spPr/>
      <dgm:t>
        <a:bodyPr/>
        <a:lstStyle/>
        <a:p>
          <a:endParaRPr lang="en-US"/>
        </a:p>
      </dgm:t>
    </dgm:pt>
    <dgm:pt modelId="{22FF151F-E344-4730-8545-F18648FCC811}">
      <dgm:prSet phldrT="[Text]" custT="1"/>
      <dgm:spPr>
        <a:xfrm rot="5400000">
          <a:off x="-536630" y="758362"/>
          <a:ext cx="2761844" cy="1688582"/>
        </a:xfrm>
        <a:prstGeom prst="chevron">
          <a:avLst/>
        </a:prstGeom>
        <a:solidFill>
          <a:srgbClr val="D89F39">
            <a:hueOff val="0"/>
            <a:satOff val="0"/>
            <a:lumOff val="0"/>
            <a:alphaOff val="0"/>
          </a:srgbClr>
        </a:solidFill>
        <a:ln w="25400" cap="flat" cmpd="sng" algn="ctr">
          <a:solidFill>
            <a:srgbClr val="D89F39">
              <a:hueOff val="0"/>
              <a:satOff val="0"/>
              <a:lumOff val="0"/>
              <a:alphaOff val="0"/>
            </a:srgbClr>
          </a:solidFill>
          <a:prstDash val="solid"/>
        </a:ln>
        <a:effectLst>
          <a:outerShdw blurRad="40000" dist="20000" dir="5400000" rotWithShape="0">
            <a:srgbClr val="000000">
              <a:alpha val="38000"/>
            </a:srgbClr>
          </a:outerShdw>
        </a:effectLs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solidFill>
                <a:srgbClr val="FFFFFF"/>
              </a:solidFill>
              <a:latin typeface="Lato"/>
              <a:ea typeface="+mn-ea"/>
              <a:cs typeface="+mn-cs"/>
            </a:rPr>
            <a:t>Controller</a:t>
          </a:r>
        </a:p>
      </dgm:t>
    </dgm:pt>
    <dgm:pt modelId="{DC69272B-7F24-4245-AC49-3F9B752018CB}" type="parTrans" cxnId="{F800E12C-BFB2-4BB3-B2B6-01B43850CC51}">
      <dgm:prSet/>
      <dgm:spPr/>
      <dgm:t>
        <a:bodyPr/>
        <a:lstStyle/>
        <a:p>
          <a:endParaRPr lang="en-US">
            <a:latin typeface="Lato"/>
          </a:endParaRPr>
        </a:p>
      </dgm:t>
    </dgm:pt>
    <dgm:pt modelId="{1D2F08F0-345B-4805-9AD8-1D80445C7EB6}" type="sibTrans" cxnId="{F800E12C-BFB2-4BB3-B2B6-01B43850CC51}">
      <dgm:prSet/>
      <dgm:spPr/>
      <dgm:t>
        <a:bodyPr/>
        <a:lstStyle/>
        <a:p>
          <a:endParaRPr lang="en-US">
            <a:latin typeface="Lato"/>
          </a:endParaRPr>
        </a:p>
      </dgm:t>
    </dgm:pt>
    <dgm:pt modelId="{DEAB4B5C-63E4-4476-BC17-71F247292575}">
      <dgm:prSet phldrT="[Text]" custT="1"/>
      <dgm:spPr>
        <a:xfrm rot="5400000">
          <a:off x="4127325" y="-2282231"/>
          <a:ext cx="2323957" cy="7112759"/>
        </a:xfrm>
        <a:prstGeom prst="round2SameRect">
          <a:avLst/>
        </a:prstGeom>
        <a:solidFill>
          <a:srgbClr val="FFFFFF">
            <a:alpha val="90000"/>
            <a:hueOff val="0"/>
            <a:satOff val="0"/>
            <a:lumOff val="0"/>
            <a:alphaOff val="0"/>
          </a:srgbClr>
        </a:solidFill>
        <a:ln w="25400" cap="flat" cmpd="sng" algn="ctr">
          <a:solidFill>
            <a:srgbClr val="D89F39">
              <a:hueOff val="0"/>
              <a:satOff val="0"/>
              <a:lumOff val="0"/>
              <a:alphaOff val="0"/>
            </a:srgbClr>
          </a:solidFill>
          <a:prstDash val="solid"/>
        </a:ln>
        <a:effectLst/>
      </dgm:spPr>
      <dgm:t>
        <a:bodyPr/>
        <a:lstStyle/>
        <a:p>
          <a:r>
            <a:rPr lang="en-US" sz="2400" dirty="0" smtClean="0">
              <a:latin typeface="Lato"/>
            </a:rPr>
            <a:t>a person who or public body which, alone or jointly with others, determines the purposes and means of the processing of personal data and has decision making power with respect to the processing </a:t>
          </a:r>
          <a:endParaRPr lang="en-US" sz="2400" dirty="0">
            <a:solidFill>
              <a:srgbClr val="000000">
                <a:hueOff val="0"/>
                <a:satOff val="0"/>
                <a:lumOff val="0"/>
                <a:alphaOff val="0"/>
              </a:srgbClr>
            </a:solidFill>
            <a:latin typeface="Lato"/>
            <a:ea typeface="+mn-ea"/>
            <a:cs typeface="+mn-cs"/>
          </a:endParaRPr>
        </a:p>
      </dgm:t>
    </dgm:pt>
    <dgm:pt modelId="{65D137E6-9683-491F-997C-0111A03B5CB8}" type="parTrans" cxnId="{AF5C53EC-E890-4C18-BF57-B93E5F12806A}">
      <dgm:prSet/>
      <dgm:spPr/>
      <dgm:t>
        <a:bodyPr/>
        <a:lstStyle/>
        <a:p>
          <a:endParaRPr lang="en-US">
            <a:latin typeface="Lato"/>
          </a:endParaRPr>
        </a:p>
      </dgm:t>
    </dgm:pt>
    <dgm:pt modelId="{7A9769A7-E1F7-422A-BC25-0CFC98F3AC8E}" type="sibTrans" cxnId="{AF5C53EC-E890-4C18-BF57-B93E5F12806A}">
      <dgm:prSet/>
      <dgm:spPr/>
      <dgm:t>
        <a:bodyPr/>
        <a:lstStyle/>
        <a:p>
          <a:endParaRPr lang="en-US">
            <a:latin typeface="Lato"/>
          </a:endParaRPr>
        </a:p>
      </dgm:t>
    </dgm:pt>
    <dgm:pt modelId="{6CC566A9-1C4C-4802-AEA9-C14DC2583B83}">
      <dgm:prSet phldrT="[Text]" custT="1"/>
      <dgm:spPr>
        <a:xfrm rot="5400000">
          <a:off x="-430806" y="3151512"/>
          <a:ext cx="2622111" cy="1760498"/>
        </a:xfrm>
        <a:prstGeom prst="chevron">
          <a:avLst/>
        </a:prstGeom>
        <a:solidFill>
          <a:srgbClr val="D89F39">
            <a:hueOff val="2387787"/>
            <a:satOff val="-22785"/>
            <a:lumOff val="-7059"/>
            <a:alphaOff val="0"/>
          </a:srgbClr>
        </a:solidFill>
        <a:ln w="25400" cap="flat" cmpd="sng" algn="ctr">
          <a:solidFill>
            <a:srgbClr val="D89F39">
              <a:hueOff val="2387787"/>
              <a:satOff val="-22785"/>
              <a:lumOff val="-7059"/>
              <a:alphaOff val="0"/>
            </a:srgbClr>
          </a:solidFill>
          <a:prstDash val="solid"/>
        </a:ln>
        <a:effectLst>
          <a:outerShdw blurRad="40000" dist="20000" dir="5400000" rotWithShape="0">
            <a:srgbClr val="000000">
              <a:alpha val="38000"/>
            </a:srgbClr>
          </a:outerShdw>
        </a:effectLst>
      </dgm:spPr>
      <dgm:t>
        <a:bodyPr/>
        <a:lstStyle/>
        <a:p>
          <a:r>
            <a:rPr lang="en-US" sz="2800" dirty="0" smtClean="0">
              <a:solidFill>
                <a:srgbClr val="FFFFFF"/>
              </a:solidFill>
              <a:latin typeface="Lato"/>
              <a:ea typeface="+mn-ea"/>
              <a:cs typeface="+mn-cs"/>
            </a:rPr>
            <a:t>Processor</a:t>
          </a:r>
          <a:endParaRPr lang="en-US" sz="2800" dirty="0">
            <a:solidFill>
              <a:srgbClr val="FFFFFF"/>
            </a:solidFill>
            <a:latin typeface="Lato"/>
            <a:ea typeface="+mn-ea"/>
            <a:cs typeface="+mn-cs"/>
          </a:endParaRPr>
        </a:p>
      </dgm:t>
    </dgm:pt>
    <dgm:pt modelId="{28CFDB9F-4F73-40A8-8EA6-BFFC44A92C46}" type="parTrans" cxnId="{81BD12D5-5CAD-4E2E-9F03-13128CA8640C}">
      <dgm:prSet/>
      <dgm:spPr/>
      <dgm:t>
        <a:bodyPr/>
        <a:lstStyle/>
        <a:p>
          <a:endParaRPr lang="en-US"/>
        </a:p>
      </dgm:t>
    </dgm:pt>
    <dgm:pt modelId="{72C85170-CC9D-4434-AD70-9344377F63E5}" type="sibTrans" cxnId="{81BD12D5-5CAD-4E2E-9F03-13128CA8640C}">
      <dgm:prSet/>
      <dgm:spPr/>
      <dgm:t>
        <a:bodyPr/>
        <a:lstStyle/>
        <a:p>
          <a:endParaRPr lang="en-US"/>
        </a:p>
      </dgm:t>
    </dgm:pt>
    <dgm:pt modelId="{8047891B-0CEF-456B-B318-275F32CC912A}">
      <dgm:prSet phldrT="[Text]" custT="1"/>
      <dgm:spPr>
        <a:xfrm rot="5400000">
          <a:off x="4470584" y="10619"/>
          <a:ext cx="1741862" cy="7162034"/>
        </a:xfrm>
        <a:prstGeom prst="round2SameRect">
          <a:avLst/>
        </a:prstGeom>
        <a:solidFill>
          <a:srgbClr val="FFFFFF">
            <a:alpha val="90000"/>
            <a:hueOff val="0"/>
            <a:satOff val="0"/>
            <a:lumOff val="0"/>
            <a:alphaOff val="0"/>
          </a:srgbClr>
        </a:solidFill>
        <a:ln w="25400" cap="flat" cmpd="sng" algn="ctr">
          <a:solidFill>
            <a:srgbClr val="D89F39">
              <a:hueOff val="2387787"/>
              <a:satOff val="-22785"/>
              <a:lumOff val="-7059"/>
              <a:alphaOff val="0"/>
            </a:srgbClr>
          </a:solidFill>
          <a:prstDash val="solid"/>
        </a:ln>
        <a:effectLst/>
      </dgm:spPr>
      <dgm:t>
        <a:bodyPr/>
        <a:lstStyle/>
        <a:p>
          <a:r>
            <a:rPr lang="en-US" sz="2400" dirty="0" smtClean="0">
              <a:latin typeface="Lato"/>
            </a:rPr>
            <a:t>a person who, or a public body which, processes personal data on behalf of a controller.</a:t>
          </a:r>
          <a:endParaRPr lang="en-US" sz="2400" dirty="0">
            <a:solidFill>
              <a:srgbClr val="000000">
                <a:hueOff val="0"/>
                <a:satOff val="0"/>
                <a:lumOff val="0"/>
                <a:alphaOff val="0"/>
              </a:srgbClr>
            </a:solidFill>
            <a:latin typeface="Lato"/>
            <a:ea typeface="+mn-ea"/>
            <a:cs typeface="+mn-cs"/>
          </a:endParaRPr>
        </a:p>
      </dgm:t>
    </dgm:pt>
    <dgm:pt modelId="{931C1207-B4FD-4549-B338-7B1D0420330D}" type="parTrans" cxnId="{44D2131E-48A2-4E7D-9AB8-EFE1BE17880C}">
      <dgm:prSet/>
      <dgm:spPr/>
      <dgm:t>
        <a:bodyPr/>
        <a:lstStyle/>
        <a:p>
          <a:endParaRPr lang="en-US"/>
        </a:p>
      </dgm:t>
    </dgm:pt>
    <dgm:pt modelId="{D13B4FDD-2F27-426A-8FB3-C7490BE87F54}" type="sibTrans" cxnId="{44D2131E-48A2-4E7D-9AB8-EFE1BE17880C}">
      <dgm:prSet/>
      <dgm:spPr/>
      <dgm:t>
        <a:bodyPr/>
        <a:lstStyle/>
        <a:p>
          <a:endParaRPr lang="en-US"/>
        </a:p>
      </dgm:t>
    </dgm:pt>
    <dgm:pt modelId="{CB2380F7-57FE-4B49-AB4E-B44CD94F48E0}" type="pres">
      <dgm:prSet presAssocID="{5F898F27-9F49-4905-BE3B-5AEF92472F44}" presName="linearFlow" presStyleCnt="0">
        <dgm:presLayoutVars>
          <dgm:dir/>
          <dgm:animLvl val="lvl"/>
          <dgm:resizeHandles val="exact"/>
        </dgm:presLayoutVars>
      </dgm:prSet>
      <dgm:spPr/>
      <dgm:t>
        <a:bodyPr/>
        <a:lstStyle/>
        <a:p>
          <a:endParaRPr lang="en-US"/>
        </a:p>
      </dgm:t>
    </dgm:pt>
    <dgm:pt modelId="{67AA67DE-8F3C-46B6-A3CD-BD43796B8376}" type="pres">
      <dgm:prSet presAssocID="{22FF151F-E344-4730-8545-F18648FCC811}" presName="composite" presStyleCnt="0"/>
      <dgm:spPr/>
      <dgm:t>
        <a:bodyPr/>
        <a:lstStyle/>
        <a:p>
          <a:endParaRPr lang="en-US"/>
        </a:p>
      </dgm:t>
    </dgm:pt>
    <dgm:pt modelId="{DADACDF2-9B60-4201-B03B-614E61147603}" type="pres">
      <dgm:prSet presAssocID="{22FF151F-E344-4730-8545-F18648FCC811}" presName="parentText" presStyleLbl="alignNode1" presStyleIdx="0" presStyleCnt="2" custScaleX="95915" custScaleY="105329">
        <dgm:presLayoutVars>
          <dgm:chMax val="1"/>
          <dgm:bulletEnabled val="1"/>
        </dgm:presLayoutVars>
      </dgm:prSet>
      <dgm:spPr/>
      <dgm:t>
        <a:bodyPr/>
        <a:lstStyle/>
        <a:p>
          <a:endParaRPr lang="en-US"/>
        </a:p>
      </dgm:t>
    </dgm:pt>
    <dgm:pt modelId="{4BEB30B6-1EC8-4C28-83DB-A54297D53446}" type="pres">
      <dgm:prSet presAssocID="{22FF151F-E344-4730-8545-F18648FCC811}" presName="descendantText" presStyleLbl="alignAcc1" presStyleIdx="0" presStyleCnt="2" custScaleX="99312" custScaleY="133418" custLinFactNeighborX="-729" custLinFactNeighborY="6408">
        <dgm:presLayoutVars>
          <dgm:bulletEnabled val="1"/>
        </dgm:presLayoutVars>
      </dgm:prSet>
      <dgm:spPr/>
      <dgm:t>
        <a:bodyPr/>
        <a:lstStyle/>
        <a:p>
          <a:endParaRPr lang="en-US"/>
        </a:p>
      </dgm:t>
    </dgm:pt>
    <dgm:pt modelId="{E416F57E-4F22-4A0D-A10C-20FF44B99A2B}" type="pres">
      <dgm:prSet presAssocID="{1D2F08F0-345B-4805-9AD8-1D80445C7EB6}" presName="sp" presStyleCnt="0"/>
      <dgm:spPr/>
      <dgm:t>
        <a:bodyPr/>
        <a:lstStyle/>
        <a:p>
          <a:endParaRPr lang="en-US"/>
        </a:p>
      </dgm:t>
    </dgm:pt>
    <dgm:pt modelId="{BC0FBCAF-D0E6-4D15-8394-6F1C30C6897C}" type="pres">
      <dgm:prSet presAssocID="{6CC566A9-1C4C-4802-AEA9-C14DC2583B83}" presName="composite" presStyleCnt="0"/>
      <dgm:spPr/>
      <dgm:t>
        <a:bodyPr/>
        <a:lstStyle/>
        <a:p>
          <a:endParaRPr lang="en-US"/>
        </a:p>
      </dgm:t>
    </dgm:pt>
    <dgm:pt modelId="{088DBCF3-41D2-4512-A641-116CFA6A94A7}" type="pres">
      <dgm:prSet presAssocID="{6CC566A9-1C4C-4802-AEA9-C14DC2583B83}" presName="parentText" presStyleLbl="alignNode1" presStyleIdx="1" presStyleCnt="2">
        <dgm:presLayoutVars>
          <dgm:chMax val="1"/>
          <dgm:bulletEnabled val="1"/>
        </dgm:presLayoutVars>
      </dgm:prSet>
      <dgm:spPr/>
      <dgm:t>
        <a:bodyPr/>
        <a:lstStyle/>
        <a:p>
          <a:endParaRPr lang="en-US"/>
        </a:p>
      </dgm:t>
    </dgm:pt>
    <dgm:pt modelId="{8F8D5B3F-EA3E-41AB-9554-F9238B1D25C1}" type="pres">
      <dgm:prSet presAssocID="{6CC566A9-1C4C-4802-AEA9-C14DC2583B83}" presName="descendantText" presStyleLbl="alignAcc1" presStyleIdx="1" presStyleCnt="2">
        <dgm:presLayoutVars>
          <dgm:bulletEnabled val="1"/>
        </dgm:presLayoutVars>
      </dgm:prSet>
      <dgm:spPr/>
      <dgm:t>
        <a:bodyPr/>
        <a:lstStyle/>
        <a:p>
          <a:endParaRPr lang="en-US"/>
        </a:p>
      </dgm:t>
    </dgm:pt>
  </dgm:ptLst>
  <dgm:cxnLst>
    <dgm:cxn modelId="{81BD12D5-5CAD-4E2E-9F03-13128CA8640C}" srcId="{5F898F27-9F49-4905-BE3B-5AEF92472F44}" destId="{6CC566A9-1C4C-4802-AEA9-C14DC2583B83}" srcOrd="1" destOrd="0" parTransId="{28CFDB9F-4F73-40A8-8EA6-BFFC44A92C46}" sibTransId="{72C85170-CC9D-4434-AD70-9344377F63E5}"/>
    <dgm:cxn modelId="{E1589D7A-AAF3-4622-8B07-E35506F16092}" type="presOf" srcId="{DEAB4B5C-63E4-4476-BC17-71F247292575}" destId="{4BEB30B6-1EC8-4C28-83DB-A54297D53446}" srcOrd="0" destOrd="0" presId="urn:microsoft.com/office/officeart/2005/8/layout/chevron2"/>
    <dgm:cxn modelId="{781C6332-A079-4DB5-BB9B-5E06DF87CBE1}" type="presOf" srcId="{6CC566A9-1C4C-4802-AEA9-C14DC2583B83}" destId="{088DBCF3-41D2-4512-A641-116CFA6A94A7}" srcOrd="0" destOrd="0" presId="urn:microsoft.com/office/officeart/2005/8/layout/chevron2"/>
    <dgm:cxn modelId="{790539DD-3AFE-4334-976C-48E3DE35A3F1}" type="presOf" srcId="{22FF151F-E344-4730-8545-F18648FCC811}" destId="{DADACDF2-9B60-4201-B03B-614E61147603}" srcOrd="0" destOrd="0" presId="urn:microsoft.com/office/officeart/2005/8/layout/chevron2"/>
    <dgm:cxn modelId="{F8AD6601-2B91-4E27-A2A9-7E3985C56786}" type="presOf" srcId="{5F898F27-9F49-4905-BE3B-5AEF92472F44}" destId="{CB2380F7-57FE-4B49-AB4E-B44CD94F48E0}" srcOrd="0" destOrd="0" presId="urn:microsoft.com/office/officeart/2005/8/layout/chevron2"/>
    <dgm:cxn modelId="{44D2131E-48A2-4E7D-9AB8-EFE1BE17880C}" srcId="{6CC566A9-1C4C-4802-AEA9-C14DC2583B83}" destId="{8047891B-0CEF-456B-B318-275F32CC912A}" srcOrd="0" destOrd="0" parTransId="{931C1207-B4FD-4549-B338-7B1D0420330D}" sibTransId="{D13B4FDD-2F27-426A-8FB3-C7490BE87F54}"/>
    <dgm:cxn modelId="{F800E12C-BFB2-4BB3-B2B6-01B43850CC51}" srcId="{5F898F27-9F49-4905-BE3B-5AEF92472F44}" destId="{22FF151F-E344-4730-8545-F18648FCC811}" srcOrd="0" destOrd="0" parTransId="{DC69272B-7F24-4245-AC49-3F9B752018CB}" sibTransId="{1D2F08F0-345B-4805-9AD8-1D80445C7EB6}"/>
    <dgm:cxn modelId="{AF5C53EC-E890-4C18-BF57-B93E5F12806A}" srcId="{22FF151F-E344-4730-8545-F18648FCC811}" destId="{DEAB4B5C-63E4-4476-BC17-71F247292575}" srcOrd="0" destOrd="0" parTransId="{65D137E6-9683-491F-997C-0111A03B5CB8}" sibTransId="{7A9769A7-E1F7-422A-BC25-0CFC98F3AC8E}"/>
    <dgm:cxn modelId="{2530BBF0-165C-4631-92B9-157683D8C09B}" type="presOf" srcId="{8047891B-0CEF-456B-B318-275F32CC912A}" destId="{8F8D5B3F-EA3E-41AB-9554-F9238B1D25C1}" srcOrd="0" destOrd="0" presId="urn:microsoft.com/office/officeart/2005/8/layout/chevron2"/>
    <dgm:cxn modelId="{5281D34F-50D7-4F72-89F0-E211262D2AFA}" type="presParOf" srcId="{CB2380F7-57FE-4B49-AB4E-B44CD94F48E0}" destId="{67AA67DE-8F3C-46B6-A3CD-BD43796B8376}" srcOrd="0" destOrd="0" presId="urn:microsoft.com/office/officeart/2005/8/layout/chevron2"/>
    <dgm:cxn modelId="{295E9AF7-2034-4BAB-B8A1-35A0306494A0}" type="presParOf" srcId="{67AA67DE-8F3C-46B6-A3CD-BD43796B8376}" destId="{DADACDF2-9B60-4201-B03B-614E61147603}" srcOrd="0" destOrd="0" presId="urn:microsoft.com/office/officeart/2005/8/layout/chevron2"/>
    <dgm:cxn modelId="{125C8379-8E5A-4D96-B430-62756B265558}" type="presParOf" srcId="{67AA67DE-8F3C-46B6-A3CD-BD43796B8376}" destId="{4BEB30B6-1EC8-4C28-83DB-A54297D53446}" srcOrd="1" destOrd="0" presId="urn:microsoft.com/office/officeart/2005/8/layout/chevron2"/>
    <dgm:cxn modelId="{0EBEFACD-C3BD-4256-821D-454D032E7DEF}" type="presParOf" srcId="{CB2380F7-57FE-4B49-AB4E-B44CD94F48E0}" destId="{E416F57E-4F22-4A0D-A10C-20FF44B99A2B}" srcOrd="1" destOrd="0" presId="urn:microsoft.com/office/officeart/2005/8/layout/chevron2"/>
    <dgm:cxn modelId="{94E0C86B-846C-4639-8C2C-DA6CC785881F}" type="presParOf" srcId="{CB2380F7-57FE-4B49-AB4E-B44CD94F48E0}" destId="{BC0FBCAF-D0E6-4D15-8394-6F1C30C6897C}" srcOrd="2" destOrd="0" presId="urn:microsoft.com/office/officeart/2005/8/layout/chevron2"/>
    <dgm:cxn modelId="{7D284889-838E-41D9-B442-30302BA00C53}" type="presParOf" srcId="{BC0FBCAF-D0E6-4D15-8394-6F1C30C6897C}" destId="{088DBCF3-41D2-4512-A641-116CFA6A94A7}" srcOrd="0" destOrd="0" presId="urn:microsoft.com/office/officeart/2005/8/layout/chevron2"/>
    <dgm:cxn modelId="{FB5490DF-118A-4CE8-83FA-AE28108A31EA}" type="presParOf" srcId="{BC0FBCAF-D0E6-4D15-8394-6F1C30C6897C}" destId="{8F8D5B3F-EA3E-41AB-9554-F9238B1D25C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A2A6666-7332-40CF-BC0A-3885B4DBF887}" type="doc">
      <dgm:prSet loTypeId="urn:microsoft.com/office/officeart/2005/8/layout/hierarchy4" loCatId="list" qsTypeId="urn:microsoft.com/office/officeart/2005/8/quickstyle/simple1" qsCatId="simple" csTypeId="urn:microsoft.com/office/officeart/2005/8/colors/colorful3" csCatId="colorful" phldr="1"/>
      <dgm:spPr/>
      <dgm:t>
        <a:bodyPr/>
        <a:lstStyle/>
        <a:p>
          <a:endParaRPr lang="en-US"/>
        </a:p>
      </dgm:t>
    </dgm:pt>
    <dgm:pt modelId="{843233D4-529F-4B62-90AD-8D0DE76D9042}">
      <dgm:prSet custT="1"/>
      <dgm:spPr/>
      <dgm:t>
        <a:bodyPr/>
        <a:lstStyle/>
        <a:p>
          <a:r>
            <a:rPr lang="en-US" sz="2400" b="1" i="0" u="none" strike="noStrike" cap="none" dirty="0" smtClean="0">
              <a:solidFill>
                <a:srgbClr val="002060"/>
              </a:solidFill>
              <a:latin typeface="Lato"/>
              <a:ea typeface="Lato"/>
              <a:cs typeface="Lato"/>
            </a:rPr>
            <a:t>This Act applies to the processing of personal data, wholly or partly, by automated means and to any processing otherwise than by automated means where the personal data forms part of a filing system or is intended to form part of a filing system.</a:t>
          </a:r>
          <a:endParaRPr lang="en-US" sz="2400" b="1" i="0" u="none" strike="noStrike" cap="none" dirty="0">
            <a:solidFill>
              <a:srgbClr val="002060"/>
            </a:solidFill>
            <a:latin typeface="Lato"/>
            <a:ea typeface="Lato"/>
            <a:cs typeface="Lato"/>
          </a:endParaRPr>
        </a:p>
      </dgm:t>
    </dgm:pt>
    <dgm:pt modelId="{43F7B81A-D2AB-40F3-94A9-46AA0B4ADD7A}" type="parTrans" cxnId="{5988EF73-24E9-4AEC-AA03-C626C3D71E81}">
      <dgm:prSet/>
      <dgm:spPr/>
      <dgm:t>
        <a:bodyPr/>
        <a:lstStyle/>
        <a:p>
          <a:endParaRPr lang="en-US" sz="2400">
            <a:solidFill>
              <a:srgbClr val="002060"/>
            </a:solidFill>
          </a:endParaRPr>
        </a:p>
      </dgm:t>
    </dgm:pt>
    <dgm:pt modelId="{377E36C0-B4EE-4D1C-AAF5-3D59459BB8AA}" type="sibTrans" cxnId="{5988EF73-24E9-4AEC-AA03-C626C3D71E81}">
      <dgm:prSet/>
      <dgm:spPr/>
      <dgm:t>
        <a:bodyPr/>
        <a:lstStyle/>
        <a:p>
          <a:endParaRPr lang="en-US" sz="2400">
            <a:solidFill>
              <a:srgbClr val="002060"/>
            </a:solidFill>
          </a:endParaRPr>
        </a:p>
      </dgm:t>
    </dgm:pt>
    <dgm:pt modelId="{B4B36ADC-7AE9-4A8A-8C53-630103B5F79B}">
      <dgm:prSet phldrT="[Text]" custT="1"/>
      <dgm:spPr/>
      <dgm:t>
        <a:bodyPr/>
        <a:lstStyle/>
        <a:p>
          <a:r>
            <a:rPr lang="en-US" sz="2400" b="1" i="0" u="none" strike="noStrike" cap="none" dirty="0" smtClean="0">
              <a:solidFill>
                <a:srgbClr val="002060"/>
              </a:solidFill>
              <a:latin typeface="Lato"/>
              <a:ea typeface="Lato"/>
              <a:cs typeface="Lato"/>
              <a:sym typeface="Lato"/>
            </a:rPr>
            <a:t>For the purposes of this Act, each Ministry or Government department will be treated as separate from any other Ministry or Government department. </a:t>
          </a:r>
          <a:endParaRPr lang="en-US" sz="2400" b="1" i="0" u="none" strike="noStrike" cap="none" dirty="0">
            <a:solidFill>
              <a:srgbClr val="002060"/>
            </a:solidFill>
            <a:latin typeface="Lato"/>
            <a:ea typeface="Lato"/>
            <a:cs typeface="Lato"/>
            <a:sym typeface="Lato"/>
          </a:endParaRPr>
        </a:p>
      </dgm:t>
    </dgm:pt>
    <dgm:pt modelId="{6AFE4D2C-4970-44A4-957E-BC1089C3BCA8}" type="parTrans" cxnId="{0545BF22-2960-407B-8ECE-DA14B986CFF9}">
      <dgm:prSet/>
      <dgm:spPr/>
      <dgm:t>
        <a:bodyPr/>
        <a:lstStyle/>
        <a:p>
          <a:endParaRPr lang="en-US" sz="2400">
            <a:solidFill>
              <a:srgbClr val="002060"/>
            </a:solidFill>
          </a:endParaRPr>
        </a:p>
      </dgm:t>
    </dgm:pt>
    <dgm:pt modelId="{B1BA8FE3-9D6D-4087-8B7C-065C18C2525D}" type="sibTrans" cxnId="{0545BF22-2960-407B-8ECE-DA14B986CFF9}">
      <dgm:prSet/>
      <dgm:spPr/>
      <dgm:t>
        <a:bodyPr/>
        <a:lstStyle/>
        <a:p>
          <a:endParaRPr lang="en-US" sz="2400">
            <a:solidFill>
              <a:srgbClr val="002060"/>
            </a:solidFill>
          </a:endParaRPr>
        </a:p>
      </dgm:t>
    </dgm:pt>
    <dgm:pt modelId="{1AA79F51-D153-4911-B533-00AB9B0E4B76}" type="pres">
      <dgm:prSet presAssocID="{6A2A6666-7332-40CF-BC0A-3885B4DBF887}" presName="Name0" presStyleCnt="0">
        <dgm:presLayoutVars>
          <dgm:chPref val="1"/>
          <dgm:dir/>
          <dgm:animOne val="branch"/>
          <dgm:animLvl val="lvl"/>
          <dgm:resizeHandles/>
        </dgm:presLayoutVars>
      </dgm:prSet>
      <dgm:spPr/>
      <dgm:t>
        <a:bodyPr/>
        <a:lstStyle/>
        <a:p>
          <a:endParaRPr lang="en-US"/>
        </a:p>
      </dgm:t>
    </dgm:pt>
    <dgm:pt modelId="{F95DC757-C049-4D80-94E7-E49C4881B756}" type="pres">
      <dgm:prSet presAssocID="{B4B36ADC-7AE9-4A8A-8C53-630103B5F79B}" presName="vertOne" presStyleCnt="0"/>
      <dgm:spPr/>
      <dgm:t>
        <a:bodyPr/>
        <a:lstStyle/>
        <a:p>
          <a:endParaRPr lang="en-US"/>
        </a:p>
      </dgm:t>
    </dgm:pt>
    <dgm:pt modelId="{A1F63A7C-53B0-461D-A65E-D8AC7D4F9957}" type="pres">
      <dgm:prSet presAssocID="{B4B36ADC-7AE9-4A8A-8C53-630103B5F79B}" presName="txOne" presStyleLbl="node0" presStyleIdx="0" presStyleCnt="2">
        <dgm:presLayoutVars>
          <dgm:chPref val="3"/>
        </dgm:presLayoutVars>
      </dgm:prSet>
      <dgm:spPr/>
      <dgm:t>
        <a:bodyPr/>
        <a:lstStyle/>
        <a:p>
          <a:endParaRPr lang="en-US"/>
        </a:p>
      </dgm:t>
    </dgm:pt>
    <dgm:pt modelId="{5BFF2F39-BAF3-49FD-908F-97CE370D3F45}" type="pres">
      <dgm:prSet presAssocID="{B4B36ADC-7AE9-4A8A-8C53-630103B5F79B}" presName="horzOne" presStyleCnt="0"/>
      <dgm:spPr/>
      <dgm:t>
        <a:bodyPr/>
        <a:lstStyle/>
        <a:p>
          <a:endParaRPr lang="en-US"/>
        </a:p>
      </dgm:t>
    </dgm:pt>
    <dgm:pt modelId="{C92ADDA3-ABB5-436A-9E02-71AB1B266057}" type="pres">
      <dgm:prSet presAssocID="{B1BA8FE3-9D6D-4087-8B7C-065C18C2525D}" presName="sibSpaceOne" presStyleCnt="0"/>
      <dgm:spPr/>
      <dgm:t>
        <a:bodyPr/>
        <a:lstStyle/>
        <a:p>
          <a:endParaRPr lang="en-US"/>
        </a:p>
      </dgm:t>
    </dgm:pt>
    <dgm:pt modelId="{F69F0881-F48D-4E1D-A8BD-DF2FAAB764C9}" type="pres">
      <dgm:prSet presAssocID="{843233D4-529F-4B62-90AD-8D0DE76D9042}" presName="vertOne" presStyleCnt="0"/>
      <dgm:spPr/>
      <dgm:t>
        <a:bodyPr/>
        <a:lstStyle/>
        <a:p>
          <a:endParaRPr lang="en-US"/>
        </a:p>
      </dgm:t>
    </dgm:pt>
    <dgm:pt modelId="{FD316330-2C24-47AD-B3BF-F38708E5F9B6}" type="pres">
      <dgm:prSet presAssocID="{843233D4-529F-4B62-90AD-8D0DE76D9042}" presName="txOne" presStyleLbl="node0" presStyleIdx="1" presStyleCnt="2">
        <dgm:presLayoutVars>
          <dgm:chPref val="3"/>
        </dgm:presLayoutVars>
      </dgm:prSet>
      <dgm:spPr/>
      <dgm:t>
        <a:bodyPr/>
        <a:lstStyle/>
        <a:p>
          <a:endParaRPr lang="en-US"/>
        </a:p>
      </dgm:t>
    </dgm:pt>
    <dgm:pt modelId="{DE0706BD-687E-435C-A38F-F98315D7CF3A}" type="pres">
      <dgm:prSet presAssocID="{843233D4-529F-4B62-90AD-8D0DE76D9042}" presName="horzOne" presStyleCnt="0"/>
      <dgm:spPr/>
      <dgm:t>
        <a:bodyPr/>
        <a:lstStyle/>
        <a:p>
          <a:endParaRPr lang="en-US"/>
        </a:p>
      </dgm:t>
    </dgm:pt>
  </dgm:ptLst>
  <dgm:cxnLst>
    <dgm:cxn modelId="{0545BF22-2960-407B-8ECE-DA14B986CFF9}" srcId="{6A2A6666-7332-40CF-BC0A-3885B4DBF887}" destId="{B4B36ADC-7AE9-4A8A-8C53-630103B5F79B}" srcOrd="0" destOrd="0" parTransId="{6AFE4D2C-4970-44A4-957E-BC1089C3BCA8}" sibTransId="{B1BA8FE3-9D6D-4087-8B7C-065C18C2525D}"/>
    <dgm:cxn modelId="{3E40005E-ABCD-4BA3-95A5-90035D81F055}" type="presOf" srcId="{843233D4-529F-4B62-90AD-8D0DE76D9042}" destId="{FD316330-2C24-47AD-B3BF-F38708E5F9B6}" srcOrd="0" destOrd="0" presId="urn:microsoft.com/office/officeart/2005/8/layout/hierarchy4"/>
    <dgm:cxn modelId="{584C2441-8859-448B-81A9-22F2BFC6F100}" type="presOf" srcId="{6A2A6666-7332-40CF-BC0A-3885B4DBF887}" destId="{1AA79F51-D153-4911-B533-00AB9B0E4B76}" srcOrd="0" destOrd="0" presId="urn:microsoft.com/office/officeart/2005/8/layout/hierarchy4"/>
    <dgm:cxn modelId="{5988EF73-24E9-4AEC-AA03-C626C3D71E81}" srcId="{6A2A6666-7332-40CF-BC0A-3885B4DBF887}" destId="{843233D4-529F-4B62-90AD-8D0DE76D9042}" srcOrd="1" destOrd="0" parTransId="{43F7B81A-D2AB-40F3-94A9-46AA0B4ADD7A}" sibTransId="{377E36C0-B4EE-4D1C-AAF5-3D59459BB8AA}"/>
    <dgm:cxn modelId="{BF6961F4-04E9-419E-8FB3-563AFAB35286}" type="presOf" srcId="{B4B36ADC-7AE9-4A8A-8C53-630103B5F79B}" destId="{A1F63A7C-53B0-461D-A65E-D8AC7D4F9957}" srcOrd="0" destOrd="0" presId="urn:microsoft.com/office/officeart/2005/8/layout/hierarchy4"/>
    <dgm:cxn modelId="{9D013F7C-23C7-47E0-A327-49962F1F0EA7}" type="presParOf" srcId="{1AA79F51-D153-4911-B533-00AB9B0E4B76}" destId="{F95DC757-C049-4D80-94E7-E49C4881B756}" srcOrd="0" destOrd="0" presId="urn:microsoft.com/office/officeart/2005/8/layout/hierarchy4"/>
    <dgm:cxn modelId="{A4170FDF-73F5-4395-92F4-83BC831C15C5}" type="presParOf" srcId="{F95DC757-C049-4D80-94E7-E49C4881B756}" destId="{A1F63A7C-53B0-461D-A65E-D8AC7D4F9957}" srcOrd="0" destOrd="0" presId="urn:microsoft.com/office/officeart/2005/8/layout/hierarchy4"/>
    <dgm:cxn modelId="{58D5F35E-88ED-4918-8B6C-FDBF87BC9901}" type="presParOf" srcId="{F95DC757-C049-4D80-94E7-E49C4881B756}" destId="{5BFF2F39-BAF3-49FD-908F-97CE370D3F45}" srcOrd="1" destOrd="0" presId="urn:microsoft.com/office/officeart/2005/8/layout/hierarchy4"/>
    <dgm:cxn modelId="{54ABDDE3-6438-4102-B64D-E061CBADBC54}" type="presParOf" srcId="{1AA79F51-D153-4911-B533-00AB9B0E4B76}" destId="{C92ADDA3-ABB5-436A-9E02-71AB1B266057}" srcOrd="1" destOrd="0" presId="urn:microsoft.com/office/officeart/2005/8/layout/hierarchy4"/>
    <dgm:cxn modelId="{0C2E8785-6A0F-4F05-9D82-196BEF5F0E42}" type="presParOf" srcId="{1AA79F51-D153-4911-B533-00AB9B0E4B76}" destId="{F69F0881-F48D-4E1D-A8BD-DF2FAAB764C9}" srcOrd="2" destOrd="0" presId="urn:microsoft.com/office/officeart/2005/8/layout/hierarchy4"/>
    <dgm:cxn modelId="{359CDDDC-CD4A-4235-BDF9-057791B39B1A}" type="presParOf" srcId="{F69F0881-F48D-4E1D-A8BD-DF2FAAB764C9}" destId="{FD316330-2C24-47AD-B3BF-F38708E5F9B6}" srcOrd="0" destOrd="0" presId="urn:microsoft.com/office/officeart/2005/8/layout/hierarchy4"/>
    <dgm:cxn modelId="{961BF0F2-F538-4813-AFD8-5293411DBE99}" type="presParOf" srcId="{F69F0881-F48D-4E1D-A8BD-DF2FAAB764C9}" destId="{DE0706BD-687E-435C-A38F-F98315D7CF3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36661B3-00BB-4AB6-BEF7-7CBD1AFE6055}" type="doc">
      <dgm:prSet loTypeId="urn:microsoft.com/office/officeart/2008/layout/PictureAccentList" loCatId="list" qsTypeId="urn:microsoft.com/office/officeart/2005/8/quickstyle/simple1" qsCatId="simple" csTypeId="urn:microsoft.com/office/officeart/2005/8/colors/colorful3" csCatId="colorful" phldr="1"/>
      <dgm:spPr/>
      <dgm:t>
        <a:bodyPr/>
        <a:lstStyle/>
        <a:p>
          <a:endParaRPr lang="en-US"/>
        </a:p>
      </dgm:t>
    </dgm:pt>
    <dgm:pt modelId="{1A0FFB8F-1FF5-48AC-BA0E-CB3F3E514B5B}">
      <dgm:prSet phldrT="[Text]" custT="1"/>
      <dgm:spPr/>
      <dgm:t>
        <a:bodyPr/>
        <a:lstStyle/>
        <a:p>
          <a:r>
            <a:rPr lang="en-US" sz="2000" b="1" dirty="0" smtClean="0">
              <a:solidFill>
                <a:srgbClr val="002060"/>
              </a:solidFill>
            </a:rPr>
            <a:t>The Act applies to a controller / processor who:</a:t>
          </a:r>
          <a:endParaRPr lang="en-US" sz="2000" dirty="0">
            <a:solidFill>
              <a:srgbClr val="002060"/>
            </a:solidFill>
          </a:endParaRPr>
        </a:p>
      </dgm:t>
    </dgm:pt>
    <dgm:pt modelId="{5596B9C3-5D87-4D26-A675-6F473FA947EB}" type="parTrans" cxnId="{9C500BAE-7141-407A-B4B9-C05CC17900F8}">
      <dgm:prSet/>
      <dgm:spPr/>
      <dgm:t>
        <a:bodyPr/>
        <a:lstStyle/>
        <a:p>
          <a:endParaRPr lang="en-US" sz="2000">
            <a:solidFill>
              <a:srgbClr val="002060"/>
            </a:solidFill>
          </a:endParaRPr>
        </a:p>
      </dgm:t>
    </dgm:pt>
    <dgm:pt modelId="{8A4B6BFF-63ED-4993-9ECB-798808CAB0D4}" type="sibTrans" cxnId="{9C500BAE-7141-407A-B4B9-C05CC17900F8}">
      <dgm:prSet/>
      <dgm:spPr/>
      <dgm:t>
        <a:bodyPr/>
        <a:lstStyle/>
        <a:p>
          <a:endParaRPr lang="en-US" sz="2000">
            <a:solidFill>
              <a:srgbClr val="002060"/>
            </a:solidFill>
          </a:endParaRPr>
        </a:p>
      </dgm:t>
    </dgm:pt>
    <dgm:pt modelId="{2CD24B50-764B-425B-9C3E-74313F163D24}">
      <dgm:prSet custT="1"/>
      <dgm:spPr/>
      <dgm:t>
        <a:bodyPr/>
        <a:lstStyle/>
        <a:p>
          <a:r>
            <a:rPr lang="en-US" sz="2000" b="1" dirty="0" smtClean="0">
              <a:solidFill>
                <a:srgbClr val="002060"/>
              </a:solidFill>
            </a:rPr>
            <a:t>is not established in Mauritius but uses equipment in Mauritius for processing personal data, other than for the purpose of transit through Mauritius.</a:t>
          </a:r>
          <a:endParaRPr lang="en-US" sz="2000" b="1" dirty="0">
            <a:solidFill>
              <a:srgbClr val="002060"/>
            </a:solidFill>
          </a:endParaRPr>
        </a:p>
      </dgm:t>
    </dgm:pt>
    <dgm:pt modelId="{C201D14C-B4EE-4C6D-8B72-F2BD09E65DF2}" type="parTrans" cxnId="{E1A99822-2F91-4912-AD25-6331D462F24F}">
      <dgm:prSet/>
      <dgm:spPr/>
      <dgm:t>
        <a:bodyPr/>
        <a:lstStyle/>
        <a:p>
          <a:endParaRPr lang="en-US" sz="2000">
            <a:solidFill>
              <a:srgbClr val="002060"/>
            </a:solidFill>
          </a:endParaRPr>
        </a:p>
      </dgm:t>
    </dgm:pt>
    <dgm:pt modelId="{2DC7C9A0-F29F-4733-AEF0-2A4C98FDCE4C}" type="sibTrans" cxnId="{E1A99822-2F91-4912-AD25-6331D462F24F}">
      <dgm:prSet/>
      <dgm:spPr/>
      <dgm:t>
        <a:bodyPr/>
        <a:lstStyle/>
        <a:p>
          <a:endParaRPr lang="en-US" sz="2000">
            <a:solidFill>
              <a:srgbClr val="002060"/>
            </a:solidFill>
          </a:endParaRPr>
        </a:p>
      </dgm:t>
    </dgm:pt>
    <dgm:pt modelId="{B1A528D7-6FA6-45F0-BD97-208D93298125}">
      <dgm:prSet phldrT="[Text]" custT="1"/>
      <dgm:spPr/>
      <dgm:t>
        <a:bodyPr/>
        <a:lstStyle/>
        <a:p>
          <a:r>
            <a:rPr lang="en-US" sz="2000" b="1" dirty="0" smtClean="0">
              <a:solidFill>
                <a:srgbClr val="002060"/>
              </a:solidFill>
            </a:rPr>
            <a:t>is established in Mauritius and processes personal data in the context of that establishment; and</a:t>
          </a:r>
          <a:endParaRPr lang="en-US" sz="2000" dirty="0">
            <a:solidFill>
              <a:srgbClr val="002060"/>
            </a:solidFill>
          </a:endParaRPr>
        </a:p>
      </dgm:t>
    </dgm:pt>
    <dgm:pt modelId="{909CB56E-24AA-4437-8B6A-B20D9C96E355}" type="parTrans" cxnId="{7A139C5D-1CE1-486D-998C-596072827464}">
      <dgm:prSet/>
      <dgm:spPr/>
      <dgm:t>
        <a:bodyPr/>
        <a:lstStyle/>
        <a:p>
          <a:endParaRPr lang="en-US">
            <a:solidFill>
              <a:srgbClr val="002060"/>
            </a:solidFill>
          </a:endParaRPr>
        </a:p>
      </dgm:t>
    </dgm:pt>
    <dgm:pt modelId="{34E1D609-7357-4191-9053-B4E53CCF7D79}" type="sibTrans" cxnId="{7A139C5D-1CE1-486D-998C-596072827464}">
      <dgm:prSet/>
      <dgm:spPr/>
      <dgm:t>
        <a:bodyPr/>
        <a:lstStyle/>
        <a:p>
          <a:endParaRPr lang="en-US">
            <a:solidFill>
              <a:srgbClr val="002060"/>
            </a:solidFill>
          </a:endParaRPr>
        </a:p>
      </dgm:t>
    </dgm:pt>
    <dgm:pt modelId="{8D8BCC4B-7461-4F2D-AFC3-B834E636BD94}" type="pres">
      <dgm:prSet presAssocID="{536661B3-00BB-4AB6-BEF7-7CBD1AFE6055}" presName="layout" presStyleCnt="0">
        <dgm:presLayoutVars>
          <dgm:chMax/>
          <dgm:chPref/>
          <dgm:dir/>
          <dgm:animOne val="branch"/>
          <dgm:animLvl val="lvl"/>
          <dgm:resizeHandles/>
        </dgm:presLayoutVars>
      </dgm:prSet>
      <dgm:spPr/>
      <dgm:t>
        <a:bodyPr/>
        <a:lstStyle/>
        <a:p>
          <a:endParaRPr lang="en-US"/>
        </a:p>
      </dgm:t>
    </dgm:pt>
    <dgm:pt modelId="{F6E9ED5D-F315-4588-A870-C30C91D3D0E8}" type="pres">
      <dgm:prSet presAssocID="{1A0FFB8F-1FF5-48AC-BA0E-CB3F3E514B5B}" presName="root" presStyleCnt="0">
        <dgm:presLayoutVars>
          <dgm:chMax/>
          <dgm:chPref val="4"/>
        </dgm:presLayoutVars>
      </dgm:prSet>
      <dgm:spPr/>
      <dgm:t>
        <a:bodyPr/>
        <a:lstStyle/>
        <a:p>
          <a:endParaRPr lang="en-US"/>
        </a:p>
      </dgm:t>
    </dgm:pt>
    <dgm:pt modelId="{06C7996B-529D-41FC-8FFE-75A655B402EF}" type="pres">
      <dgm:prSet presAssocID="{1A0FFB8F-1FF5-48AC-BA0E-CB3F3E514B5B}" presName="rootComposite" presStyleCnt="0">
        <dgm:presLayoutVars/>
      </dgm:prSet>
      <dgm:spPr/>
      <dgm:t>
        <a:bodyPr/>
        <a:lstStyle/>
        <a:p>
          <a:endParaRPr lang="en-US"/>
        </a:p>
      </dgm:t>
    </dgm:pt>
    <dgm:pt modelId="{3DCC2C84-E3BB-4497-B3B1-F97AC0E8B284}" type="pres">
      <dgm:prSet presAssocID="{1A0FFB8F-1FF5-48AC-BA0E-CB3F3E514B5B}" presName="rootText" presStyleLbl="node0" presStyleIdx="0" presStyleCnt="1">
        <dgm:presLayoutVars>
          <dgm:chMax/>
          <dgm:chPref val="4"/>
        </dgm:presLayoutVars>
      </dgm:prSet>
      <dgm:spPr/>
      <dgm:t>
        <a:bodyPr/>
        <a:lstStyle/>
        <a:p>
          <a:endParaRPr lang="en-US"/>
        </a:p>
      </dgm:t>
    </dgm:pt>
    <dgm:pt modelId="{1CB47A4A-FCC5-4A16-97FB-5A6A01F9BC3D}" type="pres">
      <dgm:prSet presAssocID="{1A0FFB8F-1FF5-48AC-BA0E-CB3F3E514B5B}" presName="childShape" presStyleCnt="0">
        <dgm:presLayoutVars>
          <dgm:chMax val="0"/>
          <dgm:chPref val="0"/>
        </dgm:presLayoutVars>
      </dgm:prSet>
      <dgm:spPr/>
      <dgm:t>
        <a:bodyPr/>
        <a:lstStyle/>
        <a:p>
          <a:endParaRPr lang="en-US"/>
        </a:p>
      </dgm:t>
    </dgm:pt>
    <dgm:pt modelId="{4080461C-99E7-4631-A922-BA8C527BD0EC}" type="pres">
      <dgm:prSet presAssocID="{B1A528D7-6FA6-45F0-BD97-208D93298125}" presName="childComposite" presStyleCnt="0">
        <dgm:presLayoutVars>
          <dgm:chMax val="0"/>
          <dgm:chPref val="0"/>
        </dgm:presLayoutVars>
      </dgm:prSet>
      <dgm:spPr/>
      <dgm:t>
        <a:bodyPr/>
        <a:lstStyle/>
        <a:p>
          <a:endParaRPr lang="en-US"/>
        </a:p>
      </dgm:t>
    </dgm:pt>
    <dgm:pt modelId="{1A2C4F4D-DB16-437B-A04A-BCFDB35696A8}" type="pres">
      <dgm:prSet presAssocID="{B1A528D7-6FA6-45F0-BD97-208D93298125}" presName="Image" presStyleLbl="nod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t="-8000" b="-8000"/>
          </a:stretch>
        </a:blipFill>
      </dgm:spPr>
      <dgm:t>
        <a:bodyPr/>
        <a:lstStyle/>
        <a:p>
          <a:endParaRPr lang="en-US"/>
        </a:p>
      </dgm:t>
    </dgm:pt>
    <dgm:pt modelId="{6F01B6A9-C5A0-4E74-80D7-01A13AF49C48}" type="pres">
      <dgm:prSet presAssocID="{B1A528D7-6FA6-45F0-BD97-208D93298125}" presName="childText" presStyleLbl="lnNode1" presStyleIdx="0" presStyleCnt="2">
        <dgm:presLayoutVars>
          <dgm:chMax val="0"/>
          <dgm:chPref val="0"/>
          <dgm:bulletEnabled val="1"/>
        </dgm:presLayoutVars>
      </dgm:prSet>
      <dgm:spPr/>
      <dgm:t>
        <a:bodyPr/>
        <a:lstStyle/>
        <a:p>
          <a:endParaRPr lang="en-US"/>
        </a:p>
      </dgm:t>
    </dgm:pt>
    <dgm:pt modelId="{E72543B0-9978-473A-B2A2-B1DE49903C79}" type="pres">
      <dgm:prSet presAssocID="{2CD24B50-764B-425B-9C3E-74313F163D24}" presName="childComposite" presStyleCnt="0">
        <dgm:presLayoutVars>
          <dgm:chMax val="0"/>
          <dgm:chPref val="0"/>
        </dgm:presLayoutVars>
      </dgm:prSet>
      <dgm:spPr/>
      <dgm:t>
        <a:bodyPr/>
        <a:lstStyle/>
        <a:p>
          <a:endParaRPr lang="en-US"/>
        </a:p>
      </dgm:t>
    </dgm:pt>
    <dgm:pt modelId="{E2503BE3-5477-4057-B626-9F3BF7D6C016}" type="pres">
      <dgm:prSet presAssocID="{2CD24B50-764B-425B-9C3E-74313F163D24}" presName="Image" presStyleLbl="nod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18000" r="-18000"/>
          </a:stretch>
        </a:blipFill>
      </dgm:spPr>
      <dgm:t>
        <a:bodyPr/>
        <a:lstStyle/>
        <a:p>
          <a:endParaRPr lang="en-US"/>
        </a:p>
      </dgm:t>
    </dgm:pt>
    <dgm:pt modelId="{17F4A573-2CAA-46AD-8E8B-0B05BAB3DDD5}" type="pres">
      <dgm:prSet presAssocID="{2CD24B50-764B-425B-9C3E-74313F163D24}" presName="childText" presStyleLbl="lnNode1" presStyleIdx="1" presStyleCnt="2">
        <dgm:presLayoutVars>
          <dgm:chMax val="0"/>
          <dgm:chPref val="0"/>
          <dgm:bulletEnabled val="1"/>
        </dgm:presLayoutVars>
      </dgm:prSet>
      <dgm:spPr/>
      <dgm:t>
        <a:bodyPr/>
        <a:lstStyle/>
        <a:p>
          <a:endParaRPr lang="en-US"/>
        </a:p>
      </dgm:t>
    </dgm:pt>
  </dgm:ptLst>
  <dgm:cxnLst>
    <dgm:cxn modelId="{390E3884-B737-4677-A26C-F58E0AC363F7}" type="presOf" srcId="{2CD24B50-764B-425B-9C3E-74313F163D24}" destId="{17F4A573-2CAA-46AD-8E8B-0B05BAB3DDD5}" srcOrd="0" destOrd="0" presId="urn:microsoft.com/office/officeart/2008/layout/PictureAccentList"/>
    <dgm:cxn modelId="{A6BCFE17-EECF-4DD5-B30C-70080645F3A4}" type="presOf" srcId="{536661B3-00BB-4AB6-BEF7-7CBD1AFE6055}" destId="{8D8BCC4B-7461-4F2D-AFC3-B834E636BD94}" srcOrd="0" destOrd="0" presId="urn:microsoft.com/office/officeart/2008/layout/PictureAccentList"/>
    <dgm:cxn modelId="{9C500BAE-7141-407A-B4B9-C05CC17900F8}" srcId="{536661B3-00BB-4AB6-BEF7-7CBD1AFE6055}" destId="{1A0FFB8F-1FF5-48AC-BA0E-CB3F3E514B5B}" srcOrd="0" destOrd="0" parTransId="{5596B9C3-5D87-4D26-A675-6F473FA947EB}" sibTransId="{8A4B6BFF-63ED-4993-9ECB-798808CAB0D4}"/>
    <dgm:cxn modelId="{6E5FF3A9-7D39-4736-B927-D89397890F9A}" type="presOf" srcId="{B1A528D7-6FA6-45F0-BD97-208D93298125}" destId="{6F01B6A9-C5A0-4E74-80D7-01A13AF49C48}" srcOrd="0" destOrd="0" presId="urn:microsoft.com/office/officeart/2008/layout/PictureAccentList"/>
    <dgm:cxn modelId="{E1A99822-2F91-4912-AD25-6331D462F24F}" srcId="{1A0FFB8F-1FF5-48AC-BA0E-CB3F3E514B5B}" destId="{2CD24B50-764B-425B-9C3E-74313F163D24}" srcOrd="1" destOrd="0" parTransId="{C201D14C-B4EE-4C6D-8B72-F2BD09E65DF2}" sibTransId="{2DC7C9A0-F29F-4733-AEF0-2A4C98FDCE4C}"/>
    <dgm:cxn modelId="{7A139C5D-1CE1-486D-998C-596072827464}" srcId="{1A0FFB8F-1FF5-48AC-BA0E-CB3F3E514B5B}" destId="{B1A528D7-6FA6-45F0-BD97-208D93298125}" srcOrd="0" destOrd="0" parTransId="{909CB56E-24AA-4437-8B6A-B20D9C96E355}" sibTransId="{34E1D609-7357-4191-9053-B4E53CCF7D79}"/>
    <dgm:cxn modelId="{48B3FE6C-8E01-4FFE-BC2B-9B891E42198A}" type="presOf" srcId="{1A0FFB8F-1FF5-48AC-BA0E-CB3F3E514B5B}" destId="{3DCC2C84-E3BB-4497-B3B1-F97AC0E8B284}" srcOrd="0" destOrd="0" presId="urn:microsoft.com/office/officeart/2008/layout/PictureAccentList"/>
    <dgm:cxn modelId="{B8A9342D-DC22-4E88-8899-CC7105C8803F}" type="presParOf" srcId="{8D8BCC4B-7461-4F2D-AFC3-B834E636BD94}" destId="{F6E9ED5D-F315-4588-A870-C30C91D3D0E8}" srcOrd="0" destOrd="0" presId="urn:microsoft.com/office/officeart/2008/layout/PictureAccentList"/>
    <dgm:cxn modelId="{E7A10327-7764-4468-AB08-9DE96AFAA1A3}" type="presParOf" srcId="{F6E9ED5D-F315-4588-A870-C30C91D3D0E8}" destId="{06C7996B-529D-41FC-8FFE-75A655B402EF}" srcOrd="0" destOrd="0" presId="urn:microsoft.com/office/officeart/2008/layout/PictureAccentList"/>
    <dgm:cxn modelId="{E08F46EC-6CEF-4654-81A2-EFC0ED0B6E3E}" type="presParOf" srcId="{06C7996B-529D-41FC-8FFE-75A655B402EF}" destId="{3DCC2C84-E3BB-4497-B3B1-F97AC0E8B284}" srcOrd="0" destOrd="0" presId="urn:microsoft.com/office/officeart/2008/layout/PictureAccentList"/>
    <dgm:cxn modelId="{60F5FD27-A37A-484E-921F-84BF5B469484}" type="presParOf" srcId="{F6E9ED5D-F315-4588-A870-C30C91D3D0E8}" destId="{1CB47A4A-FCC5-4A16-97FB-5A6A01F9BC3D}" srcOrd="1" destOrd="0" presId="urn:microsoft.com/office/officeart/2008/layout/PictureAccentList"/>
    <dgm:cxn modelId="{32FECD21-52F7-4A89-8961-8566998C168F}" type="presParOf" srcId="{1CB47A4A-FCC5-4A16-97FB-5A6A01F9BC3D}" destId="{4080461C-99E7-4631-A922-BA8C527BD0EC}" srcOrd="0" destOrd="0" presId="urn:microsoft.com/office/officeart/2008/layout/PictureAccentList"/>
    <dgm:cxn modelId="{E599AC47-9A48-4B69-B578-166609FD67E7}" type="presParOf" srcId="{4080461C-99E7-4631-A922-BA8C527BD0EC}" destId="{1A2C4F4D-DB16-437B-A04A-BCFDB35696A8}" srcOrd="0" destOrd="0" presId="urn:microsoft.com/office/officeart/2008/layout/PictureAccentList"/>
    <dgm:cxn modelId="{3319FC49-2C94-4944-908C-364C3470D887}" type="presParOf" srcId="{4080461C-99E7-4631-A922-BA8C527BD0EC}" destId="{6F01B6A9-C5A0-4E74-80D7-01A13AF49C48}" srcOrd="1" destOrd="0" presId="urn:microsoft.com/office/officeart/2008/layout/PictureAccentList"/>
    <dgm:cxn modelId="{6781EBF2-4049-4A01-AD9E-00EECE6EF85C}" type="presParOf" srcId="{1CB47A4A-FCC5-4A16-97FB-5A6A01F9BC3D}" destId="{E72543B0-9978-473A-B2A2-B1DE49903C79}" srcOrd="1" destOrd="0" presId="urn:microsoft.com/office/officeart/2008/layout/PictureAccentList"/>
    <dgm:cxn modelId="{9B26884C-B3CD-4405-81DB-00AAC56197F1}" type="presParOf" srcId="{E72543B0-9978-473A-B2A2-B1DE49903C79}" destId="{E2503BE3-5477-4057-B626-9F3BF7D6C016}" srcOrd="0" destOrd="0" presId="urn:microsoft.com/office/officeart/2008/layout/PictureAccentList"/>
    <dgm:cxn modelId="{EBFED323-CF9E-4C73-925D-B35ADA3B482E}" type="presParOf" srcId="{E72543B0-9978-473A-B2A2-B1DE49903C79}" destId="{17F4A573-2CAA-46AD-8E8B-0B05BAB3DDD5}"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C5007DA-6170-4BC7-80B8-563F51837CA7}"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7012C01D-87E9-402F-AE64-2CB74D7D12CF}">
      <dgm:prSet phldrT="[Text]"/>
      <dgm:spPr/>
      <dgm:t>
        <a:bodyPr/>
        <a:lstStyle/>
        <a:p>
          <a:r>
            <a:rPr lang="en-US" b="1" dirty="0" smtClean="0">
              <a:solidFill>
                <a:srgbClr val="002060"/>
              </a:solidFill>
            </a:rPr>
            <a:t>The Act does not apply to:</a:t>
          </a:r>
          <a:endParaRPr lang="en-US" dirty="0">
            <a:solidFill>
              <a:srgbClr val="002060"/>
            </a:solidFill>
          </a:endParaRPr>
        </a:p>
      </dgm:t>
    </dgm:pt>
    <dgm:pt modelId="{A4263E39-C55F-434B-8A9B-32F2F6162D57}" type="parTrans" cxnId="{0C776174-092C-4E42-A992-E37793CE636E}">
      <dgm:prSet/>
      <dgm:spPr/>
      <dgm:t>
        <a:bodyPr/>
        <a:lstStyle/>
        <a:p>
          <a:endParaRPr lang="en-US">
            <a:solidFill>
              <a:srgbClr val="002060"/>
            </a:solidFill>
          </a:endParaRPr>
        </a:p>
      </dgm:t>
    </dgm:pt>
    <dgm:pt modelId="{7C817F83-A7DD-43B6-B07C-8C92727A0BB9}" type="sibTrans" cxnId="{0C776174-092C-4E42-A992-E37793CE636E}">
      <dgm:prSet/>
      <dgm:spPr/>
      <dgm:t>
        <a:bodyPr/>
        <a:lstStyle/>
        <a:p>
          <a:endParaRPr lang="en-US">
            <a:solidFill>
              <a:srgbClr val="002060"/>
            </a:solidFill>
          </a:endParaRPr>
        </a:p>
      </dgm:t>
    </dgm:pt>
    <dgm:pt modelId="{C97E3EE4-61F9-490B-A5E7-8BF08742A1DA}">
      <dgm:prSet custT="1"/>
      <dgm:spPr/>
      <dgm:t>
        <a:bodyPr/>
        <a:lstStyle/>
        <a:p>
          <a:r>
            <a:rPr lang="en-US" sz="1600" b="1" dirty="0" smtClean="0">
              <a:solidFill>
                <a:srgbClr val="002060"/>
              </a:solidFill>
            </a:rPr>
            <a:t>the exchange of information between Ministries, Government departments and public sector agencies where such exchange is required on a need-to-know basis;</a:t>
          </a:r>
          <a:endParaRPr lang="en-US" sz="1600" b="1" dirty="0">
            <a:solidFill>
              <a:srgbClr val="002060"/>
            </a:solidFill>
          </a:endParaRPr>
        </a:p>
      </dgm:t>
    </dgm:pt>
    <dgm:pt modelId="{45CD0020-62B3-428F-94E9-9176C701D80F}" type="parTrans" cxnId="{5D6C999C-B468-478D-8058-91E78800FD75}">
      <dgm:prSet/>
      <dgm:spPr/>
      <dgm:t>
        <a:bodyPr/>
        <a:lstStyle/>
        <a:p>
          <a:endParaRPr lang="en-US">
            <a:solidFill>
              <a:srgbClr val="002060"/>
            </a:solidFill>
          </a:endParaRPr>
        </a:p>
      </dgm:t>
    </dgm:pt>
    <dgm:pt modelId="{C9A6CA68-91E0-4267-99F6-99972F8688B2}" type="sibTrans" cxnId="{5D6C999C-B468-478D-8058-91E78800FD75}">
      <dgm:prSet/>
      <dgm:spPr/>
      <dgm:t>
        <a:bodyPr/>
        <a:lstStyle/>
        <a:p>
          <a:endParaRPr lang="en-US">
            <a:solidFill>
              <a:srgbClr val="002060"/>
            </a:solidFill>
          </a:endParaRPr>
        </a:p>
      </dgm:t>
    </dgm:pt>
    <dgm:pt modelId="{D5825B26-2940-4F35-A4F6-0E4AFAA75616}">
      <dgm:prSet custT="1"/>
      <dgm:spPr/>
      <dgm:t>
        <a:bodyPr/>
        <a:lstStyle/>
        <a:p>
          <a:r>
            <a:rPr lang="en-US" sz="1600" b="1" dirty="0" smtClean="0">
              <a:solidFill>
                <a:srgbClr val="002060"/>
              </a:solidFill>
            </a:rPr>
            <a:t>the processing of personal data by an individual in the course of a purely personal or household activity.</a:t>
          </a:r>
          <a:endParaRPr lang="en-US" sz="1600" b="1" dirty="0">
            <a:solidFill>
              <a:srgbClr val="002060"/>
            </a:solidFill>
          </a:endParaRPr>
        </a:p>
      </dgm:t>
    </dgm:pt>
    <dgm:pt modelId="{726320E6-DDA1-4571-8A2C-E14D53A52FC4}" type="parTrans" cxnId="{EBB98134-9DA7-42FC-90EC-122763BD5D9E}">
      <dgm:prSet/>
      <dgm:spPr/>
      <dgm:t>
        <a:bodyPr/>
        <a:lstStyle/>
        <a:p>
          <a:endParaRPr lang="en-US">
            <a:solidFill>
              <a:srgbClr val="002060"/>
            </a:solidFill>
          </a:endParaRPr>
        </a:p>
      </dgm:t>
    </dgm:pt>
    <dgm:pt modelId="{51C821AD-A3F9-4348-A9E8-7DF2008C668C}" type="sibTrans" cxnId="{EBB98134-9DA7-42FC-90EC-122763BD5D9E}">
      <dgm:prSet/>
      <dgm:spPr/>
      <dgm:t>
        <a:bodyPr/>
        <a:lstStyle/>
        <a:p>
          <a:endParaRPr lang="en-US">
            <a:solidFill>
              <a:srgbClr val="002060"/>
            </a:solidFill>
          </a:endParaRPr>
        </a:p>
      </dgm:t>
    </dgm:pt>
    <dgm:pt modelId="{B574FBE7-02E6-4DCC-96AE-BD0B7C6723D9}" type="pres">
      <dgm:prSet presAssocID="{2C5007DA-6170-4BC7-80B8-563F51837CA7}" presName="layout" presStyleCnt="0">
        <dgm:presLayoutVars>
          <dgm:chMax/>
          <dgm:chPref/>
          <dgm:dir/>
          <dgm:animOne val="branch"/>
          <dgm:animLvl val="lvl"/>
          <dgm:resizeHandles/>
        </dgm:presLayoutVars>
      </dgm:prSet>
      <dgm:spPr/>
      <dgm:t>
        <a:bodyPr/>
        <a:lstStyle/>
        <a:p>
          <a:endParaRPr lang="en-US"/>
        </a:p>
      </dgm:t>
    </dgm:pt>
    <dgm:pt modelId="{E08AEA73-D531-4F90-9A41-AF88AE13767F}" type="pres">
      <dgm:prSet presAssocID="{7012C01D-87E9-402F-AE64-2CB74D7D12CF}" presName="root" presStyleCnt="0">
        <dgm:presLayoutVars>
          <dgm:chMax/>
          <dgm:chPref val="4"/>
        </dgm:presLayoutVars>
      </dgm:prSet>
      <dgm:spPr/>
    </dgm:pt>
    <dgm:pt modelId="{C2E88BBA-7931-4F24-B9AB-9AB34A23FCF1}" type="pres">
      <dgm:prSet presAssocID="{7012C01D-87E9-402F-AE64-2CB74D7D12CF}" presName="rootComposite" presStyleCnt="0">
        <dgm:presLayoutVars/>
      </dgm:prSet>
      <dgm:spPr/>
    </dgm:pt>
    <dgm:pt modelId="{326F6620-43A2-4066-930A-9FC71EFCACCC}" type="pres">
      <dgm:prSet presAssocID="{7012C01D-87E9-402F-AE64-2CB74D7D12CF}" presName="rootText" presStyleLbl="node0" presStyleIdx="0" presStyleCnt="1">
        <dgm:presLayoutVars>
          <dgm:chMax/>
          <dgm:chPref val="4"/>
        </dgm:presLayoutVars>
      </dgm:prSet>
      <dgm:spPr/>
      <dgm:t>
        <a:bodyPr/>
        <a:lstStyle/>
        <a:p>
          <a:endParaRPr lang="en-US"/>
        </a:p>
      </dgm:t>
    </dgm:pt>
    <dgm:pt modelId="{75B0CD02-136A-4CB6-9773-13A30345B8B3}" type="pres">
      <dgm:prSet presAssocID="{7012C01D-87E9-402F-AE64-2CB74D7D12CF}" presName="childShape" presStyleCnt="0">
        <dgm:presLayoutVars>
          <dgm:chMax val="0"/>
          <dgm:chPref val="0"/>
        </dgm:presLayoutVars>
      </dgm:prSet>
      <dgm:spPr/>
    </dgm:pt>
    <dgm:pt modelId="{D6128FCE-24AB-48F6-9E2E-2C271D258399}" type="pres">
      <dgm:prSet presAssocID="{C97E3EE4-61F9-490B-A5E7-8BF08742A1DA}" presName="childComposite" presStyleCnt="0">
        <dgm:presLayoutVars>
          <dgm:chMax val="0"/>
          <dgm:chPref val="0"/>
        </dgm:presLayoutVars>
      </dgm:prSet>
      <dgm:spPr/>
    </dgm:pt>
    <dgm:pt modelId="{BCB88535-D0F8-459C-BB97-D3D3875FB8E9}" type="pres">
      <dgm:prSet presAssocID="{C97E3EE4-61F9-490B-A5E7-8BF08742A1DA}" presName="Image" presStyleLbl="nod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a:endParaRPr lang="en-US"/>
        </a:p>
      </dgm:t>
    </dgm:pt>
    <dgm:pt modelId="{6545D604-D260-4F95-91EE-130A494BD88C}" type="pres">
      <dgm:prSet presAssocID="{C97E3EE4-61F9-490B-A5E7-8BF08742A1DA}" presName="childText" presStyleLbl="lnNode1" presStyleIdx="0" presStyleCnt="2">
        <dgm:presLayoutVars>
          <dgm:chMax val="0"/>
          <dgm:chPref val="0"/>
          <dgm:bulletEnabled val="1"/>
        </dgm:presLayoutVars>
      </dgm:prSet>
      <dgm:spPr/>
      <dgm:t>
        <a:bodyPr/>
        <a:lstStyle/>
        <a:p>
          <a:endParaRPr lang="en-US"/>
        </a:p>
      </dgm:t>
    </dgm:pt>
    <dgm:pt modelId="{F04FBF26-6DD2-4733-B06B-76EA2546557D}" type="pres">
      <dgm:prSet presAssocID="{D5825B26-2940-4F35-A4F6-0E4AFAA75616}" presName="childComposite" presStyleCnt="0">
        <dgm:presLayoutVars>
          <dgm:chMax val="0"/>
          <dgm:chPref val="0"/>
        </dgm:presLayoutVars>
      </dgm:prSet>
      <dgm:spPr/>
    </dgm:pt>
    <dgm:pt modelId="{E0D4AF7E-AC59-4A8E-A754-600CBB3739AA}" type="pres">
      <dgm:prSet presAssocID="{D5825B26-2940-4F35-A4F6-0E4AFAA75616}" presName="Image" presStyleLbl="nod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12000" r="-12000"/>
          </a:stretch>
        </a:blipFill>
      </dgm:spPr>
      <dgm:t>
        <a:bodyPr/>
        <a:lstStyle/>
        <a:p>
          <a:endParaRPr lang="en-US"/>
        </a:p>
      </dgm:t>
    </dgm:pt>
    <dgm:pt modelId="{F5DC3092-E162-4CAC-8879-7680F49133B1}" type="pres">
      <dgm:prSet presAssocID="{D5825B26-2940-4F35-A4F6-0E4AFAA75616}" presName="childText" presStyleLbl="lnNode1" presStyleIdx="1" presStyleCnt="2">
        <dgm:presLayoutVars>
          <dgm:chMax val="0"/>
          <dgm:chPref val="0"/>
          <dgm:bulletEnabled val="1"/>
        </dgm:presLayoutVars>
      </dgm:prSet>
      <dgm:spPr/>
      <dgm:t>
        <a:bodyPr/>
        <a:lstStyle/>
        <a:p>
          <a:endParaRPr lang="en-US"/>
        </a:p>
      </dgm:t>
    </dgm:pt>
  </dgm:ptLst>
  <dgm:cxnLst>
    <dgm:cxn modelId="{E681F1E1-7B83-476D-BF3F-69EBC9E64E26}" type="presOf" srcId="{D5825B26-2940-4F35-A4F6-0E4AFAA75616}" destId="{F5DC3092-E162-4CAC-8879-7680F49133B1}" srcOrd="0" destOrd="0" presId="urn:microsoft.com/office/officeart/2008/layout/PictureAccentList"/>
    <dgm:cxn modelId="{EBB98134-9DA7-42FC-90EC-122763BD5D9E}" srcId="{7012C01D-87E9-402F-AE64-2CB74D7D12CF}" destId="{D5825B26-2940-4F35-A4F6-0E4AFAA75616}" srcOrd="1" destOrd="0" parTransId="{726320E6-DDA1-4571-8A2C-E14D53A52FC4}" sibTransId="{51C821AD-A3F9-4348-A9E8-7DF2008C668C}"/>
    <dgm:cxn modelId="{0C776174-092C-4E42-A992-E37793CE636E}" srcId="{2C5007DA-6170-4BC7-80B8-563F51837CA7}" destId="{7012C01D-87E9-402F-AE64-2CB74D7D12CF}" srcOrd="0" destOrd="0" parTransId="{A4263E39-C55F-434B-8A9B-32F2F6162D57}" sibTransId="{7C817F83-A7DD-43B6-B07C-8C92727A0BB9}"/>
    <dgm:cxn modelId="{5D6C999C-B468-478D-8058-91E78800FD75}" srcId="{7012C01D-87E9-402F-AE64-2CB74D7D12CF}" destId="{C97E3EE4-61F9-490B-A5E7-8BF08742A1DA}" srcOrd="0" destOrd="0" parTransId="{45CD0020-62B3-428F-94E9-9176C701D80F}" sibTransId="{C9A6CA68-91E0-4267-99F6-99972F8688B2}"/>
    <dgm:cxn modelId="{F5CF8707-F1D9-43A6-B048-C2A14A81DD4F}" type="presOf" srcId="{2C5007DA-6170-4BC7-80B8-563F51837CA7}" destId="{B574FBE7-02E6-4DCC-96AE-BD0B7C6723D9}" srcOrd="0" destOrd="0" presId="urn:microsoft.com/office/officeart/2008/layout/PictureAccentList"/>
    <dgm:cxn modelId="{13D89C0D-0769-4661-BFCA-8406A5AC6868}" type="presOf" srcId="{C97E3EE4-61F9-490B-A5E7-8BF08742A1DA}" destId="{6545D604-D260-4F95-91EE-130A494BD88C}" srcOrd="0" destOrd="0" presId="urn:microsoft.com/office/officeart/2008/layout/PictureAccentList"/>
    <dgm:cxn modelId="{A1324E5D-FCA0-4878-9688-943E8D3EB0EC}" type="presOf" srcId="{7012C01D-87E9-402F-AE64-2CB74D7D12CF}" destId="{326F6620-43A2-4066-930A-9FC71EFCACCC}" srcOrd="0" destOrd="0" presId="urn:microsoft.com/office/officeart/2008/layout/PictureAccentList"/>
    <dgm:cxn modelId="{12EB83B9-9BBF-4A00-9EFB-31A3AEE27CB3}" type="presParOf" srcId="{B574FBE7-02E6-4DCC-96AE-BD0B7C6723D9}" destId="{E08AEA73-D531-4F90-9A41-AF88AE13767F}" srcOrd="0" destOrd="0" presId="urn:microsoft.com/office/officeart/2008/layout/PictureAccentList"/>
    <dgm:cxn modelId="{9106079F-D07A-4CA9-A67D-283584ACC736}" type="presParOf" srcId="{E08AEA73-D531-4F90-9A41-AF88AE13767F}" destId="{C2E88BBA-7931-4F24-B9AB-9AB34A23FCF1}" srcOrd="0" destOrd="0" presId="urn:microsoft.com/office/officeart/2008/layout/PictureAccentList"/>
    <dgm:cxn modelId="{5A731428-A87D-4FD2-8C1F-F6066F615243}" type="presParOf" srcId="{C2E88BBA-7931-4F24-B9AB-9AB34A23FCF1}" destId="{326F6620-43A2-4066-930A-9FC71EFCACCC}" srcOrd="0" destOrd="0" presId="urn:microsoft.com/office/officeart/2008/layout/PictureAccentList"/>
    <dgm:cxn modelId="{D13E6586-09E1-4BC9-84F1-8B3E5C5BFC1F}" type="presParOf" srcId="{E08AEA73-D531-4F90-9A41-AF88AE13767F}" destId="{75B0CD02-136A-4CB6-9773-13A30345B8B3}" srcOrd="1" destOrd="0" presId="urn:microsoft.com/office/officeart/2008/layout/PictureAccentList"/>
    <dgm:cxn modelId="{3E6ADD53-75D9-4AC8-B496-6C87147DCE85}" type="presParOf" srcId="{75B0CD02-136A-4CB6-9773-13A30345B8B3}" destId="{D6128FCE-24AB-48F6-9E2E-2C271D258399}" srcOrd="0" destOrd="0" presId="urn:microsoft.com/office/officeart/2008/layout/PictureAccentList"/>
    <dgm:cxn modelId="{A9874AA5-143D-49F8-BC5A-CD04F42014C6}" type="presParOf" srcId="{D6128FCE-24AB-48F6-9E2E-2C271D258399}" destId="{BCB88535-D0F8-459C-BB97-D3D3875FB8E9}" srcOrd="0" destOrd="0" presId="urn:microsoft.com/office/officeart/2008/layout/PictureAccentList"/>
    <dgm:cxn modelId="{35D4C0B4-6A66-4216-829D-AF981AB55886}" type="presParOf" srcId="{D6128FCE-24AB-48F6-9E2E-2C271D258399}" destId="{6545D604-D260-4F95-91EE-130A494BD88C}" srcOrd="1" destOrd="0" presId="urn:microsoft.com/office/officeart/2008/layout/PictureAccentList"/>
    <dgm:cxn modelId="{D6A95087-8561-4DF7-A47D-5F8B27DABBB9}" type="presParOf" srcId="{75B0CD02-136A-4CB6-9773-13A30345B8B3}" destId="{F04FBF26-6DD2-4733-B06B-76EA2546557D}" srcOrd="1" destOrd="0" presId="urn:microsoft.com/office/officeart/2008/layout/PictureAccentList"/>
    <dgm:cxn modelId="{333F3557-9E96-4F33-A9F6-DD6CBF1E634F}" type="presParOf" srcId="{F04FBF26-6DD2-4733-B06B-76EA2546557D}" destId="{E0D4AF7E-AC59-4A8E-A754-600CBB3739AA}" srcOrd="0" destOrd="0" presId="urn:microsoft.com/office/officeart/2008/layout/PictureAccentList"/>
    <dgm:cxn modelId="{94CBF728-5969-4EB0-90EB-5795EC203865}" type="presParOf" srcId="{F04FBF26-6DD2-4733-B06B-76EA2546557D}" destId="{F5DC3092-E162-4CAC-8879-7680F49133B1}"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FDF6C-6161-42A7-A95C-25CDBA944FE3}">
      <dsp:nvSpPr>
        <dsp:cNvPr id="0" name=""/>
        <dsp:cNvSpPr/>
      </dsp:nvSpPr>
      <dsp:spPr>
        <a:xfrm>
          <a:off x="0" y="593"/>
          <a:ext cx="7474445" cy="0"/>
        </a:xfrm>
        <a:prstGeom prst="line">
          <a:avLst/>
        </a:prstGeom>
        <a:solidFill>
          <a:schemeClr val="accent5">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86E159-3193-4C2A-8A22-BB7A0186CA04}">
      <dsp:nvSpPr>
        <dsp:cNvPr id="0" name=""/>
        <dsp:cNvSpPr/>
      </dsp:nvSpPr>
      <dsp:spPr>
        <a:xfrm>
          <a:off x="0" y="593"/>
          <a:ext cx="7474445" cy="48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rgbClr val="002060"/>
              </a:solidFill>
            </a:rPr>
            <a:t>Aims of the Data Protection Act 2017 (DPA)</a:t>
          </a:r>
          <a:endParaRPr lang="en-US" sz="1800" kern="1200" dirty="0">
            <a:solidFill>
              <a:srgbClr val="002060"/>
            </a:solidFill>
          </a:endParaRPr>
        </a:p>
      </dsp:txBody>
      <dsp:txXfrm>
        <a:off x="0" y="593"/>
        <a:ext cx="7474445" cy="485727"/>
      </dsp:txXfrm>
    </dsp:sp>
    <dsp:sp modelId="{42B94D04-E1C3-4A19-BC44-4713A6077945}">
      <dsp:nvSpPr>
        <dsp:cNvPr id="0" name=""/>
        <dsp:cNvSpPr/>
      </dsp:nvSpPr>
      <dsp:spPr>
        <a:xfrm>
          <a:off x="0" y="486320"/>
          <a:ext cx="7474445" cy="0"/>
        </a:xfrm>
        <a:prstGeom prst="line">
          <a:avLst/>
        </a:prstGeom>
        <a:solidFill>
          <a:schemeClr val="accent5">
            <a:alpha val="90000"/>
            <a:hueOff val="0"/>
            <a:satOff val="0"/>
            <a:lumOff val="0"/>
            <a:alphaOff val="-4444"/>
          </a:schemeClr>
        </a:solidFill>
        <a:ln w="25400" cap="flat" cmpd="sng" algn="ctr">
          <a:solidFill>
            <a:schemeClr val="accent5">
              <a:alpha val="90000"/>
              <a:hueOff val="0"/>
              <a:satOff val="0"/>
              <a:lumOff val="0"/>
              <a:alphaOff val="-4444"/>
            </a:schemeClr>
          </a:solidFill>
          <a:prstDash val="solid"/>
        </a:ln>
        <a:effectLst/>
      </dsp:spPr>
      <dsp:style>
        <a:lnRef idx="2">
          <a:scrgbClr r="0" g="0" b="0"/>
        </a:lnRef>
        <a:fillRef idx="1">
          <a:scrgbClr r="0" g="0" b="0"/>
        </a:fillRef>
        <a:effectRef idx="0">
          <a:scrgbClr r="0" g="0" b="0"/>
        </a:effectRef>
        <a:fontRef idx="minor">
          <a:schemeClr val="lt1"/>
        </a:fontRef>
      </dsp:style>
    </dsp:sp>
    <dsp:sp modelId="{F72B011D-1EEE-4EAA-9476-3D04FFB5DC64}">
      <dsp:nvSpPr>
        <dsp:cNvPr id="0" name=""/>
        <dsp:cNvSpPr/>
      </dsp:nvSpPr>
      <dsp:spPr>
        <a:xfrm>
          <a:off x="0" y="486320"/>
          <a:ext cx="7474445" cy="48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smtClean="0">
              <a:solidFill>
                <a:srgbClr val="002060"/>
              </a:solidFill>
            </a:rPr>
            <a:t>Benefits of the Act</a:t>
          </a:r>
          <a:endParaRPr lang="en-US" sz="1800" kern="1200" dirty="0">
            <a:solidFill>
              <a:srgbClr val="002060"/>
            </a:solidFill>
          </a:endParaRPr>
        </a:p>
      </dsp:txBody>
      <dsp:txXfrm>
        <a:off x="0" y="486320"/>
        <a:ext cx="7474445" cy="485727"/>
      </dsp:txXfrm>
    </dsp:sp>
    <dsp:sp modelId="{A80D4788-4659-4A6A-AE1F-611D87ED7797}">
      <dsp:nvSpPr>
        <dsp:cNvPr id="0" name=""/>
        <dsp:cNvSpPr/>
      </dsp:nvSpPr>
      <dsp:spPr>
        <a:xfrm>
          <a:off x="0" y="972047"/>
          <a:ext cx="7474445" cy="0"/>
        </a:xfrm>
        <a:prstGeom prst="line">
          <a:avLst/>
        </a:prstGeom>
        <a:solidFill>
          <a:schemeClr val="accent5">
            <a:alpha val="90000"/>
            <a:hueOff val="0"/>
            <a:satOff val="0"/>
            <a:lumOff val="0"/>
            <a:alphaOff val="-8889"/>
          </a:schemeClr>
        </a:solidFill>
        <a:ln w="25400" cap="flat" cmpd="sng" algn="ctr">
          <a:solidFill>
            <a:schemeClr val="accent5">
              <a:alpha val="90000"/>
              <a:hueOff val="0"/>
              <a:satOff val="0"/>
              <a:lumOff val="0"/>
              <a:alphaOff val="-8889"/>
            </a:schemeClr>
          </a:solidFill>
          <a:prstDash val="solid"/>
        </a:ln>
        <a:effectLst/>
      </dsp:spPr>
      <dsp:style>
        <a:lnRef idx="2">
          <a:scrgbClr r="0" g="0" b="0"/>
        </a:lnRef>
        <a:fillRef idx="1">
          <a:scrgbClr r="0" g="0" b="0"/>
        </a:fillRef>
        <a:effectRef idx="0">
          <a:scrgbClr r="0" g="0" b="0"/>
        </a:effectRef>
        <a:fontRef idx="minor">
          <a:schemeClr val="lt1"/>
        </a:fontRef>
      </dsp:style>
    </dsp:sp>
    <dsp:sp modelId="{930F88F4-05E6-4588-A766-A56F97887F2E}">
      <dsp:nvSpPr>
        <dsp:cNvPr id="0" name=""/>
        <dsp:cNvSpPr/>
      </dsp:nvSpPr>
      <dsp:spPr>
        <a:xfrm>
          <a:off x="0" y="972047"/>
          <a:ext cx="7474445" cy="48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rgbClr val="002060"/>
              </a:solidFill>
            </a:rPr>
            <a:t>The Data Protection Office</a:t>
          </a:r>
          <a:endParaRPr lang="en-US" sz="1800" kern="1200" dirty="0">
            <a:solidFill>
              <a:srgbClr val="002060"/>
            </a:solidFill>
          </a:endParaRPr>
        </a:p>
      </dsp:txBody>
      <dsp:txXfrm>
        <a:off x="0" y="972047"/>
        <a:ext cx="7474445" cy="485727"/>
      </dsp:txXfrm>
    </dsp:sp>
    <dsp:sp modelId="{CA9E556F-244A-4119-80A1-81A70B74835F}">
      <dsp:nvSpPr>
        <dsp:cNvPr id="0" name=""/>
        <dsp:cNvSpPr/>
      </dsp:nvSpPr>
      <dsp:spPr>
        <a:xfrm>
          <a:off x="0" y="1457774"/>
          <a:ext cx="7474445" cy="0"/>
        </a:xfrm>
        <a:prstGeom prst="line">
          <a:avLst/>
        </a:prstGeom>
        <a:solidFill>
          <a:schemeClr val="accent5">
            <a:alpha val="90000"/>
            <a:hueOff val="0"/>
            <a:satOff val="0"/>
            <a:lumOff val="0"/>
            <a:alphaOff val="-13333"/>
          </a:schemeClr>
        </a:solidFill>
        <a:ln w="25400" cap="flat" cmpd="sng" algn="ctr">
          <a:solidFill>
            <a:schemeClr val="accent5">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a:schemeClr val="lt1"/>
        </a:fontRef>
      </dsp:style>
    </dsp:sp>
    <dsp:sp modelId="{B2F870AA-216A-40EC-B220-B08F212166F9}">
      <dsp:nvSpPr>
        <dsp:cNvPr id="0" name=""/>
        <dsp:cNvSpPr/>
      </dsp:nvSpPr>
      <dsp:spPr>
        <a:xfrm>
          <a:off x="0" y="1457774"/>
          <a:ext cx="7474445" cy="48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smtClean="0">
              <a:solidFill>
                <a:srgbClr val="002060"/>
              </a:solidFill>
            </a:rPr>
            <a:t>Functions of the Data Protection Office (DPO)</a:t>
          </a:r>
          <a:endParaRPr lang="en-US" sz="1800" kern="1200" dirty="0">
            <a:solidFill>
              <a:srgbClr val="002060"/>
            </a:solidFill>
          </a:endParaRPr>
        </a:p>
      </dsp:txBody>
      <dsp:txXfrm>
        <a:off x="0" y="1457774"/>
        <a:ext cx="7474445" cy="485727"/>
      </dsp:txXfrm>
    </dsp:sp>
    <dsp:sp modelId="{C78EEB0C-5AA1-4A19-BA67-566CDF14ABA2}">
      <dsp:nvSpPr>
        <dsp:cNvPr id="0" name=""/>
        <dsp:cNvSpPr/>
      </dsp:nvSpPr>
      <dsp:spPr>
        <a:xfrm>
          <a:off x="0" y="1943502"/>
          <a:ext cx="7474445" cy="0"/>
        </a:xfrm>
        <a:prstGeom prst="line">
          <a:avLst/>
        </a:prstGeom>
        <a:solidFill>
          <a:schemeClr val="accent5">
            <a:alpha val="90000"/>
            <a:hueOff val="0"/>
            <a:satOff val="0"/>
            <a:lumOff val="0"/>
            <a:alphaOff val="-17778"/>
          </a:schemeClr>
        </a:solidFill>
        <a:ln w="25400" cap="flat" cmpd="sng" algn="ctr">
          <a:solidFill>
            <a:schemeClr val="accent5">
              <a:alpha val="90000"/>
              <a:hueOff val="0"/>
              <a:satOff val="0"/>
              <a:lumOff val="0"/>
              <a:alphaOff val="-17778"/>
            </a:schemeClr>
          </a:solidFill>
          <a:prstDash val="solid"/>
        </a:ln>
        <a:effectLst/>
      </dsp:spPr>
      <dsp:style>
        <a:lnRef idx="2">
          <a:scrgbClr r="0" g="0" b="0"/>
        </a:lnRef>
        <a:fillRef idx="1">
          <a:scrgbClr r="0" g="0" b="0"/>
        </a:fillRef>
        <a:effectRef idx="0">
          <a:scrgbClr r="0" g="0" b="0"/>
        </a:effectRef>
        <a:fontRef idx="minor">
          <a:schemeClr val="lt1"/>
        </a:fontRef>
      </dsp:style>
    </dsp:sp>
    <dsp:sp modelId="{32B99971-2A81-4FAD-857A-C80512DA0315}">
      <dsp:nvSpPr>
        <dsp:cNvPr id="0" name=""/>
        <dsp:cNvSpPr/>
      </dsp:nvSpPr>
      <dsp:spPr>
        <a:xfrm>
          <a:off x="0" y="1943502"/>
          <a:ext cx="7474445" cy="48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rgbClr val="002060"/>
              </a:solidFill>
            </a:rPr>
            <a:t>Basic Concepts</a:t>
          </a:r>
          <a:endParaRPr lang="en-US" sz="1800" kern="1200" dirty="0">
            <a:solidFill>
              <a:srgbClr val="002060"/>
            </a:solidFill>
          </a:endParaRPr>
        </a:p>
      </dsp:txBody>
      <dsp:txXfrm>
        <a:off x="0" y="1943502"/>
        <a:ext cx="7474445" cy="485727"/>
      </dsp:txXfrm>
    </dsp:sp>
    <dsp:sp modelId="{8FCDEBD5-51B5-4695-951D-E9BB63EA37B0}">
      <dsp:nvSpPr>
        <dsp:cNvPr id="0" name=""/>
        <dsp:cNvSpPr/>
      </dsp:nvSpPr>
      <dsp:spPr>
        <a:xfrm>
          <a:off x="0" y="2429229"/>
          <a:ext cx="7474445" cy="0"/>
        </a:xfrm>
        <a:prstGeom prst="line">
          <a:avLst/>
        </a:prstGeom>
        <a:solidFill>
          <a:schemeClr val="accent5">
            <a:alpha val="90000"/>
            <a:hueOff val="0"/>
            <a:satOff val="0"/>
            <a:lumOff val="0"/>
            <a:alphaOff val="-22222"/>
          </a:schemeClr>
        </a:solidFill>
        <a:ln w="25400" cap="flat" cmpd="sng" algn="ctr">
          <a:solidFill>
            <a:schemeClr val="accent5">
              <a:alpha val="90000"/>
              <a:hueOff val="0"/>
              <a:satOff val="0"/>
              <a:lumOff val="0"/>
              <a:alphaOff val="-22222"/>
            </a:schemeClr>
          </a:solidFill>
          <a:prstDash val="solid"/>
        </a:ln>
        <a:effectLst/>
      </dsp:spPr>
      <dsp:style>
        <a:lnRef idx="2">
          <a:scrgbClr r="0" g="0" b="0"/>
        </a:lnRef>
        <a:fillRef idx="1">
          <a:scrgbClr r="0" g="0" b="0"/>
        </a:fillRef>
        <a:effectRef idx="0">
          <a:scrgbClr r="0" g="0" b="0"/>
        </a:effectRef>
        <a:fontRef idx="minor">
          <a:schemeClr val="lt1"/>
        </a:fontRef>
      </dsp:style>
    </dsp:sp>
    <dsp:sp modelId="{4934CD15-8C23-4CEB-84E0-AAE111787B32}">
      <dsp:nvSpPr>
        <dsp:cNvPr id="0" name=""/>
        <dsp:cNvSpPr/>
      </dsp:nvSpPr>
      <dsp:spPr>
        <a:xfrm>
          <a:off x="0" y="2429229"/>
          <a:ext cx="7474445" cy="48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rgbClr val="002060"/>
              </a:solidFill>
            </a:rPr>
            <a:t>Application of the Act</a:t>
          </a:r>
          <a:endParaRPr lang="en-US" sz="1800" kern="1200" dirty="0">
            <a:solidFill>
              <a:srgbClr val="002060"/>
            </a:solidFill>
          </a:endParaRPr>
        </a:p>
      </dsp:txBody>
      <dsp:txXfrm>
        <a:off x="0" y="2429229"/>
        <a:ext cx="7474445" cy="485727"/>
      </dsp:txXfrm>
    </dsp:sp>
    <dsp:sp modelId="{EFEFFBFF-D1AD-4E98-94F9-F9F7D5B9378E}">
      <dsp:nvSpPr>
        <dsp:cNvPr id="0" name=""/>
        <dsp:cNvSpPr/>
      </dsp:nvSpPr>
      <dsp:spPr>
        <a:xfrm>
          <a:off x="0" y="2914956"/>
          <a:ext cx="7474445" cy="0"/>
        </a:xfrm>
        <a:prstGeom prst="line">
          <a:avLst/>
        </a:prstGeom>
        <a:solidFill>
          <a:schemeClr val="accent5">
            <a:alpha val="90000"/>
            <a:hueOff val="0"/>
            <a:satOff val="0"/>
            <a:lumOff val="0"/>
            <a:alphaOff val="-26667"/>
          </a:schemeClr>
        </a:solidFill>
        <a:ln w="25400" cap="flat" cmpd="sng" algn="ctr">
          <a:solidFill>
            <a:schemeClr val="accent5">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a:schemeClr val="lt1"/>
        </a:fontRef>
      </dsp:style>
    </dsp:sp>
    <dsp:sp modelId="{364E1D35-4ADC-4182-9604-7E1D82F88509}">
      <dsp:nvSpPr>
        <dsp:cNvPr id="0" name=""/>
        <dsp:cNvSpPr/>
      </dsp:nvSpPr>
      <dsp:spPr>
        <a:xfrm>
          <a:off x="0" y="2914956"/>
          <a:ext cx="7474445" cy="48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rgbClr val="002060"/>
              </a:solidFill>
            </a:rPr>
            <a:t>Obligations on Controllers and Processors</a:t>
          </a:r>
          <a:endParaRPr lang="en-US" sz="1800" kern="1200" dirty="0">
            <a:solidFill>
              <a:srgbClr val="002060"/>
            </a:solidFill>
          </a:endParaRPr>
        </a:p>
      </dsp:txBody>
      <dsp:txXfrm>
        <a:off x="0" y="2914956"/>
        <a:ext cx="7474445" cy="485727"/>
      </dsp:txXfrm>
    </dsp:sp>
    <dsp:sp modelId="{76F4EF28-A08F-4AEF-9FEC-C47513553540}">
      <dsp:nvSpPr>
        <dsp:cNvPr id="0" name=""/>
        <dsp:cNvSpPr/>
      </dsp:nvSpPr>
      <dsp:spPr>
        <a:xfrm>
          <a:off x="0" y="3400684"/>
          <a:ext cx="7474445" cy="0"/>
        </a:xfrm>
        <a:prstGeom prst="line">
          <a:avLst/>
        </a:prstGeom>
        <a:solidFill>
          <a:schemeClr val="accent5">
            <a:alpha val="90000"/>
            <a:hueOff val="0"/>
            <a:satOff val="0"/>
            <a:lumOff val="0"/>
            <a:alphaOff val="-31111"/>
          </a:schemeClr>
        </a:solidFill>
        <a:ln w="25400" cap="flat" cmpd="sng" algn="ctr">
          <a:solidFill>
            <a:schemeClr val="accent5">
              <a:alpha val="90000"/>
              <a:hueOff val="0"/>
              <a:satOff val="0"/>
              <a:lumOff val="0"/>
              <a:alphaOff val="-31111"/>
            </a:schemeClr>
          </a:solidFill>
          <a:prstDash val="solid"/>
        </a:ln>
        <a:effectLst/>
      </dsp:spPr>
      <dsp:style>
        <a:lnRef idx="2">
          <a:scrgbClr r="0" g="0" b="0"/>
        </a:lnRef>
        <a:fillRef idx="1">
          <a:scrgbClr r="0" g="0" b="0"/>
        </a:fillRef>
        <a:effectRef idx="0">
          <a:scrgbClr r="0" g="0" b="0"/>
        </a:effectRef>
        <a:fontRef idx="minor">
          <a:schemeClr val="lt1"/>
        </a:fontRef>
      </dsp:style>
    </dsp:sp>
    <dsp:sp modelId="{84D3CBDB-0832-4C0D-BC7B-69D39E089D1E}">
      <dsp:nvSpPr>
        <dsp:cNvPr id="0" name=""/>
        <dsp:cNvSpPr/>
      </dsp:nvSpPr>
      <dsp:spPr>
        <a:xfrm>
          <a:off x="0" y="3400684"/>
          <a:ext cx="7474445" cy="48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smtClean="0">
              <a:solidFill>
                <a:srgbClr val="002060"/>
              </a:solidFill>
            </a:rPr>
            <a:t>Rights of data subjects</a:t>
          </a:r>
          <a:endParaRPr lang="en-US" sz="1800" kern="1200" dirty="0">
            <a:solidFill>
              <a:srgbClr val="002060"/>
            </a:solidFill>
          </a:endParaRPr>
        </a:p>
      </dsp:txBody>
      <dsp:txXfrm>
        <a:off x="0" y="3400684"/>
        <a:ext cx="7474445" cy="485727"/>
      </dsp:txXfrm>
    </dsp:sp>
    <dsp:sp modelId="{741E1061-9823-4A3C-ACB0-DB365830F134}">
      <dsp:nvSpPr>
        <dsp:cNvPr id="0" name=""/>
        <dsp:cNvSpPr/>
      </dsp:nvSpPr>
      <dsp:spPr>
        <a:xfrm>
          <a:off x="0" y="3886411"/>
          <a:ext cx="7474445" cy="0"/>
        </a:xfrm>
        <a:prstGeom prst="line">
          <a:avLst/>
        </a:prstGeom>
        <a:solidFill>
          <a:schemeClr val="accent5">
            <a:alpha val="90000"/>
            <a:hueOff val="0"/>
            <a:satOff val="0"/>
            <a:lumOff val="0"/>
            <a:alphaOff val="-35556"/>
          </a:schemeClr>
        </a:solidFill>
        <a:ln w="25400" cap="flat" cmpd="sng" algn="ctr">
          <a:solidFill>
            <a:schemeClr val="accent5">
              <a:alpha val="90000"/>
              <a:hueOff val="0"/>
              <a:satOff val="0"/>
              <a:lumOff val="0"/>
              <a:alphaOff val="-35556"/>
            </a:schemeClr>
          </a:solidFill>
          <a:prstDash val="solid"/>
        </a:ln>
        <a:effectLst/>
      </dsp:spPr>
      <dsp:style>
        <a:lnRef idx="2">
          <a:scrgbClr r="0" g="0" b="0"/>
        </a:lnRef>
        <a:fillRef idx="1">
          <a:scrgbClr r="0" g="0" b="0"/>
        </a:fillRef>
        <a:effectRef idx="0">
          <a:scrgbClr r="0" g="0" b="0"/>
        </a:effectRef>
        <a:fontRef idx="minor">
          <a:schemeClr val="lt1"/>
        </a:fontRef>
      </dsp:style>
    </dsp:sp>
    <dsp:sp modelId="{ABBF4E46-CD69-4412-A08F-2E7B889C51AD}">
      <dsp:nvSpPr>
        <dsp:cNvPr id="0" name=""/>
        <dsp:cNvSpPr/>
      </dsp:nvSpPr>
      <dsp:spPr>
        <a:xfrm>
          <a:off x="0" y="3886411"/>
          <a:ext cx="7474445" cy="48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smtClean="0">
              <a:solidFill>
                <a:srgbClr val="002060"/>
              </a:solidFill>
            </a:rPr>
            <a:t>Offences and penalties</a:t>
          </a:r>
          <a:endParaRPr lang="en-US" sz="1800" kern="1200" dirty="0">
            <a:solidFill>
              <a:srgbClr val="002060"/>
            </a:solidFill>
          </a:endParaRPr>
        </a:p>
      </dsp:txBody>
      <dsp:txXfrm>
        <a:off x="0" y="3886411"/>
        <a:ext cx="7474445" cy="485727"/>
      </dsp:txXfrm>
    </dsp:sp>
    <dsp:sp modelId="{CDE5C381-2569-43AB-BA79-BC429BE8DF01}">
      <dsp:nvSpPr>
        <dsp:cNvPr id="0" name=""/>
        <dsp:cNvSpPr/>
      </dsp:nvSpPr>
      <dsp:spPr>
        <a:xfrm>
          <a:off x="0" y="4372138"/>
          <a:ext cx="7474445" cy="0"/>
        </a:xfrm>
        <a:prstGeom prst="line">
          <a:avLst/>
        </a:prstGeom>
        <a:solidFill>
          <a:schemeClr val="accent5">
            <a:alpha val="90000"/>
            <a:hueOff val="0"/>
            <a:satOff val="0"/>
            <a:lumOff val="0"/>
            <a:alphaOff val="-40000"/>
          </a:schemeClr>
        </a:solidFill>
        <a:ln w="25400" cap="flat" cmpd="sng" algn="ctr">
          <a:solidFill>
            <a:schemeClr val="accent5">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sp>
    <dsp:sp modelId="{9FA698EA-C6E6-431B-A968-6D95ED568817}">
      <dsp:nvSpPr>
        <dsp:cNvPr id="0" name=""/>
        <dsp:cNvSpPr/>
      </dsp:nvSpPr>
      <dsp:spPr>
        <a:xfrm>
          <a:off x="0" y="4372138"/>
          <a:ext cx="7474445" cy="48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smtClean="0">
              <a:solidFill>
                <a:srgbClr val="002060"/>
              </a:solidFill>
            </a:rPr>
            <a:t>Certification</a:t>
          </a:r>
          <a:endParaRPr lang="en-US" sz="1800" kern="1200" dirty="0">
            <a:solidFill>
              <a:srgbClr val="002060"/>
            </a:solidFill>
          </a:endParaRPr>
        </a:p>
      </dsp:txBody>
      <dsp:txXfrm>
        <a:off x="0" y="4372138"/>
        <a:ext cx="7474445" cy="48572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0B7279-6CDA-4789-8E81-299914B8D4E9}">
      <dsp:nvSpPr>
        <dsp:cNvPr id="0" name=""/>
        <dsp:cNvSpPr/>
      </dsp:nvSpPr>
      <dsp:spPr>
        <a:xfrm>
          <a:off x="0" y="0"/>
          <a:ext cx="7740348" cy="163048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rgbClr val="002060"/>
              </a:solidFill>
            </a:rPr>
            <a:t>Right of access – S37</a:t>
          </a:r>
          <a:endParaRPr lang="en-US" sz="2000" b="1" kern="1200" dirty="0">
            <a:solidFill>
              <a:srgbClr val="002060"/>
            </a:solidFill>
          </a:endParaRPr>
        </a:p>
        <a:p>
          <a:pPr marL="171450" lvl="1" indent="-171450" algn="l" defTabSz="844550">
            <a:lnSpc>
              <a:spcPct val="90000"/>
            </a:lnSpc>
            <a:spcBef>
              <a:spcPct val="0"/>
            </a:spcBef>
            <a:spcAft>
              <a:spcPct val="15000"/>
            </a:spcAft>
            <a:buChar char="••"/>
          </a:pPr>
          <a:r>
            <a:rPr lang="en-US" sz="1900" b="0" kern="1200" dirty="0" smtClean="0"/>
            <a:t>A data subject has the right to obtain confirmation that his/her personal data is processed and a copy of the data free of charge within one month following a written request. </a:t>
          </a:r>
          <a:endParaRPr lang="en-US" sz="1900" b="0" kern="1200" dirty="0"/>
        </a:p>
      </dsp:txBody>
      <dsp:txXfrm>
        <a:off x="1711117" y="0"/>
        <a:ext cx="6029230" cy="1630483"/>
      </dsp:txXfrm>
    </dsp:sp>
    <dsp:sp modelId="{244F23EB-DBC5-43D5-85E0-FAF1F6C56508}">
      <dsp:nvSpPr>
        <dsp:cNvPr id="0" name=""/>
        <dsp:cNvSpPr/>
      </dsp:nvSpPr>
      <dsp:spPr>
        <a:xfrm>
          <a:off x="163048" y="163048"/>
          <a:ext cx="1548069" cy="130438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9000" b="-9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D17329D1-7DE3-4D5A-AD49-EE9F9418EF5C}">
      <dsp:nvSpPr>
        <dsp:cNvPr id="0" name=""/>
        <dsp:cNvSpPr/>
      </dsp:nvSpPr>
      <dsp:spPr>
        <a:xfrm>
          <a:off x="0" y="1727024"/>
          <a:ext cx="7740348" cy="1630483"/>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rgbClr val="002060"/>
              </a:solidFill>
            </a:rPr>
            <a:t>Automated individual decision making – S38</a:t>
          </a:r>
          <a:endParaRPr lang="en-US" sz="2000" b="1" kern="1200" dirty="0">
            <a:solidFill>
              <a:srgbClr val="002060"/>
            </a:solidFill>
          </a:endParaRPr>
        </a:p>
        <a:p>
          <a:pPr marL="171450" lvl="1" indent="-171450" algn="l" defTabSz="844550">
            <a:lnSpc>
              <a:spcPct val="90000"/>
            </a:lnSpc>
            <a:spcBef>
              <a:spcPct val="0"/>
            </a:spcBef>
            <a:spcAft>
              <a:spcPct val="15000"/>
            </a:spcAft>
            <a:buChar char="••"/>
          </a:pPr>
          <a:r>
            <a:rPr lang="en-US" sz="1900" b="0" kern="1200" dirty="0" smtClean="0"/>
            <a:t>A data subject has the right not to be subject to a measure which is based on profiling by means of automated processing.</a:t>
          </a:r>
          <a:endParaRPr lang="en-US" sz="1900" b="0" kern="1200" dirty="0"/>
        </a:p>
        <a:p>
          <a:pPr marL="171450" lvl="1" indent="-171450" algn="l" defTabSz="711200">
            <a:lnSpc>
              <a:spcPct val="90000"/>
            </a:lnSpc>
            <a:spcBef>
              <a:spcPct val="0"/>
            </a:spcBef>
            <a:spcAft>
              <a:spcPct val="15000"/>
            </a:spcAft>
            <a:buChar char="••"/>
          </a:pPr>
          <a:endParaRPr lang="en-US" sz="1600" b="1" kern="1200" dirty="0"/>
        </a:p>
      </dsp:txBody>
      <dsp:txXfrm>
        <a:off x="1711117" y="1727024"/>
        <a:ext cx="6029230" cy="1630483"/>
      </dsp:txXfrm>
    </dsp:sp>
    <dsp:sp modelId="{0683D778-CCA0-4CC9-A9AB-EC096E1CADC2}">
      <dsp:nvSpPr>
        <dsp:cNvPr id="0" name=""/>
        <dsp:cNvSpPr/>
      </dsp:nvSpPr>
      <dsp:spPr>
        <a:xfrm>
          <a:off x="163048" y="1956580"/>
          <a:ext cx="1548069" cy="130438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6585F71E-8F74-4A48-8C06-2C2B8D139C0C}">
      <dsp:nvSpPr>
        <dsp:cNvPr id="0" name=""/>
        <dsp:cNvSpPr/>
      </dsp:nvSpPr>
      <dsp:spPr>
        <a:xfrm>
          <a:off x="0" y="3587064"/>
          <a:ext cx="7740348" cy="1630483"/>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rgbClr val="002060"/>
              </a:solidFill>
            </a:rPr>
            <a:t>Rectification –S39</a:t>
          </a:r>
          <a:endParaRPr lang="en-US" sz="2000" b="1" kern="1200" dirty="0">
            <a:solidFill>
              <a:srgbClr val="002060"/>
            </a:solidFill>
          </a:endParaRPr>
        </a:p>
        <a:p>
          <a:pPr marL="171450" lvl="1" indent="-171450" algn="l" defTabSz="844550">
            <a:lnSpc>
              <a:spcPct val="90000"/>
            </a:lnSpc>
            <a:spcBef>
              <a:spcPct val="0"/>
            </a:spcBef>
            <a:spcAft>
              <a:spcPct val="15000"/>
            </a:spcAft>
            <a:buChar char="••"/>
          </a:pPr>
          <a:r>
            <a:rPr lang="en-US" sz="1900" b="0" kern="1200" dirty="0" smtClean="0"/>
            <a:t>A data subject has the right to obtain from controller rectification of inaccurate or incomplete personal data concerning him/her without undue delay. </a:t>
          </a:r>
          <a:endParaRPr lang="en-US" sz="1900" b="0" kern="1200" dirty="0"/>
        </a:p>
      </dsp:txBody>
      <dsp:txXfrm>
        <a:off x="1711117" y="3587064"/>
        <a:ext cx="6029230" cy="1630483"/>
      </dsp:txXfrm>
    </dsp:sp>
    <dsp:sp modelId="{C6144994-1C11-4ADC-B39B-DA690542DF13}">
      <dsp:nvSpPr>
        <dsp:cNvPr id="0" name=""/>
        <dsp:cNvSpPr/>
      </dsp:nvSpPr>
      <dsp:spPr>
        <a:xfrm>
          <a:off x="163048" y="3750112"/>
          <a:ext cx="1548069" cy="130438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9000" b="-9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49236-B3A6-4CAB-B33D-D1AAB7FD9403}">
      <dsp:nvSpPr>
        <dsp:cNvPr id="0" name=""/>
        <dsp:cNvSpPr/>
      </dsp:nvSpPr>
      <dsp:spPr>
        <a:xfrm>
          <a:off x="0" y="0"/>
          <a:ext cx="7547428" cy="163048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rgbClr val="002060"/>
              </a:solidFill>
            </a:rPr>
            <a:t>Erasure – S39</a:t>
          </a:r>
          <a:endParaRPr lang="en-US" sz="2000" b="1" kern="1200" dirty="0">
            <a:solidFill>
              <a:srgbClr val="002060"/>
            </a:solidFill>
          </a:endParaRPr>
        </a:p>
        <a:p>
          <a:pPr marL="171450" lvl="1" indent="-171450" algn="l" defTabSz="844550">
            <a:lnSpc>
              <a:spcPct val="90000"/>
            </a:lnSpc>
            <a:spcBef>
              <a:spcPct val="0"/>
            </a:spcBef>
            <a:spcAft>
              <a:spcPct val="15000"/>
            </a:spcAft>
            <a:buChar char="••"/>
          </a:pPr>
          <a:r>
            <a:rPr lang="en-US" sz="1900" kern="1200" dirty="0" smtClean="0"/>
            <a:t>Data subject may request that his/her personal data are erased without undue delay if the continued processing of those data is not justified.</a:t>
          </a:r>
          <a:endParaRPr lang="en-US" sz="1900" kern="1200" dirty="0"/>
        </a:p>
      </dsp:txBody>
      <dsp:txXfrm>
        <a:off x="1672533" y="0"/>
        <a:ext cx="5874894" cy="1630483"/>
      </dsp:txXfrm>
    </dsp:sp>
    <dsp:sp modelId="{883B6886-7D0E-4859-A9AE-DE57A9467C78}">
      <dsp:nvSpPr>
        <dsp:cNvPr id="0" name=""/>
        <dsp:cNvSpPr/>
      </dsp:nvSpPr>
      <dsp:spPr>
        <a:xfrm>
          <a:off x="163048" y="163048"/>
          <a:ext cx="1509485" cy="130438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E7318AF6-1956-4288-8149-A8578A6C008B}">
      <dsp:nvSpPr>
        <dsp:cNvPr id="0" name=""/>
        <dsp:cNvSpPr/>
      </dsp:nvSpPr>
      <dsp:spPr>
        <a:xfrm>
          <a:off x="0" y="1793532"/>
          <a:ext cx="7547428" cy="1630483"/>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rgbClr val="002060"/>
              </a:solidFill>
            </a:rPr>
            <a:t>Restriction of Processing – S39</a:t>
          </a:r>
          <a:endParaRPr lang="en-US" sz="2000" b="1" kern="1200" dirty="0">
            <a:solidFill>
              <a:srgbClr val="002060"/>
            </a:solidFill>
          </a:endParaRPr>
        </a:p>
        <a:p>
          <a:pPr marL="171450" lvl="1" indent="-171450" algn="l" defTabSz="844550">
            <a:lnSpc>
              <a:spcPct val="90000"/>
            </a:lnSpc>
            <a:spcBef>
              <a:spcPct val="0"/>
            </a:spcBef>
            <a:spcAft>
              <a:spcPct val="15000"/>
            </a:spcAft>
            <a:buChar char="••"/>
          </a:pPr>
          <a:r>
            <a:rPr lang="en-US" sz="1900" kern="1200" dirty="0" smtClean="0"/>
            <a:t>A data subject may request that the processing of his/her personal data is restricted where the accuracy of the data is contested or he/she requires it for a legal claim amongst others.</a:t>
          </a:r>
          <a:endParaRPr lang="en-US" sz="1900" kern="1200" dirty="0"/>
        </a:p>
      </dsp:txBody>
      <dsp:txXfrm>
        <a:off x="1672533" y="1793532"/>
        <a:ext cx="5874894" cy="1630483"/>
      </dsp:txXfrm>
    </dsp:sp>
    <dsp:sp modelId="{42F65810-C1F8-4D47-A766-68D657BB60E1}">
      <dsp:nvSpPr>
        <dsp:cNvPr id="0" name=""/>
        <dsp:cNvSpPr/>
      </dsp:nvSpPr>
      <dsp:spPr>
        <a:xfrm>
          <a:off x="163048" y="1956580"/>
          <a:ext cx="1509485" cy="130438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8000" b="-8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40DD827E-C0CD-4ABD-B9A3-DAB66CE99FD9}">
      <dsp:nvSpPr>
        <dsp:cNvPr id="0" name=""/>
        <dsp:cNvSpPr/>
      </dsp:nvSpPr>
      <dsp:spPr>
        <a:xfrm>
          <a:off x="0" y="3587064"/>
          <a:ext cx="7547428" cy="1630483"/>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rgbClr val="002060"/>
              </a:solidFill>
            </a:rPr>
            <a:t>Object – S40</a:t>
          </a:r>
          <a:endParaRPr lang="en-US" sz="2000" b="1" kern="1200" dirty="0">
            <a:solidFill>
              <a:srgbClr val="002060"/>
            </a:solidFill>
          </a:endParaRPr>
        </a:p>
        <a:p>
          <a:pPr marL="228600" lvl="1" indent="-228600" algn="l" defTabSz="933450">
            <a:lnSpc>
              <a:spcPct val="90000"/>
            </a:lnSpc>
            <a:spcBef>
              <a:spcPct val="0"/>
            </a:spcBef>
            <a:spcAft>
              <a:spcPct val="15000"/>
            </a:spcAft>
            <a:buChar char="••"/>
          </a:pPr>
          <a:r>
            <a:rPr lang="en-US" sz="2100" kern="1200" dirty="0" smtClean="0"/>
            <a:t>A data subject has the right to object in writing at any time the processing of personal data relating to him/her free of charge.</a:t>
          </a:r>
          <a:endParaRPr lang="en-US" sz="2100" kern="1200" dirty="0"/>
        </a:p>
      </dsp:txBody>
      <dsp:txXfrm>
        <a:off x="1672533" y="3587064"/>
        <a:ext cx="5874894" cy="1630483"/>
      </dsp:txXfrm>
    </dsp:sp>
    <dsp:sp modelId="{DBEE11C3-6B94-465F-A7E6-AA35E9CBDC44}">
      <dsp:nvSpPr>
        <dsp:cNvPr id="0" name=""/>
        <dsp:cNvSpPr/>
      </dsp:nvSpPr>
      <dsp:spPr>
        <a:xfrm>
          <a:off x="163048" y="3750112"/>
          <a:ext cx="1509485" cy="130438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8000" r="-8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1CA081-F6E2-4BDF-AD66-B03EAEFCC64F}">
      <dsp:nvSpPr>
        <dsp:cNvPr id="0" name=""/>
        <dsp:cNvSpPr/>
      </dsp:nvSpPr>
      <dsp:spPr>
        <a:xfrm>
          <a:off x="0" y="4238845"/>
          <a:ext cx="7765143" cy="0"/>
        </a:xfrm>
        <a:prstGeom prst="line">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880BB6-0C88-4AE9-A294-EDF4573EDD71}">
      <dsp:nvSpPr>
        <dsp:cNvPr id="0" name=""/>
        <dsp:cNvSpPr/>
      </dsp:nvSpPr>
      <dsp:spPr>
        <a:xfrm>
          <a:off x="0" y="2476261"/>
          <a:ext cx="7765143" cy="0"/>
        </a:xfrm>
        <a:prstGeom prst="line">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1BCB5E-035D-4C32-80A6-EA05A8898C6F}">
      <dsp:nvSpPr>
        <dsp:cNvPr id="0" name=""/>
        <dsp:cNvSpPr/>
      </dsp:nvSpPr>
      <dsp:spPr>
        <a:xfrm>
          <a:off x="2018937" y="797610"/>
          <a:ext cx="5746205" cy="1678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just" defTabSz="914400" rtl="0" eaLnBrk="1" latinLnBrk="0" hangingPunct="1">
            <a:lnSpc>
              <a:spcPct val="90000"/>
            </a:lnSpc>
            <a:spcBef>
              <a:spcPct val="0"/>
            </a:spcBef>
            <a:spcAft>
              <a:spcPct val="35000"/>
            </a:spcAft>
            <a:buFont typeface="Arial" pitchFamily="34" charset="0"/>
            <a:buNone/>
            <a:defRPr/>
          </a:pPr>
          <a:r>
            <a:rPr lang="en-US" altLang="en-US" sz="2000" kern="1200" dirty="0" smtClean="0">
              <a:latin typeface="+mn-lt"/>
              <a:ea typeface="+mn-ea"/>
              <a:cs typeface="+mn-cs"/>
            </a:rPr>
            <a:t>Any controller who, without lawful excuse, discloses personal data in any manner that is incompatible with the purpose for which such data has been collected shall commit an offence.</a:t>
          </a:r>
          <a:endParaRPr lang="en-GB" sz="2000" kern="1200" dirty="0">
            <a:latin typeface="+mn-lt"/>
            <a:ea typeface="+mn-ea"/>
            <a:cs typeface="+mn-cs"/>
          </a:endParaRPr>
        </a:p>
      </dsp:txBody>
      <dsp:txXfrm>
        <a:off x="2018937" y="797610"/>
        <a:ext cx="5746205" cy="1678650"/>
      </dsp:txXfrm>
    </dsp:sp>
    <dsp:sp modelId="{F91B4E71-0B66-4102-9188-B3084E350070}">
      <dsp:nvSpPr>
        <dsp:cNvPr id="0" name=""/>
        <dsp:cNvSpPr/>
      </dsp:nvSpPr>
      <dsp:spPr>
        <a:xfrm>
          <a:off x="0" y="797610"/>
          <a:ext cx="2018937" cy="1678650"/>
        </a:xfrm>
        <a:prstGeom prst="round2SameRect">
          <a:avLst>
            <a:gd name="adj1" fmla="val 16670"/>
            <a:gd name="adj2" fmla="val 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US" sz="2800" kern="1200" smtClean="0"/>
            <a:t>Controller</a:t>
          </a:r>
          <a:endParaRPr lang="en-GB" sz="2800" kern="1200" dirty="0"/>
        </a:p>
      </dsp:txBody>
      <dsp:txXfrm>
        <a:off x="81960" y="879570"/>
        <a:ext cx="1855017" cy="1596690"/>
      </dsp:txXfrm>
    </dsp:sp>
    <dsp:sp modelId="{B9B205B0-1A79-48A5-ADD6-CEF585E4E248}">
      <dsp:nvSpPr>
        <dsp:cNvPr id="0" name=""/>
        <dsp:cNvSpPr/>
      </dsp:nvSpPr>
      <dsp:spPr>
        <a:xfrm>
          <a:off x="2018937" y="2560194"/>
          <a:ext cx="5746205" cy="1678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just" defTabSz="914400" rtl="0" eaLnBrk="1" latinLnBrk="0" hangingPunct="1">
            <a:lnSpc>
              <a:spcPct val="90000"/>
            </a:lnSpc>
            <a:spcBef>
              <a:spcPct val="0"/>
            </a:spcBef>
            <a:spcAft>
              <a:spcPct val="35000"/>
            </a:spcAft>
            <a:buFont typeface="Arial" pitchFamily="34" charset="0"/>
            <a:buNone/>
            <a:defRPr/>
          </a:pPr>
          <a:r>
            <a:rPr lang="en-US" altLang="en-US" sz="2000" kern="1200" dirty="0" smtClean="0">
              <a:latin typeface="+mn-lt"/>
              <a:ea typeface="+mn-ea"/>
              <a:cs typeface="+mn-cs"/>
            </a:rPr>
            <a:t>Any processor who, without lawful excuse, discloses personal data processed by him without the prior authority of the controller on whose behalf the data are being or have been processed shall commit an offence.</a:t>
          </a:r>
          <a:endParaRPr lang="en-GB" sz="2000" kern="1200" dirty="0">
            <a:latin typeface="+mn-lt"/>
            <a:ea typeface="+mn-ea"/>
            <a:cs typeface="+mn-cs"/>
          </a:endParaRPr>
        </a:p>
      </dsp:txBody>
      <dsp:txXfrm>
        <a:off x="2018937" y="2560194"/>
        <a:ext cx="5746205" cy="1678650"/>
      </dsp:txXfrm>
    </dsp:sp>
    <dsp:sp modelId="{0961124C-CB32-483F-9450-2348E1CEB52C}">
      <dsp:nvSpPr>
        <dsp:cNvPr id="0" name=""/>
        <dsp:cNvSpPr/>
      </dsp:nvSpPr>
      <dsp:spPr>
        <a:xfrm>
          <a:off x="0" y="2560194"/>
          <a:ext cx="2018937" cy="1678650"/>
        </a:xfrm>
        <a:prstGeom prst="round2SameRect">
          <a:avLst>
            <a:gd name="adj1" fmla="val 16670"/>
            <a:gd name="adj2" fmla="val 0"/>
          </a:avLst>
        </a:prstGeom>
        <a:solidFill>
          <a:schemeClr val="accent3">
            <a:hueOff val="6639025"/>
            <a:satOff val="-5461"/>
            <a:lumOff val="6078"/>
            <a:alphaOff val="0"/>
          </a:schemeClr>
        </a:solidFill>
        <a:ln w="25400" cap="flat" cmpd="sng" algn="ctr">
          <a:solidFill>
            <a:schemeClr val="accent3">
              <a:hueOff val="6639025"/>
              <a:satOff val="-5461"/>
              <a:lumOff val="60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US" sz="2800" b="1" kern="1200" dirty="0"/>
            <a:t>Processor</a:t>
          </a:r>
          <a:endParaRPr lang="en-GB" sz="2800" b="1" kern="1200" dirty="0"/>
        </a:p>
      </dsp:txBody>
      <dsp:txXfrm>
        <a:off x="81960" y="2642154"/>
        <a:ext cx="1855017" cy="159669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F9AE4-F8CF-45CD-8011-4B1C3E4D72D5}">
      <dsp:nvSpPr>
        <dsp:cNvPr id="0" name=""/>
        <dsp:cNvSpPr/>
      </dsp:nvSpPr>
      <dsp:spPr>
        <a:xfrm rot="16200000">
          <a:off x="-470522" y="474003"/>
          <a:ext cx="4297218" cy="3349210"/>
        </a:xfrm>
        <a:prstGeom prst="flowChartManualOperation">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0" tIns="0" rIns="123811" bIns="0" numCol="1" spcCol="1270" anchor="ctr" anchorCtr="0">
          <a:noAutofit/>
        </a:bodyPr>
        <a:lstStyle/>
        <a:p>
          <a:pPr lvl="0" algn="ctr" defTabSz="844550">
            <a:lnSpc>
              <a:spcPct val="90000"/>
            </a:lnSpc>
            <a:spcBef>
              <a:spcPct val="0"/>
            </a:spcBef>
            <a:spcAft>
              <a:spcPct val="35000"/>
            </a:spcAft>
          </a:pPr>
          <a:r>
            <a:rPr lang="en-US" sz="1900" b="1" kern="1200" smtClean="0"/>
            <a:t>There are various offences and criminal penalties under this Act which, in general if committed, are sanctioned by a court of law.</a:t>
          </a:r>
          <a:endParaRPr lang="en-US" sz="1900" b="1" kern="1200"/>
        </a:p>
      </dsp:txBody>
      <dsp:txXfrm rot="5400000">
        <a:off x="3482" y="859443"/>
        <a:ext cx="3349210" cy="2578330"/>
      </dsp:txXfrm>
    </dsp:sp>
    <dsp:sp modelId="{A274AF8B-9631-4F46-BA60-890B5BCD7940}">
      <dsp:nvSpPr>
        <dsp:cNvPr id="0" name=""/>
        <dsp:cNvSpPr/>
      </dsp:nvSpPr>
      <dsp:spPr>
        <a:xfrm rot="16200000">
          <a:off x="3129879" y="474003"/>
          <a:ext cx="4297218" cy="3349210"/>
        </a:xfrm>
        <a:prstGeom prst="flowChartManualOperation">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0" tIns="0" rIns="123811" bIns="0" numCol="1" spcCol="1270" anchor="ctr" anchorCtr="0">
          <a:noAutofit/>
        </a:bodyPr>
        <a:lstStyle/>
        <a:p>
          <a:pPr lvl="0" algn="ctr" defTabSz="844550">
            <a:lnSpc>
              <a:spcPct val="90000"/>
            </a:lnSpc>
            <a:spcBef>
              <a:spcPct val="0"/>
            </a:spcBef>
            <a:spcAft>
              <a:spcPct val="35000"/>
            </a:spcAft>
          </a:pPr>
          <a:r>
            <a:rPr lang="en-US" sz="1900" b="1" kern="1200" smtClean="0"/>
            <a:t>Where no specific penalty is provided, any person who does not comply or contravenes this Act shall, on conviction, be liable to a fine not exceeding 200,000 rupees and to imprisonment for a term not exceeding 5 years.</a:t>
          </a:r>
          <a:endParaRPr lang="en-US" sz="1900" b="1" kern="1200" dirty="0"/>
        </a:p>
      </dsp:txBody>
      <dsp:txXfrm rot="5400000">
        <a:off x="3603883" y="859443"/>
        <a:ext cx="3349210" cy="257833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FB2C03-FF56-47D8-916C-BED9FB83C1FB}">
      <dsp:nvSpPr>
        <dsp:cNvPr id="0" name=""/>
        <dsp:cNvSpPr/>
      </dsp:nvSpPr>
      <dsp:spPr>
        <a:xfrm>
          <a:off x="-6174876" y="-944691"/>
          <a:ext cx="7350384" cy="7350384"/>
        </a:xfrm>
        <a:prstGeom prst="blockArc">
          <a:avLst>
            <a:gd name="adj1" fmla="val 18900000"/>
            <a:gd name="adj2" fmla="val 2700000"/>
            <a:gd name="adj3" fmla="val 294"/>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98C74D-B3CB-4CC5-84CA-7CB744690DBA}">
      <dsp:nvSpPr>
        <dsp:cNvPr id="0" name=""/>
        <dsp:cNvSpPr/>
      </dsp:nvSpPr>
      <dsp:spPr>
        <a:xfrm>
          <a:off x="437721" y="287576"/>
          <a:ext cx="6822394" cy="574934"/>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6354" tIns="40640" rIns="40640" bIns="40640" numCol="1" spcCol="1270" anchor="ctr" anchorCtr="0">
          <a:noAutofit/>
        </a:bodyPr>
        <a:lstStyle/>
        <a:p>
          <a:pPr lvl="0" algn="l" defTabSz="711200">
            <a:lnSpc>
              <a:spcPct val="90000"/>
            </a:lnSpc>
            <a:spcBef>
              <a:spcPct val="0"/>
            </a:spcBef>
            <a:spcAft>
              <a:spcPct val="35000"/>
            </a:spcAft>
          </a:pPr>
          <a:r>
            <a:rPr lang="en-US" sz="1600" b="1" kern="1200" smtClean="0">
              <a:solidFill>
                <a:srgbClr val="002060"/>
              </a:solidFill>
            </a:rPr>
            <a:t>Purely personal or household activity.</a:t>
          </a:r>
          <a:endParaRPr lang="en-US" sz="1600" b="1" kern="1200" dirty="0">
            <a:solidFill>
              <a:srgbClr val="002060"/>
            </a:solidFill>
          </a:endParaRPr>
        </a:p>
      </dsp:txBody>
      <dsp:txXfrm>
        <a:off x="437721" y="287576"/>
        <a:ext cx="6822394" cy="574934"/>
      </dsp:txXfrm>
    </dsp:sp>
    <dsp:sp modelId="{327CFB07-48D4-4D6C-B4D4-3D3425002476}">
      <dsp:nvSpPr>
        <dsp:cNvPr id="0" name=""/>
        <dsp:cNvSpPr/>
      </dsp:nvSpPr>
      <dsp:spPr>
        <a:xfrm>
          <a:off x="78387" y="215709"/>
          <a:ext cx="718667" cy="718667"/>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FD8915E1-171A-4160-8F1D-BEB62A466FA2}">
      <dsp:nvSpPr>
        <dsp:cNvPr id="0" name=""/>
        <dsp:cNvSpPr/>
      </dsp:nvSpPr>
      <dsp:spPr>
        <a:xfrm>
          <a:off x="910644" y="1149868"/>
          <a:ext cx="6349472" cy="574934"/>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6354" tIns="40640" rIns="40640" bIns="40640" numCol="1" spcCol="1270" anchor="ctr" anchorCtr="0">
          <a:noAutofit/>
        </a:bodyPr>
        <a:lstStyle/>
        <a:p>
          <a:pPr lvl="0" algn="l" defTabSz="711200">
            <a:lnSpc>
              <a:spcPct val="90000"/>
            </a:lnSpc>
            <a:spcBef>
              <a:spcPct val="0"/>
            </a:spcBef>
            <a:spcAft>
              <a:spcPct val="35000"/>
            </a:spcAft>
          </a:pPr>
          <a:r>
            <a:rPr lang="en-US" sz="1600" b="1" kern="1200" smtClean="0">
              <a:solidFill>
                <a:srgbClr val="002060"/>
              </a:solidFill>
            </a:rPr>
            <a:t>For the prevention, investigation, detection or prosecution of an offence, including the execution of a penalty.</a:t>
          </a:r>
          <a:endParaRPr lang="en-US" sz="1600" b="1" kern="1200" dirty="0">
            <a:solidFill>
              <a:srgbClr val="002060"/>
            </a:solidFill>
          </a:endParaRPr>
        </a:p>
      </dsp:txBody>
      <dsp:txXfrm>
        <a:off x="910644" y="1149868"/>
        <a:ext cx="6349472" cy="574934"/>
      </dsp:txXfrm>
    </dsp:sp>
    <dsp:sp modelId="{2FE0FB4E-D58A-4D97-9C85-8A95776C4850}">
      <dsp:nvSpPr>
        <dsp:cNvPr id="0" name=""/>
        <dsp:cNvSpPr/>
      </dsp:nvSpPr>
      <dsp:spPr>
        <a:xfrm>
          <a:off x="551310" y="1078001"/>
          <a:ext cx="718667" cy="718667"/>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ABBD2608-E4A1-4B08-8E7A-F2B862C4584E}">
      <dsp:nvSpPr>
        <dsp:cNvPr id="0" name=""/>
        <dsp:cNvSpPr/>
      </dsp:nvSpPr>
      <dsp:spPr>
        <a:xfrm>
          <a:off x="1126899" y="2012160"/>
          <a:ext cx="6133216" cy="574934"/>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6354" tIns="40640" rIns="40640" bIns="40640" numCol="1" spcCol="1270" anchor="ctr" anchorCtr="0">
          <a:noAutofit/>
        </a:bodyPr>
        <a:lstStyle/>
        <a:p>
          <a:pPr lvl="0" algn="l" defTabSz="711200">
            <a:lnSpc>
              <a:spcPct val="90000"/>
            </a:lnSpc>
            <a:spcBef>
              <a:spcPct val="0"/>
            </a:spcBef>
            <a:spcAft>
              <a:spcPct val="35000"/>
            </a:spcAft>
          </a:pPr>
          <a:r>
            <a:rPr lang="en-US" sz="1600" b="1" kern="1200" smtClean="0">
              <a:solidFill>
                <a:srgbClr val="002060"/>
              </a:solidFill>
            </a:rPr>
            <a:t>An objective of general public interest, including an economic or financial interest of the State.</a:t>
          </a:r>
          <a:endParaRPr lang="en-US" sz="1600" b="1" kern="1200" dirty="0">
            <a:solidFill>
              <a:srgbClr val="002060"/>
            </a:solidFill>
          </a:endParaRPr>
        </a:p>
      </dsp:txBody>
      <dsp:txXfrm>
        <a:off x="1126899" y="2012160"/>
        <a:ext cx="6133216" cy="574934"/>
      </dsp:txXfrm>
    </dsp:sp>
    <dsp:sp modelId="{6844CB32-98A1-42AB-8591-0D0A4D3EA660}">
      <dsp:nvSpPr>
        <dsp:cNvPr id="0" name=""/>
        <dsp:cNvSpPr/>
      </dsp:nvSpPr>
      <dsp:spPr>
        <a:xfrm>
          <a:off x="767565" y="1940293"/>
          <a:ext cx="718667" cy="718667"/>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4">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FF66DFF8-7844-4677-A6AA-536D62C31510}">
      <dsp:nvSpPr>
        <dsp:cNvPr id="0" name=""/>
        <dsp:cNvSpPr/>
      </dsp:nvSpPr>
      <dsp:spPr>
        <a:xfrm>
          <a:off x="1126899" y="2873905"/>
          <a:ext cx="6133216" cy="574934"/>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6354" tIns="40640" rIns="40640" bIns="40640" numCol="1" spcCol="1270" anchor="ctr" anchorCtr="0">
          <a:noAutofit/>
        </a:bodyPr>
        <a:lstStyle/>
        <a:p>
          <a:pPr lvl="0" algn="l" defTabSz="711200">
            <a:lnSpc>
              <a:spcPct val="90000"/>
            </a:lnSpc>
            <a:spcBef>
              <a:spcPct val="0"/>
            </a:spcBef>
            <a:spcAft>
              <a:spcPct val="35000"/>
            </a:spcAft>
          </a:pPr>
          <a:r>
            <a:rPr lang="en-US" sz="1600" b="1" kern="1200" smtClean="0">
              <a:solidFill>
                <a:srgbClr val="002060"/>
              </a:solidFill>
            </a:rPr>
            <a:t>The protection of judicial independence and judicial proceedings.</a:t>
          </a:r>
          <a:endParaRPr lang="en-US" sz="1600" b="1" kern="1200" dirty="0">
            <a:solidFill>
              <a:srgbClr val="002060"/>
            </a:solidFill>
          </a:endParaRPr>
        </a:p>
      </dsp:txBody>
      <dsp:txXfrm>
        <a:off x="1126899" y="2873905"/>
        <a:ext cx="6133216" cy="574934"/>
      </dsp:txXfrm>
    </dsp:sp>
    <dsp:sp modelId="{747CA141-8E83-42DF-92EE-A21F30F69836}">
      <dsp:nvSpPr>
        <dsp:cNvPr id="0" name=""/>
        <dsp:cNvSpPr/>
      </dsp:nvSpPr>
      <dsp:spPr>
        <a:xfrm>
          <a:off x="767565" y="2802039"/>
          <a:ext cx="718667" cy="718667"/>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0DEBC783-897E-4016-BE5A-F31B34EDEE14}">
      <dsp:nvSpPr>
        <dsp:cNvPr id="0" name=""/>
        <dsp:cNvSpPr/>
      </dsp:nvSpPr>
      <dsp:spPr>
        <a:xfrm>
          <a:off x="910644" y="3736197"/>
          <a:ext cx="6349472" cy="574934"/>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6354" tIns="40640" rIns="40640" bIns="40640" numCol="1" spcCol="1270" anchor="ctr" anchorCtr="0">
          <a:noAutofit/>
        </a:bodyPr>
        <a:lstStyle/>
        <a:p>
          <a:pPr lvl="0" algn="l" defTabSz="711200">
            <a:lnSpc>
              <a:spcPct val="90000"/>
            </a:lnSpc>
            <a:spcBef>
              <a:spcPct val="0"/>
            </a:spcBef>
            <a:spcAft>
              <a:spcPct val="35000"/>
            </a:spcAft>
          </a:pPr>
          <a:r>
            <a:rPr lang="en-US" sz="1600" b="1" kern="1200" smtClean="0">
              <a:solidFill>
                <a:srgbClr val="002060"/>
              </a:solidFill>
            </a:rPr>
            <a:t>The protection of a data subject or the rights and freedoms of others</a:t>
          </a:r>
          <a:endParaRPr lang="en-US" sz="1600" b="1" kern="1200" dirty="0" smtClean="0">
            <a:solidFill>
              <a:srgbClr val="002060"/>
            </a:solidFill>
          </a:endParaRPr>
        </a:p>
      </dsp:txBody>
      <dsp:txXfrm>
        <a:off x="910644" y="3736197"/>
        <a:ext cx="6349472" cy="574934"/>
      </dsp:txXfrm>
    </dsp:sp>
    <dsp:sp modelId="{F1B89BA0-40A4-4B4E-8007-0871019BE196}">
      <dsp:nvSpPr>
        <dsp:cNvPr id="0" name=""/>
        <dsp:cNvSpPr/>
      </dsp:nvSpPr>
      <dsp:spPr>
        <a:xfrm>
          <a:off x="551310" y="3664331"/>
          <a:ext cx="718667" cy="718667"/>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AD1A39BB-75CD-4FCA-9310-6DE2EDCCDC6F}">
      <dsp:nvSpPr>
        <dsp:cNvPr id="0" name=""/>
        <dsp:cNvSpPr/>
      </dsp:nvSpPr>
      <dsp:spPr>
        <a:xfrm>
          <a:off x="437721" y="4598489"/>
          <a:ext cx="6822394" cy="574934"/>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6354" tIns="40640" rIns="40640" bIns="40640" numCol="1" spcCol="1270" anchor="ctr" anchorCtr="0">
          <a:noAutofit/>
        </a:bodyPr>
        <a:lstStyle/>
        <a:p>
          <a:pPr lvl="0" algn="l" defTabSz="711200">
            <a:lnSpc>
              <a:spcPct val="90000"/>
            </a:lnSpc>
            <a:spcBef>
              <a:spcPct val="0"/>
            </a:spcBef>
            <a:spcAft>
              <a:spcPct val="35000"/>
            </a:spcAft>
          </a:pPr>
          <a:r>
            <a:rPr lang="en-US" sz="1600" b="1" kern="1200" dirty="0" smtClean="0">
              <a:solidFill>
                <a:srgbClr val="002060"/>
              </a:solidFill>
            </a:rPr>
            <a:t>For the protection of national security, </a:t>
          </a:r>
          <a:r>
            <a:rPr lang="en-US" sz="1600" b="1" kern="1200" dirty="0" err="1" smtClean="0">
              <a:solidFill>
                <a:srgbClr val="002060"/>
              </a:solidFill>
            </a:rPr>
            <a:t>defence</a:t>
          </a:r>
          <a:r>
            <a:rPr lang="en-US" sz="1600" b="1" kern="1200" dirty="0" smtClean="0">
              <a:solidFill>
                <a:srgbClr val="002060"/>
              </a:solidFill>
            </a:rPr>
            <a:t>  or public security – Certificate is required from the Prime Minister</a:t>
          </a:r>
        </a:p>
      </dsp:txBody>
      <dsp:txXfrm>
        <a:off x="437721" y="4598489"/>
        <a:ext cx="6822394" cy="574934"/>
      </dsp:txXfrm>
    </dsp:sp>
    <dsp:sp modelId="{5F062030-3E02-4196-8EF5-43C84A9E5F2A}">
      <dsp:nvSpPr>
        <dsp:cNvPr id="0" name=""/>
        <dsp:cNvSpPr/>
      </dsp:nvSpPr>
      <dsp:spPr>
        <a:xfrm>
          <a:off x="78387" y="4526622"/>
          <a:ext cx="718667" cy="718667"/>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3C3E7-E34A-4A0E-87F3-AA8463DF374C}">
      <dsp:nvSpPr>
        <dsp:cNvPr id="0" name=""/>
        <dsp:cNvSpPr/>
      </dsp:nvSpPr>
      <dsp:spPr>
        <a:xfrm>
          <a:off x="0" y="74949"/>
          <a:ext cx="7543800" cy="8505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104140" rIns="585483"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helps controllers or processors to demonstrate accountability and compliance with the Act</a:t>
          </a:r>
          <a:endParaRPr lang="en-GB" sz="2200" kern="1200" dirty="0"/>
        </a:p>
      </dsp:txBody>
      <dsp:txXfrm>
        <a:off x="0" y="74949"/>
        <a:ext cx="7543800" cy="850500"/>
      </dsp:txXfrm>
    </dsp:sp>
    <dsp:sp modelId="{802BBC07-4F2C-45AF-AEBF-E385A73ACBDF}">
      <dsp:nvSpPr>
        <dsp:cNvPr id="0" name=""/>
        <dsp:cNvSpPr/>
      </dsp:nvSpPr>
      <dsp:spPr>
        <a:xfrm>
          <a:off x="377190" y="1149"/>
          <a:ext cx="5280660" cy="147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222250">
            <a:lnSpc>
              <a:spcPct val="90000"/>
            </a:lnSpc>
            <a:spcBef>
              <a:spcPct val="0"/>
            </a:spcBef>
            <a:spcAft>
              <a:spcPct val="35000"/>
            </a:spcAft>
          </a:pPr>
          <a:r>
            <a:rPr lang="en-GB" sz="500" kern="1200" dirty="0" smtClean="0"/>
            <a:t> </a:t>
          </a:r>
          <a:endParaRPr lang="en-GB" sz="500" kern="1200" dirty="0"/>
        </a:p>
      </dsp:txBody>
      <dsp:txXfrm>
        <a:off x="384395" y="8354"/>
        <a:ext cx="5266250" cy="133190"/>
      </dsp:txXfrm>
    </dsp:sp>
    <dsp:sp modelId="{526974D9-0A8C-4C57-A8C5-66C522DDC3A8}">
      <dsp:nvSpPr>
        <dsp:cNvPr id="0" name=""/>
        <dsp:cNvSpPr/>
      </dsp:nvSpPr>
      <dsp:spPr>
        <a:xfrm>
          <a:off x="0" y="1026250"/>
          <a:ext cx="7543800" cy="11340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104140" rIns="585483" bIns="156464" numCol="1" spcCol="1270" anchor="t" anchorCtr="0">
          <a:noAutofit/>
        </a:bodyPr>
        <a:lstStyle/>
        <a:p>
          <a:pPr marL="228600" lvl="1" indent="-228600" algn="l" defTabSz="977900">
            <a:lnSpc>
              <a:spcPct val="90000"/>
            </a:lnSpc>
            <a:spcBef>
              <a:spcPct val="0"/>
            </a:spcBef>
            <a:spcAft>
              <a:spcPct val="15000"/>
            </a:spcAft>
            <a:buChar char="••"/>
          </a:pPr>
          <a:r>
            <a:rPr lang="en-GB" sz="2200" kern="1200" dirty="0" smtClean="0"/>
            <a:t>builds confidence and trust in the organisation with all stakeholders, as well as with the wider public </a:t>
          </a:r>
          <a:endParaRPr lang="en-GB" sz="2200" kern="1200" dirty="0"/>
        </a:p>
      </dsp:txBody>
      <dsp:txXfrm>
        <a:off x="0" y="1026250"/>
        <a:ext cx="7543800" cy="1134000"/>
      </dsp:txXfrm>
    </dsp:sp>
    <dsp:sp modelId="{9158D185-AA1F-46C9-8457-34D0DB7926EE}">
      <dsp:nvSpPr>
        <dsp:cNvPr id="0" name=""/>
        <dsp:cNvSpPr/>
      </dsp:nvSpPr>
      <dsp:spPr>
        <a:xfrm>
          <a:off x="377190" y="952450"/>
          <a:ext cx="5280660" cy="147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222250">
            <a:lnSpc>
              <a:spcPct val="90000"/>
            </a:lnSpc>
            <a:spcBef>
              <a:spcPct val="0"/>
            </a:spcBef>
            <a:spcAft>
              <a:spcPct val="35000"/>
            </a:spcAft>
          </a:pPr>
          <a:r>
            <a:rPr lang="en-GB" sz="500" kern="1200" dirty="0" smtClean="0"/>
            <a:t> </a:t>
          </a:r>
          <a:endParaRPr lang="en-GB" sz="500" kern="1200" dirty="0"/>
        </a:p>
      </dsp:txBody>
      <dsp:txXfrm>
        <a:off x="384395" y="959655"/>
        <a:ext cx="5266250" cy="133190"/>
      </dsp:txXfrm>
    </dsp:sp>
    <dsp:sp modelId="{F000BF0B-332B-4B88-A8BF-E616C343C520}">
      <dsp:nvSpPr>
        <dsp:cNvPr id="0" name=""/>
        <dsp:cNvSpPr/>
      </dsp:nvSpPr>
      <dsp:spPr>
        <a:xfrm>
          <a:off x="0" y="2261050"/>
          <a:ext cx="7543800" cy="8505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104140" rIns="585483"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allows data subjects to quickly assess the level of data protection of relevant products and services</a:t>
          </a:r>
          <a:endParaRPr lang="en-GB" sz="2200" kern="1200" dirty="0"/>
        </a:p>
      </dsp:txBody>
      <dsp:txXfrm>
        <a:off x="0" y="2261050"/>
        <a:ext cx="7543800" cy="850500"/>
      </dsp:txXfrm>
    </dsp:sp>
    <dsp:sp modelId="{B785EEB6-41A1-42C1-B7DE-9F67CBD4FCA0}">
      <dsp:nvSpPr>
        <dsp:cNvPr id="0" name=""/>
        <dsp:cNvSpPr/>
      </dsp:nvSpPr>
      <dsp:spPr>
        <a:xfrm>
          <a:off x="377190" y="2187250"/>
          <a:ext cx="5280660" cy="1476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222250">
            <a:lnSpc>
              <a:spcPct val="90000"/>
            </a:lnSpc>
            <a:spcBef>
              <a:spcPct val="0"/>
            </a:spcBef>
            <a:spcAft>
              <a:spcPct val="35000"/>
            </a:spcAft>
          </a:pPr>
          <a:r>
            <a:rPr lang="en-GB" sz="500" kern="1200" dirty="0" smtClean="0"/>
            <a:t> </a:t>
          </a:r>
          <a:endParaRPr lang="en-GB" sz="500" kern="1200" dirty="0"/>
        </a:p>
      </dsp:txBody>
      <dsp:txXfrm>
        <a:off x="384395" y="2194455"/>
        <a:ext cx="5266250" cy="133190"/>
      </dsp:txXfrm>
    </dsp:sp>
    <dsp:sp modelId="{49090CF2-A2DC-4DDC-8039-254AB7105D64}">
      <dsp:nvSpPr>
        <dsp:cNvPr id="0" name=""/>
        <dsp:cNvSpPr/>
      </dsp:nvSpPr>
      <dsp:spPr>
        <a:xfrm>
          <a:off x="0" y="3212350"/>
          <a:ext cx="7543800" cy="8505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104140" rIns="585483"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gives legal certainty for cross-border data transfers</a:t>
          </a:r>
          <a:endParaRPr lang="en-GB" sz="2200" kern="1200" dirty="0"/>
        </a:p>
      </dsp:txBody>
      <dsp:txXfrm>
        <a:off x="0" y="3212350"/>
        <a:ext cx="7543800" cy="850500"/>
      </dsp:txXfrm>
    </dsp:sp>
    <dsp:sp modelId="{4A8AF683-E552-4F62-912A-B9B371184E12}">
      <dsp:nvSpPr>
        <dsp:cNvPr id="0" name=""/>
        <dsp:cNvSpPr/>
      </dsp:nvSpPr>
      <dsp:spPr>
        <a:xfrm>
          <a:off x="377190" y="3138550"/>
          <a:ext cx="5280660" cy="1476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222250">
            <a:lnSpc>
              <a:spcPct val="90000"/>
            </a:lnSpc>
            <a:spcBef>
              <a:spcPct val="0"/>
            </a:spcBef>
            <a:spcAft>
              <a:spcPct val="35000"/>
            </a:spcAft>
          </a:pPr>
          <a:r>
            <a:rPr lang="en-GB" sz="500" kern="1200" dirty="0" smtClean="0"/>
            <a:t> </a:t>
          </a:r>
          <a:endParaRPr lang="en-GB" sz="500" kern="1200" dirty="0"/>
        </a:p>
      </dsp:txBody>
      <dsp:txXfrm>
        <a:off x="384395" y="3145755"/>
        <a:ext cx="5266250" cy="13319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8B29F6-58D0-4A64-BE35-5F202625B61E}">
      <dsp:nvSpPr>
        <dsp:cNvPr id="0" name=""/>
        <dsp:cNvSpPr/>
      </dsp:nvSpPr>
      <dsp:spPr>
        <a:xfrm rot="5400000">
          <a:off x="5161211" y="-2088294"/>
          <a:ext cx="869833" cy="526694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0">
            <a:lnSpc>
              <a:spcPct val="90000"/>
            </a:lnSpc>
            <a:spcBef>
              <a:spcPct val="0"/>
            </a:spcBef>
            <a:spcAft>
              <a:spcPct val="15000"/>
            </a:spcAft>
            <a:buChar char="••"/>
          </a:pPr>
          <a:r>
            <a:rPr lang="en-US" sz="1800" b="1" kern="1200" smtClean="0"/>
            <a:t>Certification will be issued by the Data Protection Office.</a:t>
          </a:r>
          <a:endParaRPr lang="en-US" sz="1800" b="1" kern="1200" dirty="0"/>
        </a:p>
      </dsp:txBody>
      <dsp:txXfrm rot="-5400000">
        <a:off x="2962656" y="152723"/>
        <a:ext cx="5224482" cy="784909"/>
      </dsp:txXfrm>
    </dsp:sp>
    <dsp:sp modelId="{B740BC90-5C45-40C4-8EBA-67D928351B09}">
      <dsp:nvSpPr>
        <dsp:cNvPr id="0" name=""/>
        <dsp:cNvSpPr/>
      </dsp:nvSpPr>
      <dsp:spPr>
        <a:xfrm>
          <a:off x="0" y="1531"/>
          <a:ext cx="2962656" cy="1087291"/>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GB" sz="3200" kern="1200" dirty="0" smtClean="0"/>
            <a:t>Certification body</a:t>
          </a:r>
          <a:endParaRPr lang="en-US" sz="3200" kern="1200" dirty="0"/>
        </a:p>
      </dsp:txBody>
      <dsp:txXfrm>
        <a:off x="53077" y="54608"/>
        <a:ext cx="2856502" cy="981137"/>
      </dsp:txXfrm>
    </dsp:sp>
    <dsp:sp modelId="{3DE89B11-01DA-4910-8876-F8791BEA6A09}">
      <dsp:nvSpPr>
        <dsp:cNvPr id="0" name=""/>
        <dsp:cNvSpPr/>
      </dsp:nvSpPr>
      <dsp:spPr>
        <a:xfrm rot="5400000">
          <a:off x="5161211" y="-931302"/>
          <a:ext cx="869833" cy="5266944"/>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0">
            <a:lnSpc>
              <a:spcPct val="90000"/>
            </a:lnSpc>
            <a:spcBef>
              <a:spcPct val="0"/>
            </a:spcBef>
            <a:spcAft>
              <a:spcPct val="15000"/>
            </a:spcAft>
            <a:buChar char="••"/>
          </a:pPr>
          <a:r>
            <a:rPr lang="en-GB" sz="1800" b="1" kern="1200" dirty="0" smtClean="0"/>
            <a:t>Certification is voluntary and free.</a:t>
          </a:r>
          <a:endParaRPr lang="en-US" sz="1800" b="1" kern="1200" dirty="0"/>
        </a:p>
      </dsp:txBody>
      <dsp:txXfrm rot="-5400000">
        <a:off x="2962656" y="1309715"/>
        <a:ext cx="5224482" cy="784909"/>
      </dsp:txXfrm>
    </dsp:sp>
    <dsp:sp modelId="{4040E44F-B532-482A-AC0C-CE35A2D0F428}">
      <dsp:nvSpPr>
        <dsp:cNvPr id="0" name=""/>
        <dsp:cNvSpPr/>
      </dsp:nvSpPr>
      <dsp:spPr>
        <a:xfrm>
          <a:off x="0" y="1143188"/>
          <a:ext cx="2962656" cy="1087291"/>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GB" sz="3200" kern="1200" dirty="0" smtClean="0"/>
            <a:t>Compulsory and Fee?</a:t>
          </a:r>
          <a:endParaRPr lang="en-US" sz="3200" kern="1200" dirty="0"/>
        </a:p>
      </dsp:txBody>
      <dsp:txXfrm>
        <a:off x="53077" y="1196265"/>
        <a:ext cx="2856502" cy="981137"/>
      </dsp:txXfrm>
    </dsp:sp>
    <dsp:sp modelId="{855B2F78-37A1-4146-B815-B307DCFD94E2}">
      <dsp:nvSpPr>
        <dsp:cNvPr id="0" name=""/>
        <dsp:cNvSpPr/>
      </dsp:nvSpPr>
      <dsp:spPr>
        <a:xfrm rot="5400000">
          <a:off x="5041698" y="202909"/>
          <a:ext cx="1097929" cy="5261800"/>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0">
            <a:lnSpc>
              <a:spcPct val="90000"/>
            </a:lnSpc>
            <a:spcBef>
              <a:spcPct val="0"/>
            </a:spcBef>
            <a:spcAft>
              <a:spcPct val="15000"/>
            </a:spcAft>
            <a:buChar char="••"/>
          </a:pPr>
          <a:r>
            <a:rPr lang="en-US" sz="1800" b="1" kern="1200" smtClean="0"/>
            <a:t>Certification is valid for three years and is subject to renewal. Controllers or processors may apply for renewal of the certification before the date of its expiry.</a:t>
          </a:r>
          <a:endParaRPr lang="en-US" sz="1800" b="1" kern="1200" dirty="0"/>
        </a:p>
      </dsp:txBody>
      <dsp:txXfrm rot="-5400000">
        <a:off x="2959763" y="2338440"/>
        <a:ext cx="5208204" cy="990737"/>
      </dsp:txXfrm>
    </dsp:sp>
    <dsp:sp modelId="{DA4F8AF4-5956-432D-818C-D8AB7055413C}">
      <dsp:nvSpPr>
        <dsp:cNvPr id="0" name=""/>
        <dsp:cNvSpPr/>
      </dsp:nvSpPr>
      <dsp:spPr>
        <a:xfrm>
          <a:off x="0" y="2290163"/>
          <a:ext cx="2959762" cy="1087291"/>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GB" sz="3200" kern="1200" dirty="0" smtClean="0"/>
            <a:t>Validity</a:t>
          </a:r>
          <a:endParaRPr lang="en-US" sz="3200" kern="1200" dirty="0"/>
        </a:p>
      </dsp:txBody>
      <dsp:txXfrm>
        <a:off x="53077" y="2343240"/>
        <a:ext cx="2853608" cy="981137"/>
      </dsp:txXfrm>
    </dsp:sp>
    <dsp:sp modelId="{DA1473EE-2E58-4C11-8FE7-BAAC8095BFBA}">
      <dsp:nvSpPr>
        <dsp:cNvPr id="0" name=""/>
        <dsp:cNvSpPr/>
      </dsp:nvSpPr>
      <dsp:spPr>
        <a:xfrm rot="5400000">
          <a:off x="5161211" y="1347313"/>
          <a:ext cx="869833" cy="5266944"/>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0">
            <a:lnSpc>
              <a:spcPct val="90000"/>
            </a:lnSpc>
            <a:spcBef>
              <a:spcPct val="0"/>
            </a:spcBef>
            <a:spcAft>
              <a:spcPct val="15000"/>
            </a:spcAft>
            <a:buChar char="••"/>
          </a:pPr>
          <a:r>
            <a:rPr lang="en-US" sz="1800" b="1" kern="1200" dirty="0" smtClean="0"/>
            <a:t>Certification is subject to withdrawal where the conditions for issuing the certification are no longer met.</a:t>
          </a:r>
          <a:endParaRPr lang="en-US" sz="1800" b="1" kern="1200" dirty="0"/>
        </a:p>
      </dsp:txBody>
      <dsp:txXfrm rot="-5400000">
        <a:off x="2962656" y="3588330"/>
        <a:ext cx="5224482" cy="784909"/>
      </dsp:txXfrm>
    </dsp:sp>
    <dsp:sp modelId="{52A6BFD5-5706-49F2-9CA8-2763659E5CEE}">
      <dsp:nvSpPr>
        <dsp:cNvPr id="0" name=""/>
        <dsp:cNvSpPr/>
      </dsp:nvSpPr>
      <dsp:spPr>
        <a:xfrm>
          <a:off x="0" y="3437139"/>
          <a:ext cx="2962656" cy="1087291"/>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GB" sz="3200" kern="1200" dirty="0" smtClean="0"/>
            <a:t>Withdrawal</a:t>
          </a:r>
          <a:endParaRPr lang="en-US" sz="3200" kern="1200" dirty="0"/>
        </a:p>
      </dsp:txBody>
      <dsp:txXfrm>
        <a:off x="53077" y="3490216"/>
        <a:ext cx="2856502" cy="9811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E3EE7-2AD0-418D-8EF8-D837B946E10E}">
      <dsp:nvSpPr>
        <dsp:cNvPr id="0" name=""/>
        <dsp:cNvSpPr/>
      </dsp:nvSpPr>
      <dsp:spPr>
        <a:xfrm>
          <a:off x="0" y="0"/>
          <a:ext cx="88392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479F57-D0A1-4604-B79F-5A29CF4B86B6}">
      <dsp:nvSpPr>
        <dsp:cNvPr id="0" name=""/>
        <dsp:cNvSpPr/>
      </dsp:nvSpPr>
      <dsp:spPr>
        <a:xfrm>
          <a:off x="0" y="0"/>
          <a:ext cx="8839200" cy="1374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b="0" kern="1200" dirty="0" smtClean="0">
              <a:solidFill>
                <a:schemeClr val="tx1"/>
              </a:solidFill>
              <a:latin typeface="Lato"/>
            </a:rPr>
            <a:t>T</a:t>
          </a:r>
          <a:r>
            <a:rPr lang="en-GB" sz="2400" b="0" kern="1200" dirty="0" smtClean="0">
              <a:solidFill>
                <a:schemeClr val="tx1"/>
              </a:solidFill>
              <a:latin typeface="Lato"/>
            </a:rPr>
            <a:t>o strengthen the control and personal autonomy of data subjects (individuals) over their personal data</a:t>
          </a:r>
          <a:endParaRPr lang="en-US" sz="2400" b="0" kern="1200" dirty="0">
            <a:solidFill>
              <a:schemeClr val="tx1"/>
            </a:solidFill>
            <a:latin typeface="Lato"/>
          </a:endParaRPr>
        </a:p>
      </dsp:txBody>
      <dsp:txXfrm>
        <a:off x="0" y="0"/>
        <a:ext cx="8839200" cy="1374959"/>
      </dsp:txXfrm>
    </dsp:sp>
    <dsp:sp modelId="{C6E97F52-B184-48D2-B4E5-D999F9B820DD}">
      <dsp:nvSpPr>
        <dsp:cNvPr id="0" name=""/>
        <dsp:cNvSpPr/>
      </dsp:nvSpPr>
      <dsp:spPr>
        <a:xfrm>
          <a:off x="0" y="1374959"/>
          <a:ext cx="8839200"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470518-91BE-4643-B3C9-C478B4E29E18}">
      <dsp:nvSpPr>
        <dsp:cNvPr id="0" name=""/>
        <dsp:cNvSpPr/>
      </dsp:nvSpPr>
      <dsp:spPr>
        <a:xfrm>
          <a:off x="0" y="1374959"/>
          <a:ext cx="8839200" cy="1374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b="0" kern="1200" dirty="0" smtClean="0">
              <a:solidFill>
                <a:schemeClr val="tx1"/>
              </a:solidFill>
              <a:latin typeface="Lato"/>
            </a:rPr>
            <a:t>In line with the European Union’s General Data Protection Regulation (</a:t>
          </a:r>
          <a:r>
            <a:rPr lang="en-US" sz="2400" b="0" kern="1200" dirty="0" err="1" smtClean="0">
              <a:solidFill>
                <a:schemeClr val="tx1"/>
              </a:solidFill>
              <a:latin typeface="Lato"/>
            </a:rPr>
            <a:t>GDPR</a:t>
          </a:r>
          <a:r>
            <a:rPr lang="en-US" sz="2400" b="0" kern="1200" dirty="0" smtClean="0">
              <a:solidFill>
                <a:schemeClr val="tx1"/>
              </a:solidFill>
              <a:latin typeface="Lato"/>
            </a:rPr>
            <a:t>)</a:t>
          </a:r>
          <a:endParaRPr lang="en-US" sz="2400" b="0" kern="1200" dirty="0">
            <a:solidFill>
              <a:schemeClr val="tx1"/>
            </a:solidFill>
            <a:latin typeface="Lato"/>
          </a:endParaRPr>
        </a:p>
      </dsp:txBody>
      <dsp:txXfrm>
        <a:off x="0" y="1374959"/>
        <a:ext cx="8839200" cy="1374959"/>
      </dsp:txXfrm>
    </dsp:sp>
    <dsp:sp modelId="{00284E12-25CC-4807-9150-C07646D330A9}">
      <dsp:nvSpPr>
        <dsp:cNvPr id="0" name=""/>
        <dsp:cNvSpPr/>
      </dsp:nvSpPr>
      <dsp:spPr>
        <a:xfrm>
          <a:off x="0" y="2749919"/>
          <a:ext cx="8839200" cy="0"/>
        </a:xfrm>
        <a:prstGeom prst="lin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844171-9131-4EBD-A3A2-DAAE230115B7}">
      <dsp:nvSpPr>
        <dsp:cNvPr id="0" name=""/>
        <dsp:cNvSpPr/>
      </dsp:nvSpPr>
      <dsp:spPr>
        <a:xfrm>
          <a:off x="0" y="2749919"/>
          <a:ext cx="8839200" cy="1374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GB" sz="2400" b="0" kern="1200" dirty="0" smtClean="0">
              <a:solidFill>
                <a:schemeClr val="tx1"/>
              </a:solidFill>
              <a:latin typeface="Lato"/>
            </a:rPr>
            <a:t>To simplify the regulatory environment for business in our digital economy. </a:t>
          </a:r>
          <a:endParaRPr lang="en-US" sz="2400" b="0" kern="1200" dirty="0">
            <a:solidFill>
              <a:schemeClr val="tx1"/>
            </a:solidFill>
            <a:latin typeface="Lato"/>
          </a:endParaRPr>
        </a:p>
      </dsp:txBody>
      <dsp:txXfrm>
        <a:off x="0" y="2749919"/>
        <a:ext cx="8839200" cy="1374959"/>
      </dsp:txXfrm>
    </dsp:sp>
    <dsp:sp modelId="{EB08CA75-FD62-4575-B41A-EBA2BD971EA9}">
      <dsp:nvSpPr>
        <dsp:cNvPr id="0" name=""/>
        <dsp:cNvSpPr/>
      </dsp:nvSpPr>
      <dsp:spPr>
        <a:xfrm>
          <a:off x="0" y="4124879"/>
          <a:ext cx="8839200"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0B9B07-853D-42FD-90D9-C14B24CD1DED}">
      <dsp:nvSpPr>
        <dsp:cNvPr id="0" name=""/>
        <dsp:cNvSpPr/>
      </dsp:nvSpPr>
      <dsp:spPr>
        <a:xfrm>
          <a:off x="0" y="4124879"/>
          <a:ext cx="8839200" cy="13749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GB" sz="2400" b="0" kern="1200" dirty="0" smtClean="0">
              <a:solidFill>
                <a:schemeClr val="tx1"/>
              </a:solidFill>
              <a:latin typeface="Lato"/>
            </a:rPr>
            <a:t>To promote the safe transfer of personal data to and from foreign jurisdictions</a:t>
          </a:r>
          <a:endParaRPr lang="en-US" sz="2400" b="0" kern="1200" dirty="0">
            <a:solidFill>
              <a:schemeClr val="tx1"/>
            </a:solidFill>
            <a:latin typeface="Lato"/>
          </a:endParaRPr>
        </a:p>
      </dsp:txBody>
      <dsp:txXfrm>
        <a:off x="0" y="4124879"/>
        <a:ext cx="8839200" cy="13749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EA944-63CE-4D7A-8B76-42BEE7B4A6F6}">
      <dsp:nvSpPr>
        <dsp:cNvPr id="0" name=""/>
        <dsp:cNvSpPr/>
      </dsp:nvSpPr>
      <dsp:spPr>
        <a:xfrm>
          <a:off x="1452237" y="175696"/>
          <a:ext cx="7258829" cy="514953"/>
        </a:xfrm>
        <a:prstGeom prst="flowChartProcess">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ctr" defTabSz="800100">
            <a:lnSpc>
              <a:spcPct val="90000"/>
            </a:lnSpc>
            <a:spcBef>
              <a:spcPct val="0"/>
            </a:spcBef>
            <a:spcAft>
              <a:spcPct val="15000"/>
            </a:spcAft>
            <a:buChar char="••"/>
          </a:pPr>
          <a:r>
            <a:rPr lang="en-US" sz="1800" b="1" i="0" kern="1200" cap="small" baseline="0" smtClean="0">
              <a:latin typeface="Lato"/>
              <a:ea typeface="+mn-ea"/>
              <a:cs typeface="+mn-cs"/>
            </a:rPr>
            <a:t>Ensure compliance with DPA 2017 and regulations</a:t>
          </a:r>
          <a:endParaRPr lang="en-GB" sz="1800" b="1" i="0" kern="1200" cap="small" baseline="0" dirty="0">
            <a:latin typeface="Lato"/>
            <a:ea typeface="+mn-ea"/>
            <a:cs typeface="+mn-cs"/>
          </a:endParaRPr>
        </a:p>
      </dsp:txBody>
      <dsp:txXfrm>
        <a:off x="1452237" y="175696"/>
        <a:ext cx="7258829" cy="514953"/>
      </dsp:txXfrm>
    </dsp:sp>
    <dsp:sp modelId="{985E4F52-1DAB-4492-8CC8-AB8DE2C9BE96}">
      <dsp:nvSpPr>
        <dsp:cNvPr id="0" name=""/>
        <dsp:cNvSpPr/>
      </dsp:nvSpPr>
      <dsp:spPr>
        <a:xfrm>
          <a:off x="6038" y="108658"/>
          <a:ext cx="1873093" cy="649029"/>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cap="small" baseline="0" smtClean="0">
              <a:latin typeface="Lato"/>
              <a:ea typeface="+mn-ea"/>
              <a:cs typeface="+mn-cs"/>
            </a:rPr>
            <a:t>I</a:t>
          </a:r>
          <a:endParaRPr lang="en-GB" sz="1800" b="1" kern="1200" dirty="0">
            <a:latin typeface="Lato"/>
            <a:ea typeface="+mn-ea"/>
            <a:cs typeface="+mn-cs"/>
          </a:endParaRPr>
        </a:p>
      </dsp:txBody>
      <dsp:txXfrm>
        <a:off x="6038" y="108658"/>
        <a:ext cx="1710836" cy="649029"/>
      </dsp:txXfrm>
    </dsp:sp>
    <dsp:sp modelId="{5E9D2B4E-6CFA-42C7-ABD9-43732A7CF4B3}">
      <dsp:nvSpPr>
        <dsp:cNvPr id="0" name=""/>
        <dsp:cNvSpPr/>
      </dsp:nvSpPr>
      <dsp:spPr>
        <a:xfrm>
          <a:off x="1455008" y="825855"/>
          <a:ext cx="7257679" cy="514953"/>
        </a:xfrm>
        <a:prstGeom prst="flowChartProcess">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1">
          <a:noAutofit/>
        </a:bodyPr>
        <a:lstStyle/>
        <a:p>
          <a:pPr marL="171450" lvl="1" indent="-171450" algn="ctr" defTabSz="800100">
            <a:lnSpc>
              <a:spcPct val="90000"/>
            </a:lnSpc>
            <a:spcBef>
              <a:spcPct val="0"/>
            </a:spcBef>
            <a:spcAft>
              <a:spcPct val="15000"/>
            </a:spcAft>
            <a:buChar char="••"/>
          </a:pPr>
          <a:r>
            <a:rPr lang="en-GB" sz="1800" b="1" kern="1200" cap="small" baseline="0" smtClean="0">
              <a:latin typeface="Lato"/>
              <a:ea typeface="+mn-ea"/>
              <a:cs typeface="+mn-cs"/>
            </a:rPr>
            <a:t>Registration of controllers and processors</a:t>
          </a:r>
          <a:endParaRPr lang="en-GB" sz="1800" b="1" i="0" kern="1200" cap="small" baseline="0" dirty="0">
            <a:latin typeface="Lato"/>
            <a:ea typeface="+mn-ea"/>
            <a:cs typeface="+mn-cs"/>
          </a:endParaRPr>
        </a:p>
      </dsp:txBody>
      <dsp:txXfrm>
        <a:off x="1455008" y="825855"/>
        <a:ext cx="7257679" cy="514953"/>
      </dsp:txXfrm>
    </dsp:sp>
    <dsp:sp modelId="{57B4E1FB-70CD-49BF-A76A-2CE549954B7C}">
      <dsp:nvSpPr>
        <dsp:cNvPr id="0" name=""/>
        <dsp:cNvSpPr/>
      </dsp:nvSpPr>
      <dsp:spPr>
        <a:xfrm>
          <a:off x="4621" y="777353"/>
          <a:ext cx="1877078" cy="649029"/>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smtClean="0">
              <a:latin typeface="Lato"/>
              <a:ea typeface="+mn-ea"/>
              <a:cs typeface="+mn-cs"/>
            </a:rPr>
            <a:t>II</a:t>
          </a:r>
          <a:endParaRPr lang="en-GB" sz="1800" b="1" kern="1200" dirty="0">
            <a:latin typeface="Lato"/>
            <a:ea typeface="+mn-ea"/>
            <a:cs typeface="+mn-cs"/>
          </a:endParaRPr>
        </a:p>
      </dsp:txBody>
      <dsp:txXfrm>
        <a:off x="4621" y="777353"/>
        <a:ext cx="1714821" cy="649029"/>
      </dsp:txXfrm>
    </dsp:sp>
    <dsp:sp modelId="{4AB948DD-6B10-47B5-BAA6-5A90485C03F2}">
      <dsp:nvSpPr>
        <dsp:cNvPr id="0" name=""/>
        <dsp:cNvSpPr/>
      </dsp:nvSpPr>
      <dsp:spPr>
        <a:xfrm>
          <a:off x="1458574" y="1474962"/>
          <a:ext cx="7244170" cy="514953"/>
        </a:xfrm>
        <a:prstGeom prst="flowChartProcess">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ctr" defTabSz="800100">
            <a:lnSpc>
              <a:spcPct val="90000"/>
            </a:lnSpc>
            <a:spcBef>
              <a:spcPct val="0"/>
            </a:spcBef>
            <a:spcAft>
              <a:spcPct val="15000"/>
            </a:spcAft>
            <a:buChar char="••"/>
          </a:pPr>
          <a:r>
            <a:rPr lang="en-GB" sz="1800" b="1" i="0" kern="1200" cap="small" baseline="0" smtClean="0">
              <a:latin typeface="Lato"/>
              <a:ea typeface="+mn-ea"/>
              <a:cs typeface="+mn-cs"/>
            </a:rPr>
            <a:t>Investigation of complaints</a:t>
          </a:r>
          <a:endParaRPr lang="en-GB" sz="1800" b="1" kern="1200" cap="small" baseline="0" dirty="0">
            <a:latin typeface="Lato"/>
            <a:ea typeface="+mn-ea"/>
            <a:cs typeface="+mn-cs"/>
          </a:endParaRPr>
        </a:p>
      </dsp:txBody>
      <dsp:txXfrm>
        <a:off x="1458574" y="1474962"/>
        <a:ext cx="7244170" cy="514953"/>
      </dsp:txXfrm>
    </dsp:sp>
    <dsp:sp modelId="{6A1D8B28-5219-44C4-BA27-26D16DA1D1F3}">
      <dsp:nvSpPr>
        <dsp:cNvPr id="0" name=""/>
        <dsp:cNvSpPr/>
      </dsp:nvSpPr>
      <dsp:spPr>
        <a:xfrm>
          <a:off x="1347" y="1407885"/>
          <a:ext cx="1897133" cy="649029"/>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smtClean="0">
              <a:latin typeface="Lato"/>
              <a:ea typeface="+mn-ea"/>
              <a:cs typeface="+mn-cs"/>
            </a:rPr>
            <a:t>III</a:t>
          </a:r>
          <a:endParaRPr lang="en-GB" sz="1800" b="1" kern="1200" dirty="0">
            <a:latin typeface="Lato"/>
            <a:ea typeface="+mn-ea"/>
            <a:cs typeface="+mn-cs"/>
          </a:endParaRPr>
        </a:p>
      </dsp:txBody>
      <dsp:txXfrm>
        <a:off x="1347" y="1407885"/>
        <a:ext cx="1734876" cy="649029"/>
      </dsp:txXfrm>
    </dsp:sp>
    <dsp:sp modelId="{CD3BE388-BA1C-444E-8F3F-911F8F2DE1DD}">
      <dsp:nvSpPr>
        <dsp:cNvPr id="0" name=""/>
        <dsp:cNvSpPr/>
      </dsp:nvSpPr>
      <dsp:spPr>
        <a:xfrm>
          <a:off x="1466502" y="2086919"/>
          <a:ext cx="7241967" cy="514953"/>
        </a:xfrm>
        <a:prstGeom prst="flowChartProcess">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1">
          <a:noAutofit/>
        </a:bodyPr>
        <a:lstStyle/>
        <a:p>
          <a:pPr marL="171450" lvl="1" indent="-171450" algn="ctr" defTabSz="800100">
            <a:lnSpc>
              <a:spcPct val="90000"/>
            </a:lnSpc>
            <a:spcBef>
              <a:spcPct val="0"/>
            </a:spcBef>
            <a:spcAft>
              <a:spcPct val="15000"/>
            </a:spcAft>
            <a:buChar char="••"/>
          </a:pPr>
          <a:r>
            <a:rPr lang="en-GB" sz="1800" b="1" i="0" kern="1200" cap="small" baseline="0" smtClean="0">
              <a:latin typeface="Lato"/>
              <a:ea typeface="+mn-ea"/>
              <a:cs typeface="+mn-cs"/>
            </a:rPr>
            <a:t>Sensitisation/ Training</a:t>
          </a:r>
          <a:endParaRPr lang="en-GB" sz="1800" b="1" kern="1200" cap="small" baseline="0" dirty="0">
            <a:latin typeface="Lato"/>
            <a:ea typeface="+mn-ea"/>
            <a:cs typeface="+mn-cs"/>
          </a:endParaRPr>
        </a:p>
      </dsp:txBody>
      <dsp:txXfrm>
        <a:off x="1466502" y="2086919"/>
        <a:ext cx="7241967" cy="514953"/>
      </dsp:txXfrm>
    </dsp:sp>
    <dsp:sp modelId="{6D4C8E2F-E368-46A0-919E-1923646AFB45}">
      <dsp:nvSpPr>
        <dsp:cNvPr id="0" name=""/>
        <dsp:cNvSpPr/>
      </dsp:nvSpPr>
      <dsp:spPr>
        <a:xfrm>
          <a:off x="2006" y="2038417"/>
          <a:ext cx="1898018" cy="649029"/>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cap="small" baseline="0" smtClean="0">
              <a:latin typeface="Lato"/>
              <a:ea typeface="+mn-ea"/>
              <a:cs typeface="+mn-cs"/>
            </a:rPr>
            <a:t>IV</a:t>
          </a:r>
          <a:endParaRPr lang="en-GB" sz="1800" b="1" kern="1200" cap="small" baseline="0" dirty="0">
            <a:latin typeface="Lato"/>
            <a:ea typeface="+mn-ea"/>
            <a:cs typeface="+mn-cs"/>
          </a:endParaRPr>
        </a:p>
      </dsp:txBody>
      <dsp:txXfrm>
        <a:off x="2006" y="2038417"/>
        <a:ext cx="1735761" cy="649029"/>
      </dsp:txXfrm>
    </dsp:sp>
    <dsp:sp modelId="{E3709628-88FA-456D-922D-F472ABEA44B4}">
      <dsp:nvSpPr>
        <dsp:cNvPr id="0" name=""/>
        <dsp:cNvSpPr/>
      </dsp:nvSpPr>
      <dsp:spPr>
        <a:xfrm>
          <a:off x="1445409" y="2736033"/>
          <a:ext cx="7254655" cy="514953"/>
        </a:xfrm>
        <a:prstGeom prst="flowChartProcess">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1">
          <a:noAutofit/>
        </a:bodyPr>
        <a:lstStyle/>
        <a:p>
          <a:pPr marL="171450" lvl="1" indent="-171450" algn="l" defTabSz="800100">
            <a:lnSpc>
              <a:spcPct val="90000"/>
            </a:lnSpc>
            <a:spcBef>
              <a:spcPct val="0"/>
            </a:spcBef>
            <a:spcAft>
              <a:spcPct val="15000"/>
            </a:spcAft>
            <a:buChar char="••"/>
          </a:pPr>
          <a:r>
            <a:rPr lang="en-GB" sz="1800" b="1" kern="1200" cap="small" baseline="0" smtClean="0">
              <a:latin typeface="Lato"/>
              <a:ea typeface="+mn-ea"/>
              <a:cs typeface="+mn-cs"/>
            </a:rPr>
            <a:t>Exercise control on all data protection issues</a:t>
          </a:r>
          <a:endParaRPr lang="en-GB" sz="1800" b="1" kern="1200" dirty="0">
            <a:latin typeface="Lato"/>
            <a:ea typeface="+mn-ea"/>
            <a:cs typeface="+mn-cs"/>
          </a:endParaRPr>
        </a:p>
      </dsp:txBody>
      <dsp:txXfrm>
        <a:off x="1445409" y="2736033"/>
        <a:ext cx="7254655" cy="514953"/>
      </dsp:txXfrm>
    </dsp:sp>
    <dsp:sp modelId="{CC06354C-FA0E-4832-AB70-EC6DC462DD63}">
      <dsp:nvSpPr>
        <dsp:cNvPr id="0" name=""/>
        <dsp:cNvSpPr/>
      </dsp:nvSpPr>
      <dsp:spPr>
        <a:xfrm>
          <a:off x="2967" y="2668956"/>
          <a:ext cx="1883408" cy="649029"/>
        </a:xfrm>
        <a:prstGeom prst="homePlat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smtClean="0">
              <a:latin typeface="Lato"/>
              <a:ea typeface="+mn-ea"/>
              <a:cs typeface="+mn-cs"/>
            </a:rPr>
            <a:t>V</a:t>
          </a:r>
          <a:endParaRPr lang="en-GB" sz="1800" b="1" kern="1200" dirty="0">
            <a:latin typeface="Lato"/>
            <a:ea typeface="+mn-ea"/>
            <a:cs typeface="+mn-cs"/>
          </a:endParaRPr>
        </a:p>
      </dsp:txBody>
      <dsp:txXfrm>
        <a:off x="2967" y="2668956"/>
        <a:ext cx="1721151" cy="649029"/>
      </dsp:txXfrm>
    </dsp:sp>
    <dsp:sp modelId="{D8E111CD-63AA-41DC-832B-A8DD46FFD415}">
      <dsp:nvSpPr>
        <dsp:cNvPr id="0" name=""/>
        <dsp:cNvSpPr/>
      </dsp:nvSpPr>
      <dsp:spPr>
        <a:xfrm>
          <a:off x="1353229" y="3415067"/>
          <a:ext cx="7356001" cy="514953"/>
        </a:xfrm>
        <a:prstGeom prst="flowChartProcess">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1">
          <a:noAutofit/>
        </a:bodyPr>
        <a:lstStyle/>
        <a:p>
          <a:pPr marL="171450" lvl="1" indent="-171450" algn="l" defTabSz="800100">
            <a:lnSpc>
              <a:spcPct val="90000"/>
            </a:lnSpc>
            <a:spcBef>
              <a:spcPct val="0"/>
            </a:spcBef>
            <a:spcAft>
              <a:spcPct val="15000"/>
            </a:spcAft>
            <a:buChar char="••"/>
          </a:pPr>
          <a:r>
            <a:rPr lang="en-GB" sz="1800" b="1" kern="1200" cap="small" baseline="0" smtClean="0">
              <a:latin typeface="Lato"/>
              <a:ea typeface="+mn-ea"/>
              <a:cs typeface="+mn-cs"/>
            </a:rPr>
            <a:t>Conduct data protection compliance audits</a:t>
          </a:r>
          <a:endParaRPr lang="en-GB" sz="1800" b="1" kern="1200" dirty="0">
            <a:latin typeface="Lato"/>
            <a:ea typeface="+mn-ea"/>
            <a:cs typeface="+mn-cs"/>
          </a:endParaRPr>
        </a:p>
      </dsp:txBody>
      <dsp:txXfrm>
        <a:off x="1353229" y="3415067"/>
        <a:ext cx="7356001" cy="514953"/>
      </dsp:txXfrm>
    </dsp:sp>
    <dsp:sp modelId="{617FB7A0-F737-4B2C-844A-74E186D7BC2F}">
      <dsp:nvSpPr>
        <dsp:cNvPr id="0" name=""/>
        <dsp:cNvSpPr/>
      </dsp:nvSpPr>
      <dsp:spPr>
        <a:xfrm>
          <a:off x="0" y="3329493"/>
          <a:ext cx="1787639" cy="649029"/>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smtClean="0">
              <a:latin typeface="Lato"/>
              <a:ea typeface="+mn-ea"/>
              <a:cs typeface="+mn-cs"/>
            </a:rPr>
            <a:t>VI</a:t>
          </a:r>
          <a:endParaRPr lang="en-GB" sz="1800" b="1" kern="1200" dirty="0">
            <a:latin typeface="Lato"/>
            <a:ea typeface="+mn-ea"/>
            <a:cs typeface="+mn-cs"/>
          </a:endParaRPr>
        </a:p>
      </dsp:txBody>
      <dsp:txXfrm>
        <a:off x="0" y="3329493"/>
        <a:ext cx="1625382" cy="649029"/>
      </dsp:txXfrm>
    </dsp:sp>
    <dsp:sp modelId="{770E7731-1B24-4B2A-B89B-5C5DA015E593}">
      <dsp:nvSpPr>
        <dsp:cNvPr id="0" name=""/>
        <dsp:cNvSpPr/>
      </dsp:nvSpPr>
      <dsp:spPr>
        <a:xfrm>
          <a:off x="1353229" y="4129000"/>
          <a:ext cx="7356001" cy="514953"/>
        </a:xfrm>
        <a:prstGeom prst="flowChartProcess">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1">
          <a:noAutofit/>
        </a:bodyPr>
        <a:lstStyle/>
        <a:p>
          <a:pPr marL="171450" lvl="1" indent="-171450" algn="l" defTabSz="800100">
            <a:lnSpc>
              <a:spcPct val="90000"/>
            </a:lnSpc>
            <a:spcBef>
              <a:spcPct val="0"/>
            </a:spcBef>
            <a:spcAft>
              <a:spcPct val="15000"/>
            </a:spcAft>
            <a:buChar char="••"/>
          </a:pPr>
          <a:r>
            <a:rPr lang="en-US" sz="1800" b="1" kern="1200" cap="small" baseline="0" smtClean="0">
              <a:latin typeface="Lato"/>
              <a:ea typeface="+mn-ea"/>
              <a:cs typeface="+mn-cs"/>
            </a:rPr>
            <a:t>Cooperate with supervisory authorities of other countries</a:t>
          </a:r>
          <a:endParaRPr lang="en-GB" sz="1800" b="1" kern="1200" dirty="0">
            <a:latin typeface="Lato"/>
            <a:ea typeface="+mn-ea"/>
            <a:cs typeface="+mn-cs"/>
          </a:endParaRPr>
        </a:p>
      </dsp:txBody>
      <dsp:txXfrm>
        <a:off x="1353229" y="4129000"/>
        <a:ext cx="7356001" cy="514953"/>
      </dsp:txXfrm>
    </dsp:sp>
    <dsp:sp modelId="{ADF8295C-E02A-4496-94F6-7177869DC0CB}">
      <dsp:nvSpPr>
        <dsp:cNvPr id="0" name=""/>
        <dsp:cNvSpPr/>
      </dsp:nvSpPr>
      <dsp:spPr>
        <a:xfrm>
          <a:off x="0" y="4043425"/>
          <a:ext cx="1787639" cy="649029"/>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smtClean="0">
              <a:latin typeface="Lato"/>
              <a:ea typeface="+mn-ea"/>
              <a:cs typeface="+mn-cs"/>
            </a:rPr>
            <a:t>VII</a:t>
          </a:r>
          <a:endParaRPr lang="en-GB" sz="1800" b="1" kern="1200" dirty="0">
            <a:latin typeface="Lato"/>
            <a:ea typeface="+mn-ea"/>
            <a:cs typeface="+mn-cs"/>
          </a:endParaRPr>
        </a:p>
      </dsp:txBody>
      <dsp:txXfrm>
        <a:off x="0" y="4043425"/>
        <a:ext cx="1625382" cy="649029"/>
      </dsp:txXfrm>
    </dsp:sp>
    <dsp:sp modelId="{D003C28F-624B-4F45-9DA8-A138EDF8148E}">
      <dsp:nvSpPr>
        <dsp:cNvPr id="0" name=""/>
        <dsp:cNvSpPr/>
      </dsp:nvSpPr>
      <dsp:spPr>
        <a:xfrm>
          <a:off x="1353229" y="4842933"/>
          <a:ext cx="7356001" cy="514953"/>
        </a:xfrm>
        <a:prstGeom prst="flowChartProcess">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1">
          <a:noAutofit/>
        </a:bodyPr>
        <a:lstStyle/>
        <a:p>
          <a:pPr marL="171450" lvl="1" indent="-171450" algn="l" defTabSz="800100">
            <a:lnSpc>
              <a:spcPct val="90000"/>
            </a:lnSpc>
            <a:spcBef>
              <a:spcPct val="0"/>
            </a:spcBef>
            <a:spcAft>
              <a:spcPct val="15000"/>
            </a:spcAft>
            <a:buChar char="••"/>
          </a:pPr>
          <a:r>
            <a:rPr lang="en-GB" sz="1800" b="1" kern="1200" cap="small" baseline="0" dirty="0" smtClean="0">
              <a:latin typeface="Lato"/>
              <a:ea typeface="+mn-ea"/>
              <a:cs typeface="+mn-cs"/>
            </a:rPr>
            <a:t>Research on data protection</a:t>
          </a:r>
          <a:endParaRPr lang="en-GB" sz="1800" b="1" kern="1200" dirty="0">
            <a:latin typeface="Lato"/>
            <a:ea typeface="+mn-ea"/>
            <a:cs typeface="+mn-cs"/>
          </a:endParaRPr>
        </a:p>
      </dsp:txBody>
      <dsp:txXfrm>
        <a:off x="1353229" y="4842933"/>
        <a:ext cx="7356001" cy="514953"/>
      </dsp:txXfrm>
    </dsp:sp>
    <dsp:sp modelId="{00A27173-1C84-453F-880F-9DB27444A0FA}">
      <dsp:nvSpPr>
        <dsp:cNvPr id="0" name=""/>
        <dsp:cNvSpPr/>
      </dsp:nvSpPr>
      <dsp:spPr>
        <a:xfrm>
          <a:off x="0" y="4757358"/>
          <a:ext cx="1787639" cy="649029"/>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smtClean="0">
              <a:latin typeface="Lato"/>
              <a:ea typeface="+mn-ea"/>
              <a:cs typeface="+mn-cs"/>
            </a:rPr>
            <a:t>VIII</a:t>
          </a:r>
          <a:endParaRPr lang="en-GB" sz="1800" b="1" kern="1200" dirty="0">
            <a:latin typeface="Lato"/>
            <a:ea typeface="+mn-ea"/>
            <a:cs typeface="+mn-cs"/>
          </a:endParaRPr>
        </a:p>
      </dsp:txBody>
      <dsp:txXfrm>
        <a:off x="0" y="4757358"/>
        <a:ext cx="1625382" cy="6490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DACDF2-9B60-4201-B03B-614E61147603}">
      <dsp:nvSpPr>
        <dsp:cNvPr id="0" name=""/>
        <dsp:cNvSpPr/>
      </dsp:nvSpPr>
      <dsp:spPr>
        <a:xfrm rot="5400000">
          <a:off x="-569771" y="794038"/>
          <a:ext cx="2759146" cy="1619603"/>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800" kern="1200" dirty="0" smtClean="0">
              <a:latin typeface="Lato"/>
            </a:rPr>
            <a:t>Data Subject</a:t>
          </a:r>
        </a:p>
      </dsp:txBody>
      <dsp:txXfrm rot="-5400000">
        <a:off x="1" y="1034069"/>
        <a:ext cx="1619603" cy="1139543"/>
      </dsp:txXfrm>
    </dsp:sp>
    <dsp:sp modelId="{4BEB30B6-1EC8-4C28-83DB-A54297D53446}">
      <dsp:nvSpPr>
        <dsp:cNvPr id="0" name=""/>
        <dsp:cNvSpPr/>
      </dsp:nvSpPr>
      <dsp:spPr>
        <a:xfrm rot="5400000">
          <a:off x="4056354" y="-2315476"/>
          <a:ext cx="2323957" cy="7184180"/>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Lato"/>
            </a:rPr>
            <a:t>an identified or identifiable individual (any data which can identify an individual),</a:t>
          </a:r>
          <a:endParaRPr lang="en-US" sz="2000" kern="1200" dirty="0">
            <a:latin typeface="Lato"/>
          </a:endParaRPr>
        </a:p>
        <a:p>
          <a:pPr marL="228600" lvl="1" indent="-228600" algn="l" defTabSz="889000">
            <a:lnSpc>
              <a:spcPct val="90000"/>
            </a:lnSpc>
            <a:spcBef>
              <a:spcPct val="0"/>
            </a:spcBef>
            <a:spcAft>
              <a:spcPct val="15000"/>
            </a:spcAft>
            <a:buChar char="••"/>
          </a:pPr>
          <a:r>
            <a:rPr lang="en-US" sz="2000" kern="1200" dirty="0" smtClean="0">
              <a:latin typeface="Lato"/>
            </a:rPr>
            <a:t>in particular by reference to an identifier such as a name, an identification number, location data, an online identifier or to one or more factors specific to the physical, physiological, genetic, mental, economic, cultural or social identity of that individual.</a:t>
          </a:r>
          <a:endParaRPr lang="en-US" sz="2000" kern="1200" dirty="0">
            <a:latin typeface="Lato"/>
          </a:endParaRPr>
        </a:p>
      </dsp:txBody>
      <dsp:txXfrm rot="-5400000">
        <a:off x="1626243" y="228081"/>
        <a:ext cx="7070734" cy="2097065"/>
      </dsp:txXfrm>
    </dsp:sp>
    <dsp:sp modelId="{088DBCF3-41D2-4512-A641-116CFA6A94A7}">
      <dsp:nvSpPr>
        <dsp:cNvPr id="0" name=""/>
        <dsp:cNvSpPr/>
      </dsp:nvSpPr>
      <dsp:spPr>
        <a:xfrm rot="5400000">
          <a:off x="-465484" y="3186284"/>
          <a:ext cx="2619551" cy="1688582"/>
        </a:xfrm>
        <a:prstGeom prst="chevron">
          <a:avLst/>
        </a:prstGeom>
        <a:solidFill>
          <a:schemeClr val="accent2">
            <a:hueOff val="2387787"/>
            <a:satOff val="-22785"/>
            <a:lumOff val="-7059"/>
            <a:alphaOff val="0"/>
          </a:schemeClr>
        </a:solidFill>
        <a:ln w="25400" cap="flat" cmpd="sng" algn="ctr">
          <a:solidFill>
            <a:schemeClr val="accent2">
              <a:hueOff val="2387787"/>
              <a:satOff val="-22785"/>
              <a:lumOff val="-7059"/>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latin typeface="Lato"/>
            </a:rPr>
            <a:t>Personal Data</a:t>
          </a:r>
          <a:endParaRPr lang="en-US" sz="2800" kern="1200" dirty="0">
            <a:latin typeface="Lato"/>
          </a:endParaRPr>
        </a:p>
      </dsp:txBody>
      <dsp:txXfrm rot="-5400000">
        <a:off x="1" y="3565090"/>
        <a:ext cx="1688582" cy="930969"/>
      </dsp:txXfrm>
    </dsp:sp>
    <dsp:sp modelId="{8F8D5B3F-EA3E-41AB-9554-F9238B1D25C1}">
      <dsp:nvSpPr>
        <dsp:cNvPr id="0" name=""/>
        <dsp:cNvSpPr/>
      </dsp:nvSpPr>
      <dsp:spPr>
        <a:xfrm rot="5400000">
          <a:off x="4434626" y="-25244"/>
          <a:ext cx="1741862" cy="7233950"/>
        </a:xfrm>
        <a:prstGeom prst="round2SameRect">
          <a:avLst/>
        </a:prstGeom>
        <a:solidFill>
          <a:schemeClr val="lt1">
            <a:alpha val="90000"/>
            <a:hueOff val="0"/>
            <a:satOff val="0"/>
            <a:lumOff val="0"/>
            <a:alphaOff val="0"/>
          </a:schemeClr>
        </a:solidFill>
        <a:ln w="25400" cap="flat" cmpd="sng" algn="ctr">
          <a:solidFill>
            <a:schemeClr val="accent2">
              <a:hueOff val="2387787"/>
              <a:satOff val="-22785"/>
              <a:lumOff val="-70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Lato"/>
            </a:rPr>
            <a:t>any information relating to a data subject.</a:t>
          </a:r>
          <a:endParaRPr lang="en-US" sz="2000" kern="1200" dirty="0">
            <a:latin typeface="Lato"/>
          </a:endParaRPr>
        </a:p>
      </dsp:txBody>
      <dsp:txXfrm rot="-5400000">
        <a:off x="1688583" y="2805831"/>
        <a:ext cx="7148919" cy="1571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D0EFCD-2C3B-44A6-8282-633C4688F13E}">
      <dsp:nvSpPr>
        <dsp:cNvPr id="0" name=""/>
        <dsp:cNvSpPr/>
      </dsp:nvSpPr>
      <dsp:spPr>
        <a:xfrm rot="5400000">
          <a:off x="-730807" y="730807"/>
          <a:ext cx="4627624" cy="3166008"/>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latin typeface="Lato"/>
            </a:rPr>
            <a:t>Processing</a:t>
          </a:r>
          <a:endParaRPr lang="en-US" sz="4700" kern="1200" dirty="0">
            <a:latin typeface="Lato"/>
          </a:endParaRPr>
        </a:p>
      </dsp:txBody>
      <dsp:txXfrm rot="-5400000">
        <a:off x="1" y="1583003"/>
        <a:ext cx="3166008" cy="1461616"/>
      </dsp:txXfrm>
    </dsp:sp>
    <dsp:sp modelId="{24FB6E77-0A2A-4944-8729-CD4A5BD4E83E}">
      <dsp:nvSpPr>
        <dsp:cNvPr id="0" name=""/>
        <dsp:cNvSpPr/>
      </dsp:nvSpPr>
      <dsp:spPr>
        <a:xfrm rot="5400000">
          <a:off x="4018204" y="-852196"/>
          <a:ext cx="3044619" cy="474901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Lato"/>
            </a:rPr>
            <a:t>an operation or set of operations performed on personal data or sets of personal data, whether or not by automated means, such as, collection, recording, </a:t>
          </a:r>
          <a:r>
            <a:rPr lang="en-US" sz="2000" kern="1200" dirty="0" err="1" smtClean="0">
              <a:latin typeface="Lato"/>
            </a:rPr>
            <a:t>organisation</a:t>
          </a:r>
          <a:r>
            <a:rPr lang="en-US" sz="2000" kern="1200" dirty="0" smtClean="0">
              <a:latin typeface="Lato"/>
            </a:rPr>
            <a:t>, structuring, storage, restriction, erasure or destruction, use, etc</a:t>
          </a:r>
          <a:r>
            <a:rPr lang="en-US" sz="2400" kern="1200" dirty="0" smtClean="0">
              <a:latin typeface="Lato"/>
            </a:rPr>
            <a:t>.</a:t>
          </a:r>
          <a:endParaRPr lang="en-US" sz="2400" kern="1200" dirty="0">
            <a:latin typeface="Lato"/>
          </a:endParaRPr>
        </a:p>
      </dsp:txBody>
      <dsp:txXfrm rot="-5400000">
        <a:off x="3166008" y="148626"/>
        <a:ext cx="4600386" cy="27473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DACDF2-9B60-4201-B03B-614E61147603}">
      <dsp:nvSpPr>
        <dsp:cNvPr id="0" name=""/>
        <dsp:cNvSpPr/>
      </dsp:nvSpPr>
      <dsp:spPr>
        <a:xfrm rot="5400000">
          <a:off x="-535282" y="756416"/>
          <a:ext cx="2759146" cy="1688582"/>
        </a:xfrm>
        <a:prstGeom prst="chevron">
          <a:avLst/>
        </a:prstGeom>
        <a:solidFill>
          <a:srgbClr val="D89F39">
            <a:hueOff val="0"/>
            <a:satOff val="0"/>
            <a:lumOff val="0"/>
            <a:alphaOff val="0"/>
          </a:srgbClr>
        </a:solidFill>
        <a:ln w="25400" cap="flat" cmpd="sng" algn="ctr">
          <a:solidFill>
            <a:srgbClr val="D89F39">
              <a:hueOff val="0"/>
              <a:satOff val="0"/>
              <a:lumOff val="0"/>
              <a:alphaOff val="0"/>
            </a:srgb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800" kern="1200" dirty="0" smtClean="0">
              <a:solidFill>
                <a:srgbClr val="FFFFFF"/>
              </a:solidFill>
              <a:latin typeface="Lato"/>
              <a:ea typeface="+mn-ea"/>
              <a:cs typeface="+mn-cs"/>
            </a:rPr>
            <a:t>Controller</a:t>
          </a:r>
        </a:p>
      </dsp:txBody>
      <dsp:txXfrm rot="-5400000">
        <a:off x="0" y="1065425"/>
        <a:ext cx="1688582" cy="1070564"/>
      </dsp:txXfrm>
    </dsp:sp>
    <dsp:sp modelId="{4BEB30B6-1EC8-4C28-83DB-A54297D53446}">
      <dsp:nvSpPr>
        <dsp:cNvPr id="0" name=""/>
        <dsp:cNvSpPr/>
      </dsp:nvSpPr>
      <dsp:spPr>
        <a:xfrm rot="5400000">
          <a:off x="4116376" y="-2304044"/>
          <a:ext cx="2273939" cy="7112759"/>
        </a:xfrm>
        <a:prstGeom prst="round2SameRect">
          <a:avLst/>
        </a:prstGeom>
        <a:solidFill>
          <a:srgbClr val="FFFFFF">
            <a:alpha val="90000"/>
            <a:hueOff val="0"/>
            <a:satOff val="0"/>
            <a:lumOff val="0"/>
            <a:alphaOff val="0"/>
          </a:srgbClr>
        </a:solidFill>
        <a:ln w="25400" cap="flat" cmpd="sng" algn="ctr">
          <a:solidFill>
            <a:srgbClr val="D89F39">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Lato"/>
            </a:rPr>
            <a:t>a person who or public body which, alone or jointly with others, determines the purposes and means of the processing of personal data and has decision making power with respect to the processing </a:t>
          </a:r>
          <a:endParaRPr lang="en-US" sz="2400" kern="1200" dirty="0">
            <a:solidFill>
              <a:srgbClr val="000000">
                <a:hueOff val="0"/>
                <a:satOff val="0"/>
                <a:lumOff val="0"/>
                <a:alphaOff val="0"/>
              </a:srgbClr>
            </a:solidFill>
            <a:latin typeface="Lato"/>
            <a:ea typeface="+mn-ea"/>
            <a:cs typeface="+mn-cs"/>
          </a:endParaRPr>
        </a:p>
      </dsp:txBody>
      <dsp:txXfrm rot="-5400000">
        <a:off x="1696967" y="226370"/>
        <a:ext cx="7001754" cy="2051929"/>
      </dsp:txXfrm>
    </dsp:sp>
    <dsp:sp modelId="{088DBCF3-41D2-4512-A641-116CFA6A94A7}">
      <dsp:nvSpPr>
        <dsp:cNvPr id="0" name=""/>
        <dsp:cNvSpPr/>
      </dsp:nvSpPr>
      <dsp:spPr>
        <a:xfrm rot="5400000">
          <a:off x="-429526" y="3147194"/>
          <a:ext cx="2619551" cy="1760498"/>
        </a:xfrm>
        <a:prstGeom prst="chevron">
          <a:avLst/>
        </a:prstGeom>
        <a:solidFill>
          <a:srgbClr val="D89F39">
            <a:hueOff val="2387787"/>
            <a:satOff val="-22785"/>
            <a:lumOff val="-7059"/>
            <a:alphaOff val="0"/>
          </a:srgbClr>
        </a:solidFill>
        <a:ln w="25400" cap="flat" cmpd="sng" algn="ctr">
          <a:solidFill>
            <a:srgbClr val="D89F39">
              <a:hueOff val="2387787"/>
              <a:satOff val="-22785"/>
              <a:lumOff val="-7059"/>
              <a:alphaOff val="0"/>
            </a:srgb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rgbClr val="FFFFFF"/>
              </a:solidFill>
              <a:latin typeface="Lato"/>
              <a:ea typeface="+mn-ea"/>
              <a:cs typeface="+mn-cs"/>
            </a:rPr>
            <a:t>Processor</a:t>
          </a:r>
          <a:endParaRPr lang="en-US" sz="2800" kern="1200" dirty="0">
            <a:solidFill>
              <a:srgbClr val="FFFFFF"/>
            </a:solidFill>
            <a:latin typeface="Lato"/>
            <a:ea typeface="+mn-ea"/>
            <a:cs typeface="+mn-cs"/>
          </a:endParaRPr>
        </a:p>
      </dsp:txBody>
      <dsp:txXfrm rot="-5400000">
        <a:off x="1" y="3597916"/>
        <a:ext cx="1760498" cy="859053"/>
      </dsp:txXfrm>
    </dsp:sp>
    <dsp:sp modelId="{8F8D5B3F-EA3E-41AB-9554-F9238B1D25C1}">
      <dsp:nvSpPr>
        <dsp:cNvPr id="0" name=""/>
        <dsp:cNvSpPr/>
      </dsp:nvSpPr>
      <dsp:spPr>
        <a:xfrm rot="5400000">
          <a:off x="4489329" y="-11162"/>
          <a:ext cx="1704372" cy="7162034"/>
        </a:xfrm>
        <a:prstGeom prst="round2SameRect">
          <a:avLst/>
        </a:prstGeom>
        <a:solidFill>
          <a:srgbClr val="FFFFFF">
            <a:alpha val="90000"/>
            <a:hueOff val="0"/>
            <a:satOff val="0"/>
            <a:lumOff val="0"/>
            <a:alphaOff val="0"/>
          </a:srgbClr>
        </a:solidFill>
        <a:ln w="25400" cap="flat" cmpd="sng" algn="ctr">
          <a:solidFill>
            <a:srgbClr val="D89F39">
              <a:hueOff val="2387787"/>
              <a:satOff val="-22785"/>
              <a:lumOff val="-7059"/>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Lato"/>
            </a:rPr>
            <a:t>a person who, or a public body which, processes personal data on behalf of a controller.</a:t>
          </a:r>
          <a:endParaRPr lang="en-US" sz="2400" kern="1200" dirty="0">
            <a:solidFill>
              <a:srgbClr val="000000">
                <a:hueOff val="0"/>
                <a:satOff val="0"/>
                <a:lumOff val="0"/>
                <a:alphaOff val="0"/>
              </a:srgbClr>
            </a:solidFill>
            <a:latin typeface="Lato"/>
            <a:ea typeface="+mn-ea"/>
            <a:cs typeface="+mn-cs"/>
          </a:endParaRPr>
        </a:p>
      </dsp:txBody>
      <dsp:txXfrm rot="-5400000">
        <a:off x="1760499" y="2800870"/>
        <a:ext cx="7078833" cy="15379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63A7C-53B0-461D-A65E-D8AC7D4F9957}">
      <dsp:nvSpPr>
        <dsp:cNvPr id="0" name=""/>
        <dsp:cNvSpPr/>
      </dsp:nvSpPr>
      <dsp:spPr>
        <a:xfrm>
          <a:off x="2847" y="0"/>
          <a:ext cx="3818141" cy="534924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i="0" u="none" strike="noStrike" kern="1200" cap="none" dirty="0" smtClean="0">
              <a:solidFill>
                <a:srgbClr val="002060"/>
              </a:solidFill>
              <a:latin typeface="Lato"/>
              <a:ea typeface="Lato"/>
              <a:cs typeface="Lato"/>
              <a:sym typeface="Lato"/>
            </a:rPr>
            <a:t>For the purposes of this Act, each Ministry or Government department will be treated as separate from any other Ministry or Government department. </a:t>
          </a:r>
          <a:endParaRPr lang="en-US" sz="2400" b="1" i="0" u="none" strike="noStrike" kern="1200" cap="none" dirty="0">
            <a:solidFill>
              <a:srgbClr val="002060"/>
            </a:solidFill>
            <a:latin typeface="Lato"/>
            <a:ea typeface="Lato"/>
            <a:cs typeface="Lato"/>
            <a:sym typeface="Lato"/>
          </a:endParaRPr>
        </a:p>
      </dsp:txBody>
      <dsp:txXfrm>
        <a:off x="114677" y="111830"/>
        <a:ext cx="3594481" cy="5125580"/>
      </dsp:txXfrm>
    </dsp:sp>
    <dsp:sp modelId="{FD316330-2C24-47AD-B3BF-F38708E5F9B6}">
      <dsp:nvSpPr>
        <dsp:cNvPr id="0" name=""/>
        <dsp:cNvSpPr/>
      </dsp:nvSpPr>
      <dsp:spPr>
        <a:xfrm>
          <a:off x="4462436" y="0"/>
          <a:ext cx="3818141" cy="534924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i="0" u="none" strike="noStrike" kern="1200" cap="none" dirty="0" smtClean="0">
              <a:solidFill>
                <a:srgbClr val="002060"/>
              </a:solidFill>
              <a:latin typeface="Lato"/>
              <a:ea typeface="Lato"/>
              <a:cs typeface="Lato"/>
            </a:rPr>
            <a:t>This Act applies to the processing of personal data, wholly or partly, by automated means and to any processing otherwise than by automated means where the personal data forms part of a filing system or is intended to form part of a filing system.</a:t>
          </a:r>
          <a:endParaRPr lang="en-US" sz="2400" b="1" i="0" u="none" strike="noStrike" kern="1200" cap="none" dirty="0">
            <a:solidFill>
              <a:srgbClr val="002060"/>
            </a:solidFill>
            <a:latin typeface="Lato"/>
            <a:ea typeface="Lato"/>
            <a:cs typeface="Lato"/>
          </a:endParaRPr>
        </a:p>
      </dsp:txBody>
      <dsp:txXfrm>
        <a:off x="4574266" y="111830"/>
        <a:ext cx="3594481" cy="51255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C2C84-E3BB-4497-B3B1-F97AC0E8B284}">
      <dsp:nvSpPr>
        <dsp:cNvPr id="0" name=""/>
        <dsp:cNvSpPr/>
      </dsp:nvSpPr>
      <dsp:spPr>
        <a:xfrm>
          <a:off x="0" y="381635"/>
          <a:ext cx="8097899" cy="109038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002060"/>
              </a:solidFill>
            </a:rPr>
            <a:t>The Act applies to a controller / processor who:</a:t>
          </a:r>
          <a:endParaRPr lang="en-US" sz="2000" kern="1200" dirty="0">
            <a:solidFill>
              <a:srgbClr val="002060"/>
            </a:solidFill>
          </a:endParaRPr>
        </a:p>
      </dsp:txBody>
      <dsp:txXfrm>
        <a:off x="31936" y="413571"/>
        <a:ext cx="8034027" cy="1026513"/>
      </dsp:txXfrm>
    </dsp:sp>
    <dsp:sp modelId="{1A2C4F4D-DB16-437B-A04A-BCFDB35696A8}">
      <dsp:nvSpPr>
        <dsp:cNvPr id="0" name=""/>
        <dsp:cNvSpPr/>
      </dsp:nvSpPr>
      <dsp:spPr>
        <a:xfrm>
          <a:off x="0" y="1668290"/>
          <a:ext cx="1090385" cy="1090385"/>
        </a:xfrm>
        <a:prstGeom prst="roundRect">
          <a:avLst>
            <a:gd name="adj" fmla="val 1667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8000" b="-8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01B6A9-C5A0-4E74-80D7-01A13AF49C48}">
      <dsp:nvSpPr>
        <dsp:cNvPr id="0" name=""/>
        <dsp:cNvSpPr/>
      </dsp:nvSpPr>
      <dsp:spPr>
        <a:xfrm>
          <a:off x="1155808" y="1668290"/>
          <a:ext cx="6942091" cy="1090385"/>
        </a:xfrm>
        <a:prstGeom prst="roundRect">
          <a:avLst>
            <a:gd name="adj" fmla="val 1667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002060"/>
              </a:solidFill>
            </a:rPr>
            <a:t>is established in Mauritius and processes personal data in the context of that establishment; and</a:t>
          </a:r>
          <a:endParaRPr lang="en-US" sz="2000" kern="1200" dirty="0">
            <a:solidFill>
              <a:srgbClr val="002060"/>
            </a:solidFill>
          </a:endParaRPr>
        </a:p>
      </dsp:txBody>
      <dsp:txXfrm>
        <a:off x="1209046" y="1721528"/>
        <a:ext cx="6835615" cy="983909"/>
      </dsp:txXfrm>
    </dsp:sp>
    <dsp:sp modelId="{E2503BE3-5477-4057-B626-9F3BF7D6C016}">
      <dsp:nvSpPr>
        <dsp:cNvPr id="0" name=""/>
        <dsp:cNvSpPr/>
      </dsp:nvSpPr>
      <dsp:spPr>
        <a:xfrm>
          <a:off x="0" y="2889522"/>
          <a:ext cx="1090385" cy="1090385"/>
        </a:xfrm>
        <a:prstGeom prst="roundRect">
          <a:avLst>
            <a:gd name="adj" fmla="val 1667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8000" r="-18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F4A573-2CAA-46AD-8E8B-0B05BAB3DDD5}">
      <dsp:nvSpPr>
        <dsp:cNvPr id="0" name=""/>
        <dsp:cNvSpPr/>
      </dsp:nvSpPr>
      <dsp:spPr>
        <a:xfrm>
          <a:off x="1155808" y="2889522"/>
          <a:ext cx="6942091" cy="1090385"/>
        </a:xfrm>
        <a:prstGeom prst="roundRect">
          <a:avLst>
            <a:gd name="adj" fmla="val 16670"/>
          </a:avLst>
        </a:prstGeom>
        <a:solidFill>
          <a:schemeClr val="accent3">
            <a:hueOff val="1460120"/>
            <a:satOff val="-27164"/>
            <a:lumOff val="-82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002060"/>
              </a:solidFill>
            </a:rPr>
            <a:t>is not established in Mauritius but uses equipment in Mauritius for processing personal data, other than for the purpose of transit through Mauritius.</a:t>
          </a:r>
          <a:endParaRPr lang="en-US" sz="2000" b="1" kern="1200" dirty="0">
            <a:solidFill>
              <a:srgbClr val="002060"/>
            </a:solidFill>
          </a:endParaRPr>
        </a:p>
      </dsp:txBody>
      <dsp:txXfrm>
        <a:off x="1209046" y="2942760"/>
        <a:ext cx="6835615" cy="9839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6F6620-43A2-4066-930A-9FC71EFCACCC}">
      <dsp:nvSpPr>
        <dsp:cNvPr id="0" name=""/>
        <dsp:cNvSpPr/>
      </dsp:nvSpPr>
      <dsp:spPr>
        <a:xfrm>
          <a:off x="0" y="434328"/>
          <a:ext cx="7494843" cy="124093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25" tIns="57150" rIns="85725" bIns="57150" numCol="1" spcCol="1270" anchor="ctr" anchorCtr="0">
          <a:noAutofit/>
        </a:bodyPr>
        <a:lstStyle/>
        <a:p>
          <a:pPr lvl="0" algn="ctr" defTabSz="2000250">
            <a:lnSpc>
              <a:spcPct val="90000"/>
            </a:lnSpc>
            <a:spcBef>
              <a:spcPct val="0"/>
            </a:spcBef>
            <a:spcAft>
              <a:spcPct val="35000"/>
            </a:spcAft>
          </a:pPr>
          <a:r>
            <a:rPr lang="en-US" sz="4500" b="1" kern="1200" dirty="0" smtClean="0">
              <a:solidFill>
                <a:srgbClr val="002060"/>
              </a:solidFill>
            </a:rPr>
            <a:t>The Act does not apply to:</a:t>
          </a:r>
          <a:endParaRPr lang="en-US" sz="4500" kern="1200" dirty="0">
            <a:solidFill>
              <a:srgbClr val="002060"/>
            </a:solidFill>
          </a:endParaRPr>
        </a:p>
      </dsp:txBody>
      <dsp:txXfrm>
        <a:off x="36346" y="470674"/>
        <a:ext cx="7422151" cy="1168245"/>
      </dsp:txXfrm>
    </dsp:sp>
    <dsp:sp modelId="{BCB88535-D0F8-459C-BB97-D3D3875FB8E9}">
      <dsp:nvSpPr>
        <dsp:cNvPr id="0" name=""/>
        <dsp:cNvSpPr/>
      </dsp:nvSpPr>
      <dsp:spPr>
        <a:xfrm>
          <a:off x="0" y="1898633"/>
          <a:ext cx="1240937" cy="1240937"/>
        </a:xfrm>
        <a:prstGeom prst="roundRect">
          <a:avLst>
            <a:gd name="adj" fmla="val 1667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45D604-D260-4F95-91EE-130A494BD88C}">
      <dsp:nvSpPr>
        <dsp:cNvPr id="0" name=""/>
        <dsp:cNvSpPr/>
      </dsp:nvSpPr>
      <dsp:spPr>
        <a:xfrm>
          <a:off x="1315393" y="1898633"/>
          <a:ext cx="6179449" cy="1240937"/>
        </a:xfrm>
        <a:prstGeom prst="roundRect">
          <a:avLst>
            <a:gd name="adj"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2060"/>
              </a:solidFill>
            </a:rPr>
            <a:t>the exchange of information between Ministries, Government departments and public sector agencies where such exchange is required on a need-to-know basis;</a:t>
          </a:r>
          <a:endParaRPr lang="en-US" sz="1600" b="1" kern="1200" dirty="0">
            <a:solidFill>
              <a:srgbClr val="002060"/>
            </a:solidFill>
          </a:endParaRPr>
        </a:p>
      </dsp:txBody>
      <dsp:txXfrm>
        <a:off x="1375981" y="1959221"/>
        <a:ext cx="6058273" cy="1119761"/>
      </dsp:txXfrm>
    </dsp:sp>
    <dsp:sp modelId="{E0D4AF7E-AC59-4A8E-A754-600CBB3739AA}">
      <dsp:nvSpPr>
        <dsp:cNvPr id="0" name=""/>
        <dsp:cNvSpPr/>
      </dsp:nvSpPr>
      <dsp:spPr>
        <a:xfrm>
          <a:off x="0" y="3288483"/>
          <a:ext cx="1240937" cy="1240937"/>
        </a:xfrm>
        <a:prstGeom prst="roundRect">
          <a:avLst>
            <a:gd name="adj" fmla="val 1667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2000" r="-12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DC3092-E162-4CAC-8879-7680F49133B1}">
      <dsp:nvSpPr>
        <dsp:cNvPr id="0" name=""/>
        <dsp:cNvSpPr/>
      </dsp:nvSpPr>
      <dsp:spPr>
        <a:xfrm>
          <a:off x="1315393" y="3288483"/>
          <a:ext cx="6179449" cy="1240937"/>
        </a:xfrm>
        <a:prstGeom prst="roundRect">
          <a:avLst>
            <a:gd name="adj" fmla="val 166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2060"/>
              </a:solidFill>
            </a:rPr>
            <a:t>the processing of personal data by an individual in the course of a purely personal or household activity.</a:t>
          </a:r>
          <a:endParaRPr lang="en-US" sz="1600" b="1" kern="1200" dirty="0">
            <a:solidFill>
              <a:srgbClr val="002060"/>
            </a:solidFill>
          </a:endParaRPr>
        </a:p>
      </dsp:txBody>
      <dsp:txXfrm>
        <a:off x="1375981" y="3349071"/>
        <a:ext cx="6058273" cy="111976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67" cy="465686"/>
          </a:xfrm>
          <a:prstGeom prst="rect">
            <a:avLst/>
          </a:prstGeom>
        </p:spPr>
        <p:txBody>
          <a:bodyPr vert="horz" lIns="85967" tIns="42984" rIns="85967" bIns="42984" rtlCol="0"/>
          <a:lstStyle>
            <a:lvl1pPr algn="l">
              <a:defRPr sz="1100"/>
            </a:lvl1pPr>
          </a:lstStyle>
          <a:p>
            <a:endParaRPr lang="en-US"/>
          </a:p>
        </p:txBody>
      </p:sp>
      <p:sp>
        <p:nvSpPr>
          <p:cNvPr id="3" name="Date Placeholder 2"/>
          <p:cNvSpPr>
            <a:spLocks noGrp="1"/>
          </p:cNvSpPr>
          <p:nvPr>
            <p:ph type="dt" sz="quarter" idx="1"/>
          </p:nvPr>
        </p:nvSpPr>
        <p:spPr>
          <a:xfrm>
            <a:off x="3970369" y="1"/>
            <a:ext cx="3038467" cy="465686"/>
          </a:xfrm>
          <a:prstGeom prst="rect">
            <a:avLst/>
          </a:prstGeom>
        </p:spPr>
        <p:txBody>
          <a:bodyPr vert="horz" lIns="85967" tIns="42984" rIns="85967" bIns="42984" rtlCol="0"/>
          <a:lstStyle>
            <a:lvl1pPr algn="r">
              <a:defRPr sz="1100"/>
            </a:lvl1pPr>
          </a:lstStyle>
          <a:p>
            <a:fld id="{ACC08512-B008-4662-B37E-4DB138B91C18}" type="datetimeFigureOut">
              <a:rPr lang="en-US" smtClean="0"/>
              <a:t>10/15/2019</a:t>
            </a:fld>
            <a:endParaRPr lang="en-US"/>
          </a:p>
        </p:txBody>
      </p:sp>
      <p:sp>
        <p:nvSpPr>
          <p:cNvPr id="4" name="Footer Placeholder 3"/>
          <p:cNvSpPr>
            <a:spLocks noGrp="1"/>
          </p:cNvSpPr>
          <p:nvPr>
            <p:ph type="ftr" sz="quarter" idx="2"/>
          </p:nvPr>
        </p:nvSpPr>
        <p:spPr>
          <a:xfrm>
            <a:off x="1" y="8830716"/>
            <a:ext cx="3038467" cy="465684"/>
          </a:xfrm>
          <a:prstGeom prst="rect">
            <a:avLst/>
          </a:prstGeom>
        </p:spPr>
        <p:txBody>
          <a:bodyPr vert="horz" lIns="85967" tIns="42984" rIns="85967" bIns="42984" rtlCol="0" anchor="b"/>
          <a:lstStyle>
            <a:lvl1pPr algn="l">
              <a:defRPr sz="1100"/>
            </a:lvl1pPr>
          </a:lstStyle>
          <a:p>
            <a:endParaRPr lang="en-US"/>
          </a:p>
        </p:txBody>
      </p:sp>
      <p:sp>
        <p:nvSpPr>
          <p:cNvPr id="5" name="Slide Number Placeholder 4"/>
          <p:cNvSpPr>
            <a:spLocks noGrp="1"/>
          </p:cNvSpPr>
          <p:nvPr>
            <p:ph type="sldNum" sz="quarter" idx="3"/>
          </p:nvPr>
        </p:nvSpPr>
        <p:spPr>
          <a:xfrm>
            <a:off x="3970369" y="8830716"/>
            <a:ext cx="3038467" cy="465684"/>
          </a:xfrm>
          <a:prstGeom prst="rect">
            <a:avLst/>
          </a:prstGeom>
        </p:spPr>
        <p:txBody>
          <a:bodyPr vert="horz" lIns="85967" tIns="42984" rIns="85967" bIns="42984" rtlCol="0" anchor="b"/>
          <a:lstStyle>
            <a:lvl1pPr algn="r">
              <a:defRPr sz="1100"/>
            </a:lvl1pPr>
          </a:lstStyle>
          <a:p>
            <a:fld id="{FF9EDFB5-3695-4BFB-974E-7610A72BE8B2}" type="slidenum">
              <a:rPr lang="en-US" smtClean="0"/>
              <a:t>‹#›</a:t>
            </a:fld>
            <a:endParaRPr lang="en-US"/>
          </a:p>
        </p:txBody>
      </p:sp>
    </p:spTree>
    <p:extLst>
      <p:ext uri="{BB962C8B-B14F-4D97-AF65-F5344CB8AC3E}">
        <p14:creationId xmlns:p14="http://schemas.microsoft.com/office/powerpoint/2010/main" val="1941582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01040" y="4415790"/>
            <a:ext cx="5608320" cy="4183380"/>
          </a:xfrm>
          <a:prstGeom prst="rect">
            <a:avLst/>
          </a:prstGeom>
          <a:noFill/>
          <a:ln>
            <a:noFill/>
          </a:ln>
        </p:spPr>
        <p:txBody>
          <a:bodyPr spcFirstLastPara="1" wrap="square" lIns="93147" tIns="93147" rIns="93147" bIns="93147"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48984159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4221544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3891869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474583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marR="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0" i="0" u="none" strike="noStrike" kern="1200" cap="none" dirty="0" smtClean="0">
                <a:solidFill>
                  <a:schemeClr val="tx1"/>
                </a:solidFill>
                <a:effectLst/>
                <a:latin typeface="Arial"/>
                <a:ea typeface="Arial"/>
                <a:cs typeface="Arial"/>
                <a:sym typeface="Arial"/>
              </a:rPr>
              <a:t>The</a:t>
            </a:r>
            <a:r>
              <a:rPr lang="en-US" sz="1100" b="0" i="0" u="none" strike="noStrike" kern="1200" cap="none" baseline="0" dirty="0" smtClean="0">
                <a:solidFill>
                  <a:schemeClr val="tx1"/>
                </a:solidFill>
                <a:effectLst/>
                <a:latin typeface="Arial"/>
                <a:ea typeface="Arial"/>
                <a:cs typeface="Arial"/>
                <a:sym typeface="Arial"/>
              </a:rPr>
              <a:t> DPC has the power to inspect and assess the security measures imposed on controller or processor.</a:t>
            </a:r>
          </a:p>
          <a:p>
            <a:pPr marL="0" marR="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0" i="0" u="none" strike="noStrike" kern="1200" cap="none" baseline="0" dirty="0" smtClean="0">
                <a:solidFill>
                  <a:schemeClr val="tx1"/>
                </a:solidFill>
                <a:effectLst/>
                <a:latin typeface="Arial"/>
                <a:cs typeface="Arial"/>
                <a:sym typeface="Arial"/>
              </a:rPr>
              <a:t>Such inspection or assessment is done randomly among controllers and processors or particularly when there is a suspicion that a particular controller or processor is committing a breach.</a:t>
            </a:r>
            <a:endParaRPr lang="en-GB" dirty="0" smtClean="0"/>
          </a:p>
          <a:p>
            <a:pPr marL="0" indent="0">
              <a:buNone/>
            </a:pPr>
            <a:endParaRPr lang="en-GB" dirty="0" smtClean="0"/>
          </a:p>
          <a:p>
            <a:pPr marL="0" indent="0">
              <a:buNone/>
            </a:pPr>
            <a:endParaRPr dirty="0"/>
          </a:p>
        </p:txBody>
      </p:sp>
    </p:spTree>
    <p:extLst>
      <p:ext uri="{BB962C8B-B14F-4D97-AF65-F5344CB8AC3E}">
        <p14:creationId xmlns:p14="http://schemas.microsoft.com/office/powerpoint/2010/main" val="366425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5202604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you can see, the new DPA has increased accountability of controllers,</a:t>
            </a:r>
            <a:r>
              <a:rPr lang="en-US" baseline="0" dirty="0" smtClean="0"/>
              <a:t> but on the other hand has enhanced </a:t>
            </a:r>
            <a:r>
              <a:rPr lang="en-US" dirty="0" smtClean="0"/>
              <a:t>data subjects’ rights thus</a:t>
            </a:r>
            <a:r>
              <a:rPr lang="en-US" baseline="0" dirty="0" smtClean="0"/>
              <a:t> </a:t>
            </a:r>
            <a:r>
              <a:rPr lang="en-US" dirty="0" smtClean="0"/>
              <a:t>giving individuals greater control over their personal data.</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 A data subject has the</a:t>
            </a:r>
            <a:r>
              <a:rPr lang="en-GB" baseline="0" dirty="0" smtClean="0"/>
              <a:t> right to know if personal data is kept about him/her and also get a copy of the data free of change within one month after making a request.</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 A data subject has the right to request for correction of </a:t>
            </a:r>
            <a:r>
              <a:rPr lang="en-GB" baseline="0" dirty="0" smtClean="0"/>
              <a:t>personal data which he/she believes is inaccurate or incomplete.</a:t>
            </a:r>
            <a:endParaRPr lang="en-US" dirty="0" smtClean="0"/>
          </a:p>
          <a:p>
            <a:endParaRPr lang="en-US" dirty="0" smtClean="0"/>
          </a:p>
          <a:p>
            <a:pPr marL="0" indent="0">
              <a:buNone/>
            </a:pPr>
            <a:endParaRPr dirty="0"/>
          </a:p>
        </p:txBody>
      </p:sp>
    </p:spTree>
    <p:extLst>
      <p:ext uri="{BB962C8B-B14F-4D97-AF65-F5344CB8AC3E}">
        <p14:creationId xmlns:p14="http://schemas.microsoft.com/office/powerpoint/2010/main" val="44230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Font typeface="Arial" panose="020B0604020202020204" pitchFamily="34" charset="0"/>
              <a:buNone/>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Erasure</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Personal data no longer needed in relation to the purpose for which it was originally collected / processed</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Individual withdraws consent</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Individual objects to processing &amp; no overriding legitimate interest for it continuing</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Personal data unlawfully processed </a:t>
            </a:r>
          </a:p>
          <a:p>
            <a:pPr marL="0" indent="0">
              <a:buFont typeface="Arial" panose="020B0604020202020204" pitchFamily="34" charset="0"/>
              <a:buNone/>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Restriction </a:t>
            </a:r>
            <a:r>
              <a:rPr lang="en-US" sz="1100" dirty="0" smtClean="0">
                <a:solidFill>
                  <a:schemeClr val="tx2"/>
                </a:solidFill>
              </a:rPr>
              <a:t>provides an alternative to erasure and gives a temporary solution </a:t>
            </a:r>
            <a:endPar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endParaRP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Individual contests  accuracy of data - restrict processing until accuracy has been verified</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Individual objects to processing and consideration is being given to whether legitimate grounds override those of the individual</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Processing is unlawful – the individual opposes erasure and requests restriction instead</a:t>
            </a:r>
          </a:p>
          <a:p>
            <a:pPr marL="457200" indent="-457200">
              <a:buFont typeface="Arial" panose="020B0604020202020204" pitchFamily="34" charset="0"/>
              <a:buChar char="•"/>
            </a:pPr>
            <a:r>
              <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rPr>
              <a:t>Personal data no longer needed but individual requires it for a legal claim</a:t>
            </a:r>
          </a:p>
          <a:p>
            <a:pPr marL="0" indent="0">
              <a:buFont typeface="Arial" panose="020B0604020202020204" pitchFamily="34" charset="0"/>
              <a:buNone/>
            </a:pPr>
            <a:endParaRPr lang="en-GB" sz="1100" b="0" i="0" u="none" strike="noStrike" cap="none" dirty="0" smtClean="0">
              <a:solidFill>
                <a:srgbClr val="000000"/>
              </a:solidFill>
              <a:effectLst>
                <a:outerShdw blurRad="38100" dist="38100" dir="2700000" algn="tl">
                  <a:srgbClr val="000000">
                    <a:alpha val="43137"/>
                  </a:srgbClr>
                </a:outerShdw>
              </a:effectLst>
              <a:latin typeface="Arial"/>
              <a:ea typeface="Arial"/>
              <a:cs typeface="Arial"/>
              <a:sym typeface="Arial"/>
            </a:endParaRPr>
          </a:p>
          <a:p>
            <a:endParaRPr lang="en-US" dirty="0" smtClean="0"/>
          </a:p>
          <a:p>
            <a:pPr marL="0" indent="0">
              <a:buNone/>
            </a:pPr>
            <a:endParaRPr dirty="0"/>
          </a:p>
        </p:txBody>
      </p:sp>
    </p:spTree>
    <p:extLst>
      <p:ext uri="{BB962C8B-B14F-4D97-AF65-F5344CB8AC3E}">
        <p14:creationId xmlns:p14="http://schemas.microsoft.com/office/powerpoint/2010/main" val="2139500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18449080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4076229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2226414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24357433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947738"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715153"/>
            <a:ext cx="5486400" cy="4466987"/>
          </a:xfrm>
          <a:prstGeom prst="rect">
            <a:avLst/>
          </a:prstGeom>
        </p:spPr>
        <p:txBody>
          <a:bodyPr spcFirstLastPara="1" wrap="square" lIns="93147" tIns="93147" rIns="93147" bIns="93147" anchor="t" anchorCtr="0">
            <a:noAutofit/>
          </a:bodyPr>
          <a:lstStyle/>
          <a:p>
            <a:pPr marL="0" indent="0">
              <a:buNone/>
            </a:pPr>
            <a:endParaRPr dirty="0"/>
          </a:p>
        </p:txBody>
      </p:sp>
    </p:spTree>
    <p:extLst>
      <p:ext uri="{BB962C8B-B14F-4D97-AF65-F5344CB8AC3E}">
        <p14:creationId xmlns:p14="http://schemas.microsoft.com/office/powerpoint/2010/main" val="438137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1271773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r>
              <a:rPr lang="en-US" dirty="0" smtClean="0"/>
              <a:t>The rights</a:t>
            </a:r>
            <a:r>
              <a:rPr lang="en-US" baseline="0" dirty="0" smtClean="0"/>
              <a:t> and duties set out in the Act are designed to apply generally, but there are some exemptions from the Act to accommodate special circumstances.</a:t>
            </a:r>
          </a:p>
          <a:p>
            <a:pPr marL="0" indent="0">
              <a:buNone/>
            </a:pPr>
            <a:r>
              <a:rPr lang="en-US" baseline="0" dirty="0" smtClean="0"/>
              <a:t>Examples, exceptions apply for:</a:t>
            </a:r>
            <a:endParaRPr dirty="0"/>
          </a:p>
        </p:txBody>
      </p:sp>
    </p:spTree>
    <p:extLst>
      <p:ext uri="{BB962C8B-B14F-4D97-AF65-F5344CB8AC3E}">
        <p14:creationId xmlns:p14="http://schemas.microsoft.com/office/powerpoint/2010/main" val="21483540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42272686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r>
              <a:rPr lang="en-US" dirty="0" smtClean="0"/>
              <a:t>Certification is a new feature introduced in the Act, whereby the DPO endorses the use of certification to enhance transparency and compliance with the Act.</a:t>
            </a:r>
          </a:p>
          <a:p>
            <a:pPr marL="0" indent="0">
              <a:buNone/>
            </a:pPr>
            <a:endParaRPr lang="en-US" dirty="0" smtClean="0"/>
          </a:p>
          <a:p>
            <a:pPr marL="0" indent="0">
              <a:buNone/>
            </a:pPr>
            <a:r>
              <a:rPr lang="en-US" dirty="0" smtClean="0"/>
              <a:t>Well, certification is a way of demonstrating that you comply, in particular, showing that you are implementing technical and </a:t>
            </a:r>
            <a:r>
              <a:rPr lang="en-US" dirty="0" err="1" smtClean="0"/>
              <a:t>organisational</a:t>
            </a:r>
            <a:r>
              <a:rPr lang="en-US" dirty="0" smtClean="0"/>
              <a:t> measures.</a:t>
            </a:r>
          </a:p>
          <a:p>
            <a:pPr marL="0" indent="0">
              <a:buNone/>
            </a:pPr>
            <a:endParaRPr lang="en-US" dirty="0" smtClean="0"/>
          </a:p>
          <a:p>
            <a:pPr marL="0" indent="0">
              <a:buNone/>
            </a:pPr>
            <a:r>
              <a:rPr lang="en-US" dirty="0" smtClean="0"/>
              <a:t>Certification also serves to create confidence and trust in the </a:t>
            </a:r>
            <a:r>
              <a:rPr lang="en-US" dirty="0" err="1" smtClean="0"/>
              <a:t>organisation</a:t>
            </a:r>
            <a:r>
              <a:rPr lang="en-US" dirty="0" smtClean="0"/>
              <a:t> with all stakeholders, as well as with the wider public </a:t>
            </a:r>
          </a:p>
          <a:p>
            <a:pPr marL="0" indent="0">
              <a:buNone/>
            </a:pPr>
            <a:endParaRPr lang="en-US" dirty="0" smtClean="0"/>
          </a:p>
          <a:p>
            <a:pPr marL="0" indent="0">
              <a:buNone/>
            </a:pPr>
            <a:r>
              <a:rPr lang="en-US" dirty="0" smtClean="0"/>
              <a:t>They are intended to allow individuals to quickly assess the level of data protection of a particular product or service.</a:t>
            </a:r>
          </a:p>
          <a:p>
            <a:pPr marL="0" indent="0">
              <a:buNone/>
            </a:pPr>
            <a:endParaRPr lang="en-US" dirty="0" smtClean="0"/>
          </a:p>
          <a:p>
            <a:pPr marL="0" indent="0">
              <a:buNone/>
            </a:pPr>
            <a:r>
              <a:rPr lang="en-US" dirty="0" smtClean="0"/>
              <a:t>Certification may also be established to demonstrate the existence of appropriate safeguards related to the adequacy of data transfers.</a:t>
            </a:r>
          </a:p>
          <a:p>
            <a:pPr marL="0" indent="0">
              <a:buNone/>
            </a:pPr>
            <a:endParaRPr lang="en-US" dirty="0" smtClean="0"/>
          </a:p>
          <a:p>
            <a:pPr marL="0" indent="0">
              <a:buNone/>
            </a:pPr>
            <a:endParaRPr dirty="0"/>
          </a:p>
        </p:txBody>
      </p:sp>
    </p:spTree>
    <p:extLst>
      <p:ext uri="{BB962C8B-B14F-4D97-AF65-F5344CB8AC3E}">
        <p14:creationId xmlns:p14="http://schemas.microsoft.com/office/powerpoint/2010/main" val="19420096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r>
              <a:rPr lang="en-US" dirty="0" smtClean="0"/>
              <a:t>Who will be the Certification body? It will be the Data Protection Office which will issue the certification. </a:t>
            </a:r>
          </a:p>
          <a:p>
            <a:pPr marL="0" indent="0">
              <a:buNone/>
            </a:pPr>
            <a:endParaRPr lang="en-US" dirty="0" smtClean="0"/>
          </a:p>
          <a:p>
            <a:pPr marL="0" indent="0">
              <a:buNone/>
            </a:pPr>
            <a:r>
              <a:rPr lang="en-US" dirty="0" smtClean="0"/>
              <a:t>Will it be a legal obligation to get certified and will there be any fee applied? No. Certification will be  voluntary and free. But certification does not reduce your data protection responsibilities.</a:t>
            </a:r>
          </a:p>
          <a:p>
            <a:pPr marL="0" indent="0">
              <a:buNone/>
            </a:pPr>
            <a:endParaRPr lang="en-US" dirty="0" smtClean="0"/>
          </a:p>
          <a:p>
            <a:pPr marL="0" indent="0">
              <a:buNone/>
            </a:pPr>
            <a:r>
              <a:rPr lang="en-US" dirty="0" smtClean="0"/>
              <a:t>Validity? A certification will be valid for a maximum of three years before needing to be renewed.</a:t>
            </a:r>
          </a:p>
          <a:p>
            <a:pPr marL="0" indent="0">
              <a:buNone/>
            </a:pPr>
            <a:endParaRPr lang="en-US" dirty="0" smtClean="0"/>
          </a:p>
          <a:p>
            <a:pPr marL="0" indent="0">
              <a:buNone/>
            </a:pPr>
            <a:r>
              <a:rPr lang="en-US" dirty="0" smtClean="0"/>
              <a:t>Can it be withdrawn? Yes certification can be withdrawn if you no longer meet the requirements of the certification</a:t>
            </a:r>
          </a:p>
          <a:p>
            <a:pPr marL="0" indent="0">
              <a:buNone/>
            </a:pPr>
            <a:endParaRPr lang="en-US" dirty="0" smtClean="0"/>
          </a:p>
          <a:p>
            <a:pPr marL="0" indent="0">
              <a:buNone/>
            </a:pPr>
            <a:r>
              <a:rPr lang="en-US" dirty="0" smtClean="0"/>
              <a:t>NOTE:</a:t>
            </a:r>
          </a:p>
          <a:p>
            <a:pPr marL="0" indent="0">
              <a:buNone/>
            </a:pPr>
            <a:r>
              <a:rPr lang="en-US" dirty="0" smtClean="0"/>
              <a:t>The absence of certification does not mean a data controller is not complying with the Act.</a:t>
            </a:r>
          </a:p>
          <a:p>
            <a:pPr marL="0" indent="0">
              <a:buNone/>
            </a:pPr>
            <a:endParaRPr lang="en-US" dirty="0" smtClean="0"/>
          </a:p>
          <a:p>
            <a:pPr marL="0" indent="0">
              <a:buNone/>
            </a:pPr>
            <a:r>
              <a:rPr lang="en-US" dirty="0" smtClean="0"/>
              <a:t>If you fail to receive a certification or your certification is withdrawn, you will not be sanctioned. </a:t>
            </a:r>
          </a:p>
          <a:p>
            <a:pPr marL="0" indent="0">
              <a:buNone/>
            </a:pPr>
            <a:endParaRPr lang="en-US" dirty="0" smtClean="0"/>
          </a:p>
          <a:p>
            <a:pPr marL="0" indent="0">
              <a:buNone/>
            </a:pPr>
            <a:endParaRPr dirty="0"/>
          </a:p>
        </p:txBody>
      </p:sp>
    </p:spTree>
    <p:extLst>
      <p:ext uri="{BB962C8B-B14F-4D97-AF65-F5344CB8AC3E}">
        <p14:creationId xmlns:p14="http://schemas.microsoft.com/office/powerpoint/2010/main" val="37904262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6408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1395547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3798118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06417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406525" y="652463"/>
            <a:ext cx="4354513" cy="32654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16619" y="4135433"/>
            <a:ext cx="5732949" cy="3917779"/>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2697573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406525" y="652463"/>
            <a:ext cx="4354513" cy="32654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716619" y="4135433"/>
            <a:ext cx="5732949" cy="3917779"/>
          </a:xfrm>
          <a:prstGeom prst="rect">
            <a:avLst/>
          </a:prstGeom>
        </p:spPr>
        <p:txBody>
          <a:bodyPr spcFirstLastPara="1" wrap="square" lIns="93147" tIns="93147" rIns="93147" bIns="93147" anchor="t" anchorCtr="0">
            <a:noAutofit/>
          </a:bodyPr>
          <a:lstStyle/>
          <a:p>
            <a:pPr marL="0" indent="0">
              <a:buNone/>
            </a:pPr>
            <a:endParaRPr/>
          </a:p>
        </p:txBody>
      </p:sp>
    </p:spTree>
    <p:extLst>
      <p:ext uri="{BB962C8B-B14F-4D97-AF65-F5344CB8AC3E}">
        <p14:creationId xmlns:p14="http://schemas.microsoft.com/office/powerpoint/2010/main" val="2246897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701040" y="4415790"/>
            <a:ext cx="5608320" cy="4183380"/>
          </a:xfrm>
          <a:prstGeom prst="rect">
            <a:avLst/>
          </a:prstGeom>
        </p:spPr>
        <p:txBody>
          <a:bodyPr spcFirstLastPara="1" wrap="square" lIns="93147" tIns="93147" rIns="93147" bIns="93147" anchor="t" anchorCtr="0">
            <a:noAutofit/>
          </a:bodyPr>
          <a:lstStyle/>
          <a:p>
            <a:pPr marL="0" indent="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721425" y="3785246"/>
            <a:ext cx="52167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rgbClr val="2185C5"/>
                </a:solidFill>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endParaRPr/>
          </a:p>
        </p:txBody>
      </p:sp>
      <p:sp>
        <p:nvSpPr>
          <p:cNvPr id="11" name="Shape 11"/>
          <p:cNvSpPr/>
          <p:nvPr/>
        </p:nvSpPr>
        <p:spPr>
          <a:xfrm>
            <a:off x="5938246" y="3377550"/>
            <a:ext cx="7218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6659861" y="3377550"/>
            <a:ext cx="7218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1" y="3377550"/>
            <a:ext cx="7218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a:off x="721425" y="3377550"/>
            <a:ext cx="52167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23"/>
        <p:cNvGrpSpPr/>
        <p:nvPr/>
      </p:nvGrpSpPr>
      <p:grpSpPr>
        <a:xfrm>
          <a:off x="0" y="0"/>
          <a:ext cx="0" cy="0"/>
          <a:chOff x="0" y="0"/>
          <a:chExt cx="0" cy="0"/>
        </a:xfrm>
      </p:grpSpPr>
      <p:sp>
        <p:nvSpPr>
          <p:cNvPr id="24" name="Shape 24"/>
          <p:cNvSpPr txBox="1">
            <a:spLocks noGrp="1"/>
          </p:cNvSpPr>
          <p:nvPr>
            <p:ph type="body" idx="1"/>
          </p:nvPr>
        </p:nvSpPr>
        <p:spPr>
          <a:xfrm>
            <a:off x="1710425" y="2882400"/>
            <a:ext cx="5723700" cy="1093200"/>
          </a:xfrm>
          <a:prstGeom prst="rect">
            <a:avLst/>
          </a:prstGeom>
        </p:spPr>
        <p:txBody>
          <a:bodyPr spcFirstLastPara="1" wrap="square" lIns="91425" tIns="91425" rIns="91425" bIns="91425" anchor="t" anchorCtr="0"/>
          <a:lstStyle>
            <a:lvl1pPr marL="457200" lvl="0" indent="-419100" algn="ctr" rtl="0">
              <a:spcBef>
                <a:spcPts val="600"/>
              </a:spcBef>
              <a:spcAft>
                <a:spcPts val="0"/>
              </a:spcAft>
              <a:buSzPts val="3000"/>
              <a:buChar char="▷"/>
              <a:defRPr i="1"/>
            </a:lvl1pPr>
            <a:lvl2pPr marL="914400" lvl="1" indent="-381000" algn="ctr" rtl="0">
              <a:spcBef>
                <a:spcPts val="0"/>
              </a:spcBef>
              <a:spcAft>
                <a:spcPts val="0"/>
              </a:spcAft>
              <a:buSzPts val="2400"/>
              <a:buChar char="○"/>
              <a:defRPr i="1"/>
            </a:lvl2pPr>
            <a:lvl3pPr marL="1371600" lvl="2" indent="-381000" algn="ctr" rtl="0">
              <a:spcBef>
                <a:spcPts val="0"/>
              </a:spcBef>
              <a:spcAft>
                <a:spcPts val="0"/>
              </a:spcAft>
              <a:buSzPts val="2400"/>
              <a:buChar char="■"/>
              <a:defRPr i="1"/>
            </a:lvl3pPr>
            <a:lvl4pPr marL="1828800" lvl="3" indent="-342900" algn="ctr" rtl="0">
              <a:spcBef>
                <a:spcPts val="0"/>
              </a:spcBef>
              <a:spcAft>
                <a:spcPts val="0"/>
              </a:spcAft>
              <a:buSzPts val="1800"/>
              <a:buChar char="●"/>
              <a:defRPr i="1"/>
            </a:lvl4pPr>
            <a:lvl5pPr marL="2286000" lvl="4" indent="-342900" algn="ctr" rtl="0">
              <a:spcBef>
                <a:spcPts val="0"/>
              </a:spcBef>
              <a:spcAft>
                <a:spcPts val="0"/>
              </a:spcAft>
              <a:buSzPts val="1800"/>
              <a:buChar char="○"/>
              <a:defRPr i="1"/>
            </a:lvl5pPr>
            <a:lvl6pPr marL="2743200" lvl="5" indent="-342900" algn="ctr" rtl="0">
              <a:spcBef>
                <a:spcPts val="0"/>
              </a:spcBef>
              <a:spcAft>
                <a:spcPts val="0"/>
              </a:spcAft>
              <a:buSzPts val="1800"/>
              <a:buChar char="■"/>
              <a:defRPr i="1"/>
            </a:lvl6pPr>
            <a:lvl7pPr marL="3200400" lvl="6" indent="-342900" algn="ctr" rtl="0">
              <a:spcBef>
                <a:spcPts val="0"/>
              </a:spcBef>
              <a:spcAft>
                <a:spcPts val="0"/>
              </a:spcAft>
              <a:buSzPts val="1800"/>
              <a:buChar char="●"/>
              <a:defRPr i="1"/>
            </a:lvl7pPr>
            <a:lvl8pPr marL="3657600" lvl="7" indent="-342900" algn="ctr" rtl="0">
              <a:spcBef>
                <a:spcPts val="0"/>
              </a:spcBef>
              <a:spcAft>
                <a:spcPts val="0"/>
              </a:spcAft>
              <a:buSzPts val="1800"/>
              <a:buChar char="○"/>
              <a:defRPr i="1"/>
            </a:lvl8pPr>
            <a:lvl9pPr marL="4114800" lvl="8" indent="-342900" algn="ctr">
              <a:spcBef>
                <a:spcPts val="0"/>
              </a:spcBef>
              <a:spcAft>
                <a:spcPts val="0"/>
              </a:spcAft>
              <a:buSzPts val="1800"/>
              <a:buChar char="■"/>
              <a:defRPr i="1"/>
            </a:lvl9pPr>
          </a:lstStyle>
          <a:p>
            <a:endParaRPr/>
          </a:p>
        </p:txBody>
      </p:sp>
      <p:sp>
        <p:nvSpPr>
          <p:cNvPr id="25" name="Shape 25"/>
          <p:cNvSpPr txBox="1"/>
          <p:nvPr/>
        </p:nvSpPr>
        <p:spPr>
          <a:xfrm>
            <a:off x="3593400" y="1575225"/>
            <a:ext cx="1957200" cy="8715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9600" b="1">
                <a:solidFill>
                  <a:srgbClr val="97ABBC"/>
                </a:solidFill>
              </a:rPr>
              <a:t>“</a:t>
            </a:r>
            <a:endParaRPr sz="9600" b="1">
              <a:solidFill>
                <a:srgbClr val="97ABBC"/>
              </a:solidFill>
            </a:endParaRPr>
          </a:p>
        </p:txBody>
      </p:sp>
      <p:sp>
        <p:nvSpPr>
          <p:cNvPr id="26" name="Shape 26"/>
          <p:cNvSpPr/>
          <p:nvPr/>
        </p:nvSpPr>
        <p:spPr>
          <a:xfrm>
            <a:off x="5723283" y="2132900"/>
            <a:ext cx="17103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a:off x="7434177" y="2132900"/>
            <a:ext cx="17103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a:off x="0" y="2132900"/>
            <a:ext cx="17103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a:off x="1710425" y="2132900"/>
            <a:ext cx="17103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 name="Shape 30"/>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824143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3" name="Shape 33"/>
          <p:cNvSpPr txBox="1">
            <a:spLocks noGrp="1"/>
          </p:cNvSpPr>
          <p:nvPr>
            <p:ph type="body" idx="1"/>
          </p:nvPr>
        </p:nvSpPr>
        <p:spPr>
          <a:xfrm>
            <a:off x="893700" y="1831450"/>
            <a:ext cx="6462600" cy="4736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4" name="Shape 34"/>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79861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41" name="Shape 41"/>
          <p:cNvSpPr txBox="1">
            <a:spLocks noGrp="1"/>
          </p:cNvSpPr>
          <p:nvPr>
            <p:ph type="body" idx="1"/>
          </p:nvPr>
        </p:nvSpPr>
        <p:spPr>
          <a:xfrm>
            <a:off x="893625" y="1600200"/>
            <a:ext cx="3136800" cy="49677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2" name="Shape 42"/>
          <p:cNvSpPr txBox="1">
            <a:spLocks noGrp="1"/>
          </p:cNvSpPr>
          <p:nvPr>
            <p:ph type="body" idx="2"/>
          </p:nvPr>
        </p:nvSpPr>
        <p:spPr>
          <a:xfrm>
            <a:off x="4219456" y="1600200"/>
            <a:ext cx="3136800" cy="49677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3" name="Shape 43"/>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 name="Shape 47"/>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133515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50" name="Shape 50"/>
          <p:cNvSpPr txBox="1">
            <a:spLocks noGrp="1"/>
          </p:cNvSpPr>
          <p:nvPr>
            <p:ph type="body" idx="1"/>
          </p:nvPr>
        </p:nvSpPr>
        <p:spPr>
          <a:xfrm>
            <a:off x="893700" y="1600200"/>
            <a:ext cx="23712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1" name="Shape 51"/>
          <p:cNvSpPr txBox="1">
            <a:spLocks noGrp="1"/>
          </p:cNvSpPr>
          <p:nvPr>
            <p:ph type="body" idx="2"/>
          </p:nvPr>
        </p:nvSpPr>
        <p:spPr>
          <a:xfrm>
            <a:off x="3386404" y="1600200"/>
            <a:ext cx="23712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2" name="Shape 52"/>
          <p:cNvSpPr txBox="1">
            <a:spLocks noGrp="1"/>
          </p:cNvSpPr>
          <p:nvPr>
            <p:ph type="body" idx="3"/>
          </p:nvPr>
        </p:nvSpPr>
        <p:spPr>
          <a:xfrm>
            <a:off x="5879107" y="1600200"/>
            <a:ext cx="23712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3" name="Shape 53"/>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57"/>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836292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60" name="Shape 60"/>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 name="Shape 61"/>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 name="Shape 62"/>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 name="Shape 63"/>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 name="Shape 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183326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893700" y="6199950"/>
            <a:ext cx="6462600" cy="467700"/>
          </a:xfrm>
          <a:prstGeom prst="rect">
            <a:avLst/>
          </a:prstGeom>
        </p:spPr>
        <p:txBody>
          <a:bodyPr spcFirstLastPara="1" wrap="square" lIns="91425" tIns="91425" rIns="91425" bIns="91425" anchor="b" anchorCtr="0"/>
          <a:lstStyle>
            <a:lvl1pPr marL="457200" lvl="0" indent="-228600">
              <a:spcBef>
                <a:spcPts val="360"/>
              </a:spcBef>
              <a:spcAft>
                <a:spcPts val="0"/>
              </a:spcAft>
              <a:buClr>
                <a:srgbClr val="2185C5"/>
              </a:buClr>
              <a:buSzPts val="1400"/>
              <a:buNone/>
              <a:defRPr sz="1400">
                <a:solidFill>
                  <a:srgbClr val="2185C5"/>
                </a:solidFill>
              </a:defRPr>
            </a:lvl1pPr>
          </a:lstStyle>
          <a:p>
            <a:endParaRPr/>
          </a:p>
        </p:txBody>
      </p:sp>
      <p:sp>
        <p:nvSpPr>
          <p:cNvPr id="67" name="Shape 67"/>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 name="Shape 69"/>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 name="Shape 70"/>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 name="Shape 71"/>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solidFill>
                  <a:srgbClr val="2185C5"/>
                </a:solidFill>
              </a:defRPr>
            </a:lvl1pPr>
            <a:lvl2pPr lvl="1">
              <a:buNone/>
              <a:defRPr>
                <a:solidFill>
                  <a:srgbClr val="2185C5"/>
                </a:solidFill>
              </a:defRPr>
            </a:lvl2pPr>
            <a:lvl3pPr lvl="2">
              <a:buNone/>
              <a:defRPr>
                <a:solidFill>
                  <a:srgbClr val="2185C5"/>
                </a:solidFill>
              </a:defRPr>
            </a:lvl3pPr>
            <a:lvl4pPr lvl="3">
              <a:buNone/>
              <a:defRPr>
                <a:solidFill>
                  <a:srgbClr val="2185C5"/>
                </a:solidFill>
              </a:defRPr>
            </a:lvl4pPr>
            <a:lvl5pPr lvl="4">
              <a:buNone/>
              <a:defRPr>
                <a:solidFill>
                  <a:srgbClr val="2185C5"/>
                </a:solidFill>
              </a:defRPr>
            </a:lvl5pPr>
            <a:lvl6pPr lvl="5">
              <a:buNone/>
              <a:defRPr>
                <a:solidFill>
                  <a:srgbClr val="2185C5"/>
                </a:solidFill>
              </a:defRPr>
            </a:lvl6pPr>
            <a:lvl7pPr lvl="6">
              <a:buNone/>
              <a:defRPr>
                <a:solidFill>
                  <a:srgbClr val="2185C5"/>
                </a:solidFill>
              </a:defRPr>
            </a:lvl7pPr>
            <a:lvl8pPr lvl="7">
              <a:buNone/>
              <a:defRPr>
                <a:solidFill>
                  <a:srgbClr val="2185C5"/>
                </a:solidFill>
              </a:defRPr>
            </a:lvl8pPr>
            <a:lvl9pPr lvl="8">
              <a:buNone/>
              <a:defRPr>
                <a:solidFill>
                  <a:srgbClr val="2185C5"/>
                </a:solidFill>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905461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Shape 73"/>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338066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color background">
  <p:cSld name="Blank color background">
    <p:spTree>
      <p:nvGrpSpPr>
        <p:cNvPr id="1" name="Shape 78"/>
        <p:cNvGrpSpPr/>
        <p:nvPr/>
      </p:nvGrpSpPr>
      <p:grpSpPr>
        <a:xfrm>
          <a:off x="0" y="0"/>
          <a:ext cx="0" cy="0"/>
          <a:chOff x="0" y="0"/>
          <a:chExt cx="0" cy="0"/>
        </a:xfrm>
      </p:grpSpPr>
      <p:sp>
        <p:nvSpPr>
          <p:cNvPr id="79" name="Shape 79"/>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a:off x="0" y="6755100"/>
            <a:ext cx="893700" cy="102900"/>
          </a:xfrm>
          <a:prstGeom prst="rect">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a:off x="893710" y="6755100"/>
            <a:ext cx="64626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369065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3" name="Shape 33"/>
          <p:cNvSpPr txBox="1">
            <a:spLocks noGrp="1"/>
          </p:cNvSpPr>
          <p:nvPr>
            <p:ph type="body" idx="1"/>
          </p:nvPr>
        </p:nvSpPr>
        <p:spPr>
          <a:xfrm>
            <a:off x="893700" y="1831450"/>
            <a:ext cx="6462600" cy="4736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4" name="Shape 34"/>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5" name="Shape 35"/>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 name="Shape 36"/>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7" name="Shape 37"/>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8" name="Shape 38"/>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39742740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Shape 16"/>
          <p:cNvSpPr/>
          <p:nvPr/>
        </p:nvSpPr>
        <p:spPr>
          <a:xfrm>
            <a:off x="0" y="0"/>
            <a:ext cx="9144000" cy="5323800"/>
          </a:xfrm>
          <a:prstGeom prst="rect">
            <a:avLst/>
          </a:prstGeom>
          <a:solidFill>
            <a:srgbClr val="2185C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 name="Shape 17"/>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4800">
                <a:solidFill>
                  <a:srgbClr val="FFFFFF"/>
                </a:solidFill>
              </a:defRPr>
            </a:lvl1pPr>
            <a:lvl2pPr lvl="1" algn="ctr" rtl="0">
              <a:spcBef>
                <a:spcPts val="0"/>
              </a:spcBef>
              <a:spcAft>
                <a:spcPts val="0"/>
              </a:spcAft>
              <a:buClr>
                <a:srgbClr val="FFFFFF"/>
              </a:buClr>
              <a:buSzPts val="4800"/>
              <a:buNone/>
              <a:defRPr sz="4800">
                <a:solidFill>
                  <a:srgbClr val="FFFFFF"/>
                </a:solidFill>
              </a:defRPr>
            </a:lvl2pPr>
            <a:lvl3pPr lvl="2" algn="ctr" rtl="0">
              <a:spcBef>
                <a:spcPts val="0"/>
              </a:spcBef>
              <a:spcAft>
                <a:spcPts val="0"/>
              </a:spcAft>
              <a:buClr>
                <a:srgbClr val="FFFFFF"/>
              </a:buClr>
              <a:buSzPts val="4800"/>
              <a:buNone/>
              <a:defRPr sz="4800">
                <a:solidFill>
                  <a:srgbClr val="FFFFFF"/>
                </a:solidFill>
              </a:defRPr>
            </a:lvl3pPr>
            <a:lvl4pPr lvl="3" algn="ctr" rtl="0">
              <a:spcBef>
                <a:spcPts val="0"/>
              </a:spcBef>
              <a:spcAft>
                <a:spcPts val="0"/>
              </a:spcAft>
              <a:buClr>
                <a:srgbClr val="FFFFFF"/>
              </a:buClr>
              <a:buSzPts val="4800"/>
              <a:buNone/>
              <a:defRPr sz="4800">
                <a:solidFill>
                  <a:srgbClr val="FFFFFF"/>
                </a:solidFill>
              </a:defRPr>
            </a:lvl4pPr>
            <a:lvl5pPr lvl="4" algn="ctr" rtl="0">
              <a:spcBef>
                <a:spcPts val="0"/>
              </a:spcBef>
              <a:spcAft>
                <a:spcPts val="0"/>
              </a:spcAft>
              <a:buClr>
                <a:srgbClr val="FFFFFF"/>
              </a:buClr>
              <a:buSzPts val="4800"/>
              <a:buNone/>
              <a:defRPr sz="4800">
                <a:solidFill>
                  <a:srgbClr val="FFFFFF"/>
                </a:solidFill>
              </a:defRPr>
            </a:lvl5pPr>
            <a:lvl6pPr lvl="5" algn="ctr" rtl="0">
              <a:spcBef>
                <a:spcPts val="0"/>
              </a:spcBef>
              <a:spcAft>
                <a:spcPts val="0"/>
              </a:spcAft>
              <a:buClr>
                <a:srgbClr val="FFFFFF"/>
              </a:buClr>
              <a:buSzPts val="4800"/>
              <a:buNone/>
              <a:defRPr sz="4800">
                <a:solidFill>
                  <a:srgbClr val="FFFFFF"/>
                </a:solidFill>
              </a:defRPr>
            </a:lvl6pPr>
            <a:lvl7pPr lvl="6" algn="ctr" rtl="0">
              <a:spcBef>
                <a:spcPts val="0"/>
              </a:spcBef>
              <a:spcAft>
                <a:spcPts val="0"/>
              </a:spcAft>
              <a:buClr>
                <a:srgbClr val="FFFFFF"/>
              </a:buClr>
              <a:buSzPts val="4800"/>
              <a:buNone/>
              <a:defRPr sz="4800">
                <a:solidFill>
                  <a:srgbClr val="FFFFFF"/>
                </a:solidFill>
              </a:defRPr>
            </a:lvl7pPr>
            <a:lvl8pPr lvl="7" algn="ctr" rtl="0">
              <a:spcBef>
                <a:spcPts val="0"/>
              </a:spcBef>
              <a:spcAft>
                <a:spcPts val="0"/>
              </a:spcAft>
              <a:buClr>
                <a:srgbClr val="FFFFFF"/>
              </a:buClr>
              <a:buSzPts val="4800"/>
              <a:buNone/>
              <a:defRPr sz="4800">
                <a:solidFill>
                  <a:srgbClr val="FFFFFF"/>
                </a:solidFill>
              </a:defRPr>
            </a:lvl8pPr>
            <a:lvl9pPr lvl="8" algn="ctr" rtl="0">
              <a:spcBef>
                <a:spcPts val="0"/>
              </a:spcBef>
              <a:spcAft>
                <a:spcPts val="0"/>
              </a:spcAft>
              <a:buClr>
                <a:srgbClr val="FFFFFF"/>
              </a:buClr>
              <a:buSzPts val="4800"/>
              <a:buNone/>
              <a:defRPr sz="4800">
                <a:solidFill>
                  <a:srgbClr val="FFFFFF"/>
                </a:solidFill>
              </a:defRPr>
            </a:lvl9pPr>
          </a:lstStyle>
          <a:p>
            <a:endParaRPr/>
          </a:p>
        </p:txBody>
      </p:sp>
      <p:sp>
        <p:nvSpPr>
          <p:cNvPr id="18" name="Shape 18"/>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2400" b="1">
                <a:solidFill>
                  <a:srgbClr val="FFFFFF"/>
                </a:solidFill>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2400" b="1">
                <a:solidFill>
                  <a:srgbClr val="FFFFFF"/>
                </a:solidFill>
              </a:defRPr>
            </a:lvl4pPr>
            <a:lvl5pPr lvl="4" algn="ctr" rtl="0">
              <a:spcBef>
                <a:spcPts val="0"/>
              </a:spcBef>
              <a:spcAft>
                <a:spcPts val="0"/>
              </a:spcAft>
              <a:buClr>
                <a:srgbClr val="FFFFFF"/>
              </a:buClr>
              <a:buSzPts val="2400"/>
              <a:buNone/>
              <a:defRPr sz="2400" b="1">
                <a:solidFill>
                  <a:srgbClr val="FFFFFF"/>
                </a:solidFill>
              </a:defRPr>
            </a:lvl5pPr>
            <a:lvl6pPr lvl="5" algn="ctr" rtl="0">
              <a:spcBef>
                <a:spcPts val="0"/>
              </a:spcBef>
              <a:spcAft>
                <a:spcPts val="0"/>
              </a:spcAft>
              <a:buClr>
                <a:srgbClr val="FFFFFF"/>
              </a:buClr>
              <a:buSzPts val="2400"/>
              <a:buNone/>
              <a:defRPr sz="2400" b="1">
                <a:solidFill>
                  <a:srgbClr val="FFFFFF"/>
                </a:solidFill>
              </a:defRPr>
            </a:lvl6pPr>
            <a:lvl7pPr lvl="6" algn="ctr" rtl="0">
              <a:spcBef>
                <a:spcPts val="0"/>
              </a:spcBef>
              <a:spcAft>
                <a:spcPts val="0"/>
              </a:spcAft>
              <a:buClr>
                <a:srgbClr val="FFFFFF"/>
              </a:buClr>
              <a:buSzPts val="2400"/>
              <a:buNone/>
              <a:defRPr sz="2400" b="1">
                <a:solidFill>
                  <a:srgbClr val="FFFFFF"/>
                </a:solidFill>
              </a:defRPr>
            </a:lvl7pPr>
            <a:lvl8pPr lvl="7" algn="ctr" rtl="0">
              <a:spcBef>
                <a:spcPts val="0"/>
              </a:spcBef>
              <a:spcAft>
                <a:spcPts val="0"/>
              </a:spcAft>
              <a:buClr>
                <a:srgbClr val="FFFFFF"/>
              </a:buClr>
              <a:buSzPts val="2400"/>
              <a:buNone/>
              <a:defRPr sz="2400" b="1">
                <a:solidFill>
                  <a:srgbClr val="FFFFFF"/>
                </a:solidFill>
              </a:defRPr>
            </a:lvl8pPr>
            <a:lvl9pPr lvl="8" algn="ctr" rtl="0">
              <a:spcBef>
                <a:spcPts val="0"/>
              </a:spcBef>
              <a:spcAft>
                <a:spcPts val="0"/>
              </a:spcAft>
              <a:buClr>
                <a:srgbClr val="FFFFFF"/>
              </a:buClr>
              <a:buSzPts val="2400"/>
              <a:buNone/>
              <a:defRPr sz="2400" b="1">
                <a:solidFill>
                  <a:srgbClr val="FFFFFF"/>
                </a:solidFill>
              </a:defRPr>
            </a:lvl9pPr>
          </a:lstStyle>
          <a:p>
            <a:endParaRPr/>
          </a:p>
        </p:txBody>
      </p:sp>
      <p:sp>
        <p:nvSpPr>
          <p:cNvPr id="19" name="Shape 19"/>
          <p:cNvSpPr/>
          <p:nvPr/>
        </p:nvSpPr>
        <p:spPr>
          <a:xfrm>
            <a:off x="3047704" y="5323800"/>
            <a:ext cx="3047700" cy="102900"/>
          </a:xfrm>
          <a:prstGeom prst="rect">
            <a:avLst/>
          </a:prstGeom>
          <a:solidFill>
            <a:srgbClr val="FF971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 name="Shape 20"/>
          <p:cNvSpPr/>
          <p:nvPr/>
        </p:nvSpPr>
        <p:spPr>
          <a:xfrm>
            <a:off x="6096271" y="5323800"/>
            <a:ext cx="3047700" cy="102900"/>
          </a:xfrm>
          <a:prstGeom prst="rect">
            <a:avLst/>
          </a:prstGeom>
          <a:solidFill>
            <a:srgbClr val="F2025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 name="Shape 21"/>
          <p:cNvSpPr/>
          <p:nvPr/>
        </p:nvSpPr>
        <p:spPr>
          <a:xfrm>
            <a:off x="1" y="5323800"/>
            <a:ext cx="3047700" cy="102900"/>
          </a:xfrm>
          <a:prstGeom prst="rect">
            <a:avLst/>
          </a:prstGeom>
          <a:solidFill>
            <a:srgbClr val="7ECEF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 name="Shape 22"/>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92448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3" name="Shape 33"/>
          <p:cNvSpPr txBox="1">
            <a:spLocks noGrp="1"/>
          </p:cNvSpPr>
          <p:nvPr>
            <p:ph type="body" idx="1"/>
          </p:nvPr>
        </p:nvSpPr>
        <p:spPr>
          <a:xfrm>
            <a:off x="893700" y="1831450"/>
            <a:ext cx="6462600" cy="47364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4" name="Shape 34"/>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41" name="Shape 41"/>
          <p:cNvSpPr txBox="1">
            <a:spLocks noGrp="1"/>
          </p:cNvSpPr>
          <p:nvPr>
            <p:ph type="body" idx="1"/>
          </p:nvPr>
        </p:nvSpPr>
        <p:spPr>
          <a:xfrm>
            <a:off x="893625" y="1600200"/>
            <a:ext cx="3136800" cy="49677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2" name="Shape 42"/>
          <p:cNvSpPr txBox="1">
            <a:spLocks noGrp="1"/>
          </p:cNvSpPr>
          <p:nvPr>
            <p:ph type="body" idx="2"/>
          </p:nvPr>
        </p:nvSpPr>
        <p:spPr>
          <a:xfrm>
            <a:off x="4219456" y="1600200"/>
            <a:ext cx="3136800" cy="49677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3" name="Shape 43"/>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 name="Shape 47"/>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color background">
  <p:cSld name="BLANK_1">
    <p:spTree>
      <p:nvGrpSpPr>
        <p:cNvPr id="1" name="Shape 78"/>
        <p:cNvGrpSpPr/>
        <p:nvPr/>
      </p:nvGrpSpPr>
      <p:grpSpPr>
        <a:xfrm>
          <a:off x="0" y="0"/>
          <a:ext cx="0" cy="0"/>
          <a:chOff x="0" y="0"/>
          <a:chExt cx="0" cy="0"/>
        </a:xfrm>
      </p:grpSpPr>
      <p:sp>
        <p:nvSpPr>
          <p:cNvPr id="79" name="Shape 79"/>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a:off x="0" y="6755100"/>
            <a:ext cx="893700" cy="102900"/>
          </a:xfrm>
          <a:prstGeom prst="rect">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a:off x="893710" y="6755100"/>
            <a:ext cx="64626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Shape 16"/>
          <p:cNvSpPr/>
          <p:nvPr/>
        </p:nvSpPr>
        <p:spPr>
          <a:xfrm>
            <a:off x="0" y="0"/>
            <a:ext cx="9144000" cy="53238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4800">
                <a:solidFill>
                  <a:srgbClr val="FFFFFF"/>
                </a:solidFill>
              </a:defRPr>
            </a:lvl1pPr>
            <a:lvl2pPr lvl="1" algn="ctr" rtl="0">
              <a:spcBef>
                <a:spcPts val="0"/>
              </a:spcBef>
              <a:spcAft>
                <a:spcPts val="0"/>
              </a:spcAft>
              <a:buClr>
                <a:srgbClr val="FFFFFF"/>
              </a:buClr>
              <a:buSzPts val="4800"/>
              <a:buNone/>
              <a:defRPr sz="4800">
                <a:solidFill>
                  <a:srgbClr val="FFFFFF"/>
                </a:solidFill>
              </a:defRPr>
            </a:lvl2pPr>
            <a:lvl3pPr lvl="2" algn="ctr" rtl="0">
              <a:spcBef>
                <a:spcPts val="0"/>
              </a:spcBef>
              <a:spcAft>
                <a:spcPts val="0"/>
              </a:spcAft>
              <a:buClr>
                <a:srgbClr val="FFFFFF"/>
              </a:buClr>
              <a:buSzPts val="4800"/>
              <a:buNone/>
              <a:defRPr sz="4800">
                <a:solidFill>
                  <a:srgbClr val="FFFFFF"/>
                </a:solidFill>
              </a:defRPr>
            </a:lvl3pPr>
            <a:lvl4pPr lvl="3" algn="ctr" rtl="0">
              <a:spcBef>
                <a:spcPts val="0"/>
              </a:spcBef>
              <a:spcAft>
                <a:spcPts val="0"/>
              </a:spcAft>
              <a:buClr>
                <a:srgbClr val="FFFFFF"/>
              </a:buClr>
              <a:buSzPts val="4800"/>
              <a:buNone/>
              <a:defRPr sz="4800">
                <a:solidFill>
                  <a:srgbClr val="FFFFFF"/>
                </a:solidFill>
              </a:defRPr>
            </a:lvl4pPr>
            <a:lvl5pPr lvl="4" algn="ctr" rtl="0">
              <a:spcBef>
                <a:spcPts val="0"/>
              </a:spcBef>
              <a:spcAft>
                <a:spcPts val="0"/>
              </a:spcAft>
              <a:buClr>
                <a:srgbClr val="FFFFFF"/>
              </a:buClr>
              <a:buSzPts val="4800"/>
              <a:buNone/>
              <a:defRPr sz="4800">
                <a:solidFill>
                  <a:srgbClr val="FFFFFF"/>
                </a:solidFill>
              </a:defRPr>
            </a:lvl5pPr>
            <a:lvl6pPr lvl="5" algn="ctr" rtl="0">
              <a:spcBef>
                <a:spcPts val="0"/>
              </a:spcBef>
              <a:spcAft>
                <a:spcPts val="0"/>
              </a:spcAft>
              <a:buClr>
                <a:srgbClr val="FFFFFF"/>
              </a:buClr>
              <a:buSzPts val="4800"/>
              <a:buNone/>
              <a:defRPr sz="4800">
                <a:solidFill>
                  <a:srgbClr val="FFFFFF"/>
                </a:solidFill>
              </a:defRPr>
            </a:lvl6pPr>
            <a:lvl7pPr lvl="6" algn="ctr" rtl="0">
              <a:spcBef>
                <a:spcPts val="0"/>
              </a:spcBef>
              <a:spcAft>
                <a:spcPts val="0"/>
              </a:spcAft>
              <a:buClr>
                <a:srgbClr val="FFFFFF"/>
              </a:buClr>
              <a:buSzPts val="4800"/>
              <a:buNone/>
              <a:defRPr sz="4800">
                <a:solidFill>
                  <a:srgbClr val="FFFFFF"/>
                </a:solidFill>
              </a:defRPr>
            </a:lvl7pPr>
            <a:lvl8pPr lvl="7" algn="ctr" rtl="0">
              <a:spcBef>
                <a:spcPts val="0"/>
              </a:spcBef>
              <a:spcAft>
                <a:spcPts val="0"/>
              </a:spcAft>
              <a:buClr>
                <a:srgbClr val="FFFFFF"/>
              </a:buClr>
              <a:buSzPts val="4800"/>
              <a:buNone/>
              <a:defRPr sz="4800">
                <a:solidFill>
                  <a:srgbClr val="FFFFFF"/>
                </a:solidFill>
              </a:defRPr>
            </a:lvl8pPr>
            <a:lvl9pPr lvl="8" algn="ctr" rtl="0">
              <a:spcBef>
                <a:spcPts val="0"/>
              </a:spcBef>
              <a:spcAft>
                <a:spcPts val="0"/>
              </a:spcAft>
              <a:buClr>
                <a:srgbClr val="FFFFFF"/>
              </a:buClr>
              <a:buSzPts val="4800"/>
              <a:buNone/>
              <a:defRPr sz="4800">
                <a:solidFill>
                  <a:srgbClr val="FFFFFF"/>
                </a:solidFill>
              </a:defRPr>
            </a:lvl9pPr>
          </a:lstStyle>
          <a:p>
            <a:endParaRPr/>
          </a:p>
        </p:txBody>
      </p:sp>
      <p:sp>
        <p:nvSpPr>
          <p:cNvPr id="18" name="Shape 18"/>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2400" b="1">
                <a:solidFill>
                  <a:srgbClr val="FFFFFF"/>
                </a:solidFill>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2400" b="1">
                <a:solidFill>
                  <a:srgbClr val="FFFFFF"/>
                </a:solidFill>
              </a:defRPr>
            </a:lvl4pPr>
            <a:lvl5pPr lvl="4" algn="ctr" rtl="0">
              <a:spcBef>
                <a:spcPts val="0"/>
              </a:spcBef>
              <a:spcAft>
                <a:spcPts val="0"/>
              </a:spcAft>
              <a:buClr>
                <a:srgbClr val="FFFFFF"/>
              </a:buClr>
              <a:buSzPts val="2400"/>
              <a:buNone/>
              <a:defRPr sz="2400" b="1">
                <a:solidFill>
                  <a:srgbClr val="FFFFFF"/>
                </a:solidFill>
              </a:defRPr>
            </a:lvl5pPr>
            <a:lvl6pPr lvl="5" algn="ctr" rtl="0">
              <a:spcBef>
                <a:spcPts val="0"/>
              </a:spcBef>
              <a:spcAft>
                <a:spcPts val="0"/>
              </a:spcAft>
              <a:buClr>
                <a:srgbClr val="FFFFFF"/>
              </a:buClr>
              <a:buSzPts val="2400"/>
              <a:buNone/>
              <a:defRPr sz="2400" b="1">
                <a:solidFill>
                  <a:srgbClr val="FFFFFF"/>
                </a:solidFill>
              </a:defRPr>
            </a:lvl6pPr>
            <a:lvl7pPr lvl="6" algn="ctr" rtl="0">
              <a:spcBef>
                <a:spcPts val="0"/>
              </a:spcBef>
              <a:spcAft>
                <a:spcPts val="0"/>
              </a:spcAft>
              <a:buClr>
                <a:srgbClr val="FFFFFF"/>
              </a:buClr>
              <a:buSzPts val="2400"/>
              <a:buNone/>
              <a:defRPr sz="2400" b="1">
                <a:solidFill>
                  <a:srgbClr val="FFFFFF"/>
                </a:solidFill>
              </a:defRPr>
            </a:lvl7pPr>
            <a:lvl8pPr lvl="7" algn="ctr" rtl="0">
              <a:spcBef>
                <a:spcPts val="0"/>
              </a:spcBef>
              <a:spcAft>
                <a:spcPts val="0"/>
              </a:spcAft>
              <a:buClr>
                <a:srgbClr val="FFFFFF"/>
              </a:buClr>
              <a:buSzPts val="2400"/>
              <a:buNone/>
              <a:defRPr sz="2400" b="1">
                <a:solidFill>
                  <a:srgbClr val="FFFFFF"/>
                </a:solidFill>
              </a:defRPr>
            </a:lvl8pPr>
            <a:lvl9pPr lvl="8" algn="ctr" rtl="0">
              <a:spcBef>
                <a:spcPts val="0"/>
              </a:spcBef>
              <a:spcAft>
                <a:spcPts val="0"/>
              </a:spcAft>
              <a:buClr>
                <a:srgbClr val="FFFFFF"/>
              </a:buClr>
              <a:buSzPts val="2400"/>
              <a:buNone/>
              <a:defRPr sz="2400" b="1">
                <a:solidFill>
                  <a:srgbClr val="FFFFFF"/>
                </a:solidFill>
              </a:defRPr>
            </a:lvl9pPr>
          </a:lstStyle>
          <a:p>
            <a:endParaRPr/>
          </a:p>
        </p:txBody>
      </p:sp>
      <p:sp>
        <p:nvSpPr>
          <p:cNvPr id="19" name="Shape 19"/>
          <p:cNvSpPr/>
          <p:nvPr/>
        </p:nvSpPr>
        <p:spPr>
          <a:xfrm>
            <a:off x="3047704" y="5323800"/>
            <a:ext cx="3047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6096271" y="5323800"/>
            <a:ext cx="3047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1" y="5323800"/>
            <a:ext cx="3047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50267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s-ES" altLang="en-US"/>
          </a:p>
        </p:txBody>
      </p:sp>
      <p:sp>
        <p:nvSpPr>
          <p:cNvPr id="5" name="Rectangle 5"/>
          <p:cNvSpPr>
            <a:spLocks noGrp="1" noChangeArrowheads="1"/>
          </p:cNvSpPr>
          <p:nvPr>
            <p:ph type="ftr" sz="quarter" idx="11"/>
          </p:nvPr>
        </p:nvSpPr>
        <p:spPr/>
        <p:txBody>
          <a:bodyPr/>
          <a:lstStyle>
            <a:lvl1pPr>
              <a:defRPr/>
            </a:lvl1pPr>
          </a:lstStyle>
          <a:p>
            <a:pPr>
              <a:defRPr/>
            </a:pPr>
            <a:endParaRPr lang="es-ES" altLang="en-US"/>
          </a:p>
        </p:txBody>
      </p:sp>
      <p:sp>
        <p:nvSpPr>
          <p:cNvPr id="6" name="Rectangle 6"/>
          <p:cNvSpPr>
            <a:spLocks noGrp="1" noChangeArrowheads="1"/>
          </p:cNvSpPr>
          <p:nvPr>
            <p:ph type="sldNum" sz="quarter" idx="12"/>
          </p:nvPr>
        </p:nvSpPr>
        <p:spPr/>
        <p:txBody>
          <a:bodyPr/>
          <a:lstStyle>
            <a:lvl1pPr>
              <a:defRPr/>
            </a:lvl1pPr>
          </a:lstStyle>
          <a:p>
            <a:fld id="{591C3254-FDB7-4542-B4FC-62C201A9583A}" type="slidenum">
              <a:rPr lang="es-ES" altLang="en-US"/>
              <a:pPr/>
              <a:t>‹#›</a:t>
            </a:fld>
            <a:endParaRPr lang="es-ES" altLang="en-US"/>
          </a:p>
        </p:txBody>
      </p:sp>
    </p:spTree>
    <p:extLst>
      <p:ext uri="{BB962C8B-B14F-4D97-AF65-F5344CB8AC3E}">
        <p14:creationId xmlns:p14="http://schemas.microsoft.com/office/powerpoint/2010/main" val="281917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893700" y="274650"/>
            <a:ext cx="6462600" cy="1143000"/>
          </a:xfrm>
          <a:prstGeom prst="rect">
            <a:avLst/>
          </a:prstGeom>
        </p:spPr>
        <p:txBody>
          <a:bodyPr spcFirstLastPara="1" wrap="square" lIns="91425" tIns="91425" rIns="91425" bIns="91425" anchor="b"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50" name="Shape 50"/>
          <p:cNvSpPr txBox="1">
            <a:spLocks noGrp="1"/>
          </p:cNvSpPr>
          <p:nvPr>
            <p:ph type="body" idx="1"/>
          </p:nvPr>
        </p:nvSpPr>
        <p:spPr>
          <a:xfrm>
            <a:off x="893700" y="1600200"/>
            <a:ext cx="23712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1" name="Shape 51"/>
          <p:cNvSpPr txBox="1">
            <a:spLocks noGrp="1"/>
          </p:cNvSpPr>
          <p:nvPr>
            <p:ph type="body" idx="2"/>
          </p:nvPr>
        </p:nvSpPr>
        <p:spPr>
          <a:xfrm>
            <a:off x="3386404" y="1600200"/>
            <a:ext cx="23712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2" name="Shape 52"/>
          <p:cNvSpPr txBox="1">
            <a:spLocks noGrp="1"/>
          </p:cNvSpPr>
          <p:nvPr>
            <p:ph type="body" idx="3"/>
          </p:nvPr>
        </p:nvSpPr>
        <p:spPr>
          <a:xfrm>
            <a:off x="5879107" y="1600200"/>
            <a:ext cx="2371200" cy="4967700"/>
          </a:xfrm>
          <a:prstGeom prst="rect">
            <a:avLst/>
          </a:prstGeom>
        </p:spPr>
        <p:txBody>
          <a:bodyPr spcFirstLastPara="1" wrap="square" lIns="91425" tIns="91425" rIns="91425" bIns="91425" anchor="t" anchorCtr="0"/>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53" name="Shape 53"/>
          <p:cNvSpPr/>
          <p:nvPr/>
        </p:nvSpPr>
        <p:spPr>
          <a:xfrm>
            <a:off x="7356366" y="6755100"/>
            <a:ext cx="893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a:off x="8250312" y="6755100"/>
            <a:ext cx="893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p:nvPr/>
        </p:nvSpPr>
        <p:spPr>
          <a:xfrm>
            <a:off x="0" y="6755100"/>
            <a:ext cx="893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a:off x="893710" y="6755100"/>
            <a:ext cx="64626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57"/>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190176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721425" y="3785246"/>
            <a:ext cx="52167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rgbClr val="2185C5"/>
                </a:solidFill>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endParaRPr/>
          </a:p>
        </p:txBody>
      </p:sp>
      <p:sp>
        <p:nvSpPr>
          <p:cNvPr id="11" name="Shape 11"/>
          <p:cNvSpPr/>
          <p:nvPr/>
        </p:nvSpPr>
        <p:spPr>
          <a:xfrm>
            <a:off x="5938246" y="3377550"/>
            <a:ext cx="7218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6659861" y="3377550"/>
            <a:ext cx="7218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1" y="3377550"/>
            <a:ext cx="7218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a:off x="721425" y="3377550"/>
            <a:ext cx="5216700" cy="1029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056423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5"/>
        <p:cNvGrpSpPr/>
        <p:nvPr/>
      </p:nvGrpSpPr>
      <p:grpSpPr>
        <a:xfrm>
          <a:off x="0" y="0"/>
          <a:ext cx="0" cy="0"/>
          <a:chOff x="0" y="0"/>
          <a:chExt cx="0" cy="0"/>
        </a:xfrm>
      </p:grpSpPr>
      <p:sp>
        <p:nvSpPr>
          <p:cNvPr id="16" name="Shape 16"/>
          <p:cNvSpPr/>
          <p:nvPr/>
        </p:nvSpPr>
        <p:spPr>
          <a:xfrm>
            <a:off x="0" y="0"/>
            <a:ext cx="9144000" cy="5323800"/>
          </a:xfrm>
          <a:prstGeom prst="rect">
            <a:avLst/>
          </a:prstGeom>
          <a:solidFill>
            <a:srgbClr val="2185C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800"/>
              <a:buNone/>
              <a:defRPr sz="4800">
                <a:solidFill>
                  <a:srgbClr val="FFFFFF"/>
                </a:solidFill>
              </a:defRPr>
            </a:lvl1pPr>
            <a:lvl2pPr lvl="1" algn="ctr" rtl="0">
              <a:spcBef>
                <a:spcPts val="0"/>
              </a:spcBef>
              <a:spcAft>
                <a:spcPts val="0"/>
              </a:spcAft>
              <a:buClr>
                <a:srgbClr val="FFFFFF"/>
              </a:buClr>
              <a:buSzPts val="4800"/>
              <a:buNone/>
              <a:defRPr sz="4800">
                <a:solidFill>
                  <a:srgbClr val="FFFFFF"/>
                </a:solidFill>
              </a:defRPr>
            </a:lvl2pPr>
            <a:lvl3pPr lvl="2" algn="ctr" rtl="0">
              <a:spcBef>
                <a:spcPts val="0"/>
              </a:spcBef>
              <a:spcAft>
                <a:spcPts val="0"/>
              </a:spcAft>
              <a:buClr>
                <a:srgbClr val="FFFFFF"/>
              </a:buClr>
              <a:buSzPts val="4800"/>
              <a:buNone/>
              <a:defRPr sz="4800">
                <a:solidFill>
                  <a:srgbClr val="FFFFFF"/>
                </a:solidFill>
              </a:defRPr>
            </a:lvl3pPr>
            <a:lvl4pPr lvl="3" algn="ctr" rtl="0">
              <a:spcBef>
                <a:spcPts val="0"/>
              </a:spcBef>
              <a:spcAft>
                <a:spcPts val="0"/>
              </a:spcAft>
              <a:buClr>
                <a:srgbClr val="FFFFFF"/>
              </a:buClr>
              <a:buSzPts val="4800"/>
              <a:buNone/>
              <a:defRPr sz="4800">
                <a:solidFill>
                  <a:srgbClr val="FFFFFF"/>
                </a:solidFill>
              </a:defRPr>
            </a:lvl4pPr>
            <a:lvl5pPr lvl="4" algn="ctr" rtl="0">
              <a:spcBef>
                <a:spcPts val="0"/>
              </a:spcBef>
              <a:spcAft>
                <a:spcPts val="0"/>
              </a:spcAft>
              <a:buClr>
                <a:srgbClr val="FFFFFF"/>
              </a:buClr>
              <a:buSzPts val="4800"/>
              <a:buNone/>
              <a:defRPr sz="4800">
                <a:solidFill>
                  <a:srgbClr val="FFFFFF"/>
                </a:solidFill>
              </a:defRPr>
            </a:lvl5pPr>
            <a:lvl6pPr lvl="5" algn="ctr" rtl="0">
              <a:spcBef>
                <a:spcPts val="0"/>
              </a:spcBef>
              <a:spcAft>
                <a:spcPts val="0"/>
              </a:spcAft>
              <a:buClr>
                <a:srgbClr val="FFFFFF"/>
              </a:buClr>
              <a:buSzPts val="4800"/>
              <a:buNone/>
              <a:defRPr sz="4800">
                <a:solidFill>
                  <a:srgbClr val="FFFFFF"/>
                </a:solidFill>
              </a:defRPr>
            </a:lvl6pPr>
            <a:lvl7pPr lvl="6" algn="ctr" rtl="0">
              <a:spcBef>
                <a:spcPts val="0"/>
              </a:spcBef>
              <a:spcAft>
                <a:spcPts val="0"/>
              </a:spcAft>
              <a:buClr>
                <a:srgbClr val="FFFFFF"/>
              </a:buClr>
              <a:buSzPts val="4800"/>
              <a:buNone/>
              <a:defRPr sz="4800">
                <a:solidFill>
                  <a:srgbClr val="FFFFFF"/>
                </a:solidFill>
              </a:defRPr>
            </a:lvl7pPr>
            <a:lvl8pPr lvl="7" algn="ctr" rtl="0">
              <a:spcBef>
                <a:spcPts val="0"/>
              </a:spcBef>
              <a:spcAft>
                <a:spcPts val="0"/>
              </a:spcAft>
              <a:buClr>
                <a:srgbClr val="FFFFFF"/>
              </a:buClr>
              <a:buSzPts val="4800"/>
              <a:buNone/>
              <a:defRPr sz="4800">
                <a:solidFill>
                  <a:srgbClr val="FFFFFF"/>
                </a:solidFill>
              </a:defRPr>
            </a:lvl8pPr>
            <a:lvl9pPr lvl="8" algn="ctr" rtl="0">
              <a:spcBef>
                <a:spcPts val="0"/>
              </a:spcBef>
              <a:spcAft>
                <a:spcPts val="0"/>
              </a:spcAft>
              <a:buClr>
                <a:srgbClr val="FFFFFF"/>
              </a:buClr>
              <a:buSzPts val="4800"/>
              <a:buNone/>
              <a:defRPr sz="4800">
                <a:solidFill>
                  <a:srgbClr val="FFFFFF"/>
                </a:solidFill>
              </a:defRPr>
            </a:lvl9pPr>
          </a:lstStyle>
          <a:p>
            <a:endParaRPr/>
          </a:p>
        </p:txBody>
      </p:sp>
      <p:sp>
        <p:nvSpPr>
          <p:cNvPr id="18" name="Shape 18"/>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lstStyle>
            <a:lvl1pPr lvl="0" algn="ctr" rtl="0">
              <a:spcBef>
                <a:spcPts val="0"/>
              </a:spcBef>
              <a:spcAft>
                <a:spcPts val="0"/>
              </a:spcAft>
              <a:buClr>
                <a:srgbClr val="FFFFFF"/>
              </a:buClr>
              <a:buSzPts val="2400"/>
              <a:buNone/>
              <a:defRPr sz="2400" b="1">
                <a:solidFill>
                  <a:srgbClr val="FFFFFF"/>
                </a:solidFill>
              </a:defRPr>
            </a:lvl1pPr>
            <a:lvl2pPr lvl="1" algn="ctr" rtl="0">
              <a:spcBef>
                <a:spcPts val="0"/>
              </a:spcBef>
              <a:spcAft>
                <a:spcPts val="0"/>
              </a:spcAft>
              <a:buClr>
                <a:srgbClr val="FFFFFF"/>
              </a:buClr>
              <a:buSzPts val="2400"/>
              <a:buNone/>
              <a:defRPr b="1">
                <a:solidFill>
                  <a:srgbClr val="FFFFFF"/>
                </a:solidFill>
              </a:defRPr>
            </a:lvl2pPr>
            <a:lvl3pPr lvl="2" algn="ctr" rtl="0">
              <a:spcBef>
                <a:spcPts val="0"/>
              </a:spcBef>
              <a:spcAft>
                <a:spcPts val="0"/>
              </a:spcAft>
              <a:buClr>
                <a:srgbClr val="FFFFFF"/>
              </a:buClr>
              <a:buSzPts val="2400"/>
              <a:buNone/>
              <a:defRPr b="1">
                <a:solidFill>
                  <a:srgbClr val="FFFFFF"/>
                </a:solidFill>
              </a:defRPr>
            </a:lvl3pPr>
            <a:lvl4pPr lvl="3" algn="ctr" rtl="0">
              <a:spcBef>
                <a:spcPts val="0"/>
              </a:spcBef>
              <a:spcAft>
                <a:spcPts val="0"/>
              </a:spcAft>
              <a:buClr>
                <a:srgbClr val="FFFFFF"/>
              </a:buClr>
              <a:buSzPts val="2400"/>
              <a:buNone/>
              <a:defRPr sz="2400" b="1">
                <a:solidFill>
                  <a:srgbClr val="FFFFFF"/>
                </a:solidFill>
              </a:defRPr>
            </a:lvl4pPr>
            <a:lvl5pPr lvl="4" algn="ctr" rtl="0">
              <a:spcBef>
                <a:spcPts val="0"/>
              </a:spcBef>
              <a:spcAft>
                <a:spcPts val="0"/>
              </a:spcAft>
              <a:buClr>
                <a:srgbClr val="FFFFFF"/>
              </a:buClr>
              <a:buSzPts val="2400"/>
              <a:buNone/>
              <a:defRPr sz="2400" b="1">
                <a:solidFill>
                  <a:srgbClr val="FFFFFF"/>
                </a:solidFill>
              </a:defRPr>
            </a:lvl5pPr>
            <a:lvl6pPr lvl="5" algn="ctr" rtl="0">
              <a:spcBef>
                <a:spcPts val="0"/>
              </a:spcBef>
              <a:spcAft>
                <a:spcPts val="0"/>
              </a:spcAft>
              <a:buClr>
                <a:srgbClr val="FFFFFF"/>
              </a:buClr>
              <a:buSzPts val="2400"/>
              <a:buNone/>
              <a:defRPr sz="2400" b="1">
                <a:solidFill>
                  <a:srgbClr val="FFFFFF"/>
                </a:solidFill>
              </a:defRPr>
            </a:lvl6pPr>
            <a:lvl7pPr lvl="6" algn="ctr" rtl="0">
              <a:spcBef>
                <a:spcPts val="0"/>
              </a:spcBef>
              <a:spcAft>
                <a:spcPts val="0"/>
              </a:spcAft>
              <a:buClr>
                <a:srgbClr val="FFFFFF"/>
              </a:buClr>
              <a:buSzPts val="2400"/>
              <a:buNone/>
              <a:defRPr sz="2400" b="1">
                <a:solidFill>
                  <a:srgbClr val="FFFFFF"/>
                </a:solidFill>
              </a:defRPr>
            </a:lvl7pPr>
            <a:lvl8pPr lvl="7" algn="ctr" rtl="0">
              <a:spcBef>
                <a:spcPts val="0"/>
              </a:spcBef>
              <a:spcAft>
                <a:spcPts val="0"/>
              </a:spcAft>
              <a:buClr>
                <a:srgbClr val="FFFFFF"/>
              </a:buClr>
              <a:buSzPts val="2400"/>
              <a:buNone/>
              <a:defRPr sz="2400" b="1">
                <a:solidFill>
                  <a:srgbClr val="FFFFFF"/>
                </a:solidFill>
              </a:defRPr>
            </a:lvl8pPr>
            <a:lvl9pPr lvl="8" algn="ctr" rtl="0">
              <a:spcBef>
                <a:spcPts val="0"/>
              </a:spcBef>
              <a:spcAft>
                <a:spcPts val="0"/>
              </a:spcAft>
              <a:buClr>
                <a:srgbClr val="FFFFFF"/>
              </a:buClr>
              <a:buSzPts val="2400"/>
              <a:buNone/>
              <a:defRPr sz="2400" b="1">
                <a:solidFill>
                  <a:srgbClr val="FFFFFF"/>
                </a:solidFill>
              </a:defRPr>
            </a:lvl9pPr>
          </a:lstStyle>
          <a:p>
            <a:endParaRPr/>
          </a:p>
        </p:txBody>
      </p:sp>
      <p:sp>
        <p:nvSpPr>
          <p:cNvPr id="19" name="Shape 19"/>
          <p:cNvSpPr/>
          <p:nvPr/>
        </p:nvSpPr>
        <p:spPr>
          <a:xfrm>
            <a:off x="3047704" y="5323800"/>
            <a:ext cx="3047700" cy="102900"/>
          </a:xfrm>
          <a:prstGeom prst="rect">
            <a:avLst/>
          </a:prstGeom>
          <a:solidFill>
            <a:srgbClr val="FF971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6096271" y="5323800"/>
            <a:ext cx="3047700" cy="102900"/>
          </a:xfrm>
          <a:prstGeom prst="rect">
            <a:avLst/>
          </a:prstGeom>
          <a:solidFill>
            <a:srgbClr val="F2025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1" y="5323800"/>
            <a:ext cx="3047700" cy="102900"/>
          </a:xfrm>
          <a:prstGeom prst="rect">
            <a:avLst/>
          </a:prstGeom>
          <a:solidFill>
            <a:srgbClr val="7ECEFD"/>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887648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heme" Target="../theme/theme2.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93700" y="274650"/>
            <a:ext cx="6462600" cy="11430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1pPr>
            <a:lvl2pPr lvl="1">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893700" y="1831450"/>
            <a:ext cx="6462600" cy="47364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677480"/>
              </a:buClr>
              <a:buSzPts val="3000"/>
              <a:buFont typeface="Lato"/>
              <a:buChar char="▷"/>
              <a:defRPr sz="3000">
                <a:solidFill>
                  <a:srgbClr val="677480"/>
                </a:solidFill>
                <a:latin typeface="Lato"/>
                <a:ea typeface="Lato"/>
                <a:cs typeface="Lato"/>
                <a:sym typeface="Lato"/>
              </a:defRPr>
            </a:lvl1pPr>
            <a:lvl2pPr marL="914400" lvl="1"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2pPr>
            <a:lvl3pPr marL="1371600" lvl="2"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3pPr>
            <a:lvl4pPr marL="1828800" lvl="3"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4pPr>
            <a:lvl5pPr marL="2286000" lvl="4"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5pPr>
            <a:lvl6pPr marL="2743200" lvl="5"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6pPr>
            <a:lvl7pPr marL="3200400" lvl="6"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7pPr>
            <a:lvl8pPr marL="3657600" lvl="7"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8pPr>
            <a:lvl9pPr marL="4114800" lvl="8"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9pPr>
          </a:lstStyle>
          <a:p>
            <a:endParaRPr/>
          </a:p>
        </p:txBody>
      </p:sp>
      <p:sp>
        <p:nvSpPr>
          <p:cNvPr id="8" name="Shape 8"/>
          <p:cNvSpPr txBox="1">
            <a:spLocks noGrp="1"/>
          </p:cNvSpPr>
          <p:nvPr>
            <p:ph type="sldNum" idx="12"/>
          </p:nvPr>
        </p:nvSpPr>
        <p:spPr>
          <a:xfrm>
            <a:off x="8480575" y="6364177"/>
            <a:ext cx="548700" cy="417900"/>
          </a:xfrm>
          <a:prstGeom prst="rect">
            <a:avLst/>
          </a:prstGeom>
          <a:noFill/>
          <a:ln>
            <a:noFill/>
          </a:ln>
        </p:spPr>
        <p:txBody>
          <a:bodyPr spcFirstLastPara="1" wrap="square" lIns="91425" tIns="91425" rIns="91425" bIns="91425" anchor="t" anchorCtr="0">
            <a:noAutofit/>
          </a:bodyPr>
          <a:lstStyle>
            <a:lvl1pPr lvl="0" algn="r">
              <a:buNone/>
              <a:defRPr sz="1300">
                <a:solidFill>
                  <a:srgbClr val="97ABBC"/>
                </a:solidFill>
                <a:latin typeface="Lato"/>
                <a:ea typeface="Lato"/>
                <a:cs typeface="Lato"/>
                <a:sym typeface="Lato"/>
              </a:defRPr>
            </a:lvl1pPr>
            <a:lvl2pPr lvl="1" algn="r">
              <a:buNone/>
              <a:defRPr sz="1300">
                <a:solidFill>
                  <a:srgbClr val="97ABBC"/>
                </a:solidFill>
                <a:latin typeface="Lato"/>
                <a:ea typeface="Lato"/>
                <a:cs typeface="Lato"/>
                <a:sym typeface="Lato"/>
              </a:defRPr>
            </a:lvl2pPr>
            <a:lvl3pPr lvl="2" algn="r">
              <a:buNone/>
              <a:defRPr sz="1300">
                <a:solidFill>
                  <a:srgbClr val="97ABBC"/>
                </a:solidFill>
                <a:latin typeface="Lato"/>
                <a:ea typeface="Lato"/>
                <a:cs typeface="Lato"/>
                <a:sym typeface="Lato"/>
              </a:defRPr>
            </a:lvl3pPr>
            <a:lvl4pPr lvl="3" algn="r">
              <a:buNone/>
              <a:defRPr sz="1300">
                <a:solidFill>
                  <a:srgbClr val="97ABBC"/>
                </a:solidFill>
                <a:latin typeface="Lato"/>
                <a:ea typeface="Lato"/>
                <a:cs typeface="Lato"/>
                <a:sym typeface="Lato"/>
              </a:defRPr>
            </a:lvl4pPr>
            <a:lvl5pPr lvl="4" algn="r">
              <a:buNone/>
              <a:defRPr sz="1300">
                <a:solidFill>
                  <a:srgbClr val="97ABBC"/>
                </a:solidFill>
                <a:latin typeface="Lato"/>
                <a:ea typeface="Lato"/>
                <a:cs typeface="Lato"/>
                <a:sym typeface="Lato"/>
              </a:defRPr>
            </a:lvl5pPr>
            <a:lvl6pPr lvl="5" algn="r">
              <a:buNone/>
              <a:defRPr sz="1300">
                <a:solidFill>
                  <a:srgbClr val="97ABBC"/>
                </a:solidFill>
                <a:latin typeface="Lato"/>
                <a:ea typeface="Lato"/>
                <a:cs typeface="Lato"/>
                <a:sym typeface="Lato"/>
              </a:defRPr>
            </a:lvl6pPr>
            <a:lvl7pPr lvl="6" algn="r">
              <a:buNone/>
              <a:defRPr sz="1300">
                <a:solidFill>
                  <a:srgbClr val="97ABBC"/>
                </a:solidFill>
                <a:latin typeface="Lato"/>
                <a:ea typeface="Lato"/>
                <a:cs typeface="Lato"/>
                <a:sym typeface="Lato"/>
              </a:defRPr>
            </a:lvl7pPr>
            <a:lvl8pPr lvl="7" algn="r">
              <a:buNone/>
              <a:defRPr sz="1300">
                <a:solidFill>
                  <a:srgbClr val="97ABBC"/>
                </a:solidFill>
                <a:latin typeface="Lato"/>
                <a:ea typeface="Lato"/>
                <a:cs typeface="Lato"/>
                <a:sym typeface="Lato"/>
              </a:defRPr>
            </a:lvl8pPr>
            <a:lvl9pPr lvl="8" algn="r">
              <a:buNone/>
              <a:defRPr sz="1300">
                <a:solidFill>
                  <a:srgbClr val="97ABBC"/>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7" r:id="rId4"/>
    <p:sldLayoutId id="2147483670" r:id="rId5"/>
    <p:sldLayoutId id="2147483671" r:id="rId6"/>
    <p:sldLayoutId id="2147483676" r:id="rId7"/>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93700" y="274650"/>
            <a:ext cx="6462600" cy="11430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1pPr>
            <a:lvl2pPr lvl="1">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893700" y="1831450"/>
            <a:ext cx="6462600" cy="47364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677480"/>
              </a:buClr>
              <a:buSzPts val="3000"/>
              <a:buFont typeface="Lato"/>
              <a:buChar char="▷"/>
              <a:defRPr sz="3000">
                <a:solidFill>
                  <a:srgbClr val="677480"/>
                </a:solidFill>
                <a:latin typeface="Lato"/>
                <a:ea typeface="Lato"/>
                <a:cs typeface="Lato"/>
                <a:sym typeface="Lato"/>
              </a:defRPr>
            </a:lvl1pPr>
            <a:lvl2pPr marL="914400" lvl="1"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2pPr>
            <a:lvl3pPr marL="1371600" lvl="2"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3pPr>
            <a:lvl4pPr marL="1828800" lvl="3"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4pPr>
            <a:lvl5pPr marL="2286000" lvl="4"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5pPr>
            <a:lvl6pPr marL="2743200" lvl="5"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6pPr>
            <a:lvl7pPr marL="3200400" lvl="6"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7pPr>
            <a:lvl8pPr marL="3657600" lvl="7"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8pPr>
            <a:lvl9pPr marL="4114800" lvl="8"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9pPr>
          </a:lstStyle>
          <a:p>
            <a:endParaRPr/>
          </a:p>
        </p:txBody>
      </p:sp>
      <p:sp>
        <p:nvSpPr>
          <p:cNvPr id="8" name="Shape 8"/>
          <p:cNvSpPr txBox="1">
            <a:spLocks noGrp="1"/>
          </p:cNvSpPr>
          <p:nvPr>
            <p:ph type="sldNum" idx="12"/>
          </p:nvPr>
        </p:nvSpPr>
        <p:spPr>
          <a:xfrm>
            <a:off x="8480575" y="6364177"/>
            <a:ext cx="548700" cy="417900"/>
          </a:xfrm>
          <a:prstGeom prst="rect">
            <a:avLst/>
          </a:prstGeom>
          <a:noFill/>
          <a:ln>
            <a:noFill/>
          </a:ln>
        </p:spPr>
        <p:txBody>
          <a:bodyPr spcFirstLastPara="1" wrap="square" lIns="91425" tIns="91425" rIns="91425" bIns="91425" anchor="t" anchorCtr="0">
            <a:noAutofit/>
          </a:bodyPr>
          <a:lstStyle>
            <a:lvl1pPr lvl="0" algn="r">
              <a:buNone/>
              <a:defRPr sz="1300">
                <a:solidFill>
                  <a:srgbClr val="97ABBC"/>
                </a:solidFill>
                <a:latin typeface="Lato"/>
                <a:ea typeface="Lato"/>
                <a:cs typeface="Lato"/>
                <a:sym typeface="Lato"/>
              </a:defRPr>
            </a:lvl1pPr>
            <a:lvl2pPr lvl="1" algn="r">
              <a:buNone/>
              <a:defRPr sz="1300">
                <a:solidFill>
                  <a:srgbClr val="97ABBC"/>
                </a:solidFill>
                <a:latin typeface="Lato"/>
                <a:ea typeface="Lato"/>
                <a:cs typeface="Lato"/>
                <a:sym typeface="Lato"/>
              </a:defRPr>
            </a:lvl2pPr>
            <a:lvl3pPr lvl="2" algn="r">
              <a:buNone/>
              <a:defRPr sz="1300">
                <a:solidFill>
                  <a:srgbClr val="97ABBC"/>
                </a:solidFill>
                <a:latin typeface="Lato"/>
                <a:ea typeface="Lato"/>
                <a:cs typeface="Lato"/>
                <a:sym typeface="Lato"/>
              </a:defRPr>
            </a:lvl3pPr>
            <a:lvl4pPr lvl="3" algn="r">
              <a:buNone/>
              <a:defRPr sz="1300">
                <a:solidFill>
                  <a:srgbClr val="97ABBC"/>
                </a:solidFill>
                <a:latin typeface="Lato"/>
                <a:ea typeface="Lato"/>
                <a:cs typeface="Lato"/>
                <a:sym typeface="Lato"/>
              </a:defRPr>
            </a:lvl4pPr>
            <a:lvl5pPr lvl="4" algn="r">
              <a:buNone/>
              <a:defRPr sz="1300">
                <a:solidFill>
                  <a:srgbClr val="97ABBC"/>
                </a:solidFill>
                <a:latin typeface="Lato"/>
                <a:ea typeface="Lato"/>
                <a:cs typeface="Lato"/>
                <a:sym typeface="Lato"/>
              </a:defRPr>
            </a:lvl5pPr>
            <a:lvl6pPr lvl="5" algn="r">
              <a:buNone/>
              <a:defRPr sz="1300">
                <a:solidFill>
                  <a:srgbClr val="97ABBC"/>
                </a:solidFill>
                <a:latin typeface="Lato"/>
                <a:ea typeface="Lato"/>
                <a:cs typeface="Lato"/>
                <a:sym typeface="Lato"/>
              </a:defRPr>
            </a:lvl6pPr>
            <a:lvl7pPr lvl="6" algn="r">
              <a:buNone/>
              <a:defRPr sz="1300">
                <a:solidFill>
                  <a:srgbClr val="97ABBC"/>
                </a:solidFill>
                <a:latin typeface="Lato"/>
                <a:ea typeface="Lato"/>
                <a:cs typeface="Lato"/>
                <a:sym typeface="Lato"/>
              </a:defRPr>
            </a:lvl7pPr>
            <a:lvl8pPr lvl="7" algn="r">
              <a:buNone/>
              <a:defRPr sz="1300">
                <a:solidFill>
                  <a:srgbClr val="97ABBC"/>
                </a:solidFill>
                <a:latin typeface="Lato"/>
                <a:ea typeface="Lato"/>
                <a:cs typeface="Lato"/>
                <a:sym typeface="Lato"/>
              </a:defRPr>
            </a:lvl8pPr>
            <a:lvl9pPr lvl="8" algn="r">
              <a:buNone/>
              <a:defRPr sz="1300">
                <a:solidFill>
                  <a:srgbClr val="97ABBC"/>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753203236"/>
      </p:ext>
    </p:extLst>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93700" y="274650"/>
            <a:ext cx="6462600" cy="11430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1pPr>
            <a:lvl2pPr lvl="1">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2pPr>
            <a:lvl3pPr lvl="2">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3pPr>
            <a:lvl4pPr lvl="3">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4pPr>
            <a:lvl5pPr lvl="4">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5pPr>
            <a:lvl6pPr lvl="5">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6pPr>
            <a:lvl7pPr lvl="6">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7pPr>
            <a:lvl8pPr lvl="7">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8pPr>
            <a:lvl9pPr lvl="8">
              <a:spcBef>
                <a:spcPts val="0"/>
              </a:spcBef>
              <a:spcAft>
                <a:spcPts val="0"/>
              </a:spcAft>
              <a:buClr>
                <a:srgbClr val="97ABBC"/>
              </a:buClr>
              <a:buSzPts val="3600"/>
              <a:buFont typeface="Raleway"/>
              <a:buNone/>
              <a:defRPr sz="3600">
                <a:solidFill>
                  <a:srgbClr val="97ABBC"/>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893700" y="1831450"/>
            <a:ext cx="6462600" cy="47364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677480"/>
              </a:buClr>
              <a:buSzPts val="3000"/>
              <a:buFont typeface="Lato"/>
              <a:buChar char="▷"/>
              <a:defRPr sz="3000">
                <a:solidFill>
                  <a:srgbClr val="677480"/>
                </a:solidFill>
                <a:latin typeface="Lato"/>
                <a:ea typeface="Lato"/>
                <a:cs typeface="Lato"/>
                <a:sym typeface="Lato"/>
              </a:defRPr>
            </a:lvl1pPr>
            <a:lvl2pPr marL="914400" lvl="1"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2pPr>
            <a:lvl3pPr marL="1371600" lvl="2" indent="-381000">
              <a:spcBef>
                <a:spcPts val="0"/>
              </a:spcBef>
              <a:spcAft>
                <a:spcPts val="0"/>
              </a:spcAft>
              <a:buClr>
                <a:srgbClr val="677480"/>
              </a:buClr>
              <a:buSzPts val="2400"/>
              <a:buFont typeface="Lato"/>
              <a:buChar char="■"/>
              <a:defRPr sz="2400">
                <a:solidFill>
                  <a:srgbClr val="677480"/>
                </a:solidFill>
                <a:latin typeface="Lato"/>
                <a:ea typeface="Lato"/>
                <a:cs typeface="Lato"/>
                <a:sym typeface="Lato"/>
              </a:defRPr>
            </a:lvl3pPr>
            <a:lvl4pPr marL="1828800" lvl="3"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4pPr>
            <a:lvl5pPr marL="2286000" lvl="4"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5pPr>
            <a:lvl6pPr marL="2743200" lvl="5"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6pPr>
            <a:lvl7pPr marL="3200400" lvl="6"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7pPr>
            <a:lvl8pPr marL="3657600" lvl="7"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8pPr>
            <a:lvl9pPr marL="4114800" lvl="8" indent="-342900">
              <a:spcBef>
                <a:spcPts val="0"/>
              </a:spcBef>
              <a:spcAft>
                <a:spcPts val="0"/>
              </a:spcAft>
              <a:buClr>
                <a:srgbClr val="677480"/>
              </a:buClr>
              <a:buSzPts val="1800"/>
              <a:buFont typeface="Lato"/>
              <a:buChar char="■"/>
              <a:defRPr sz="1800">
                <a:solidFill>
                  <a:srgbClr val="677480"/>
                </a:solidFill>
                <a:latin typeface="Lato"/>
                <a:ea typeface="Lato"/>
                <a:cs typeface="Lato"/>
                <a:sym typeface="Lato"/>
              </a:defRPr>
            </a:lvl9pPr>
          </a:lstStyle>
          <a:p>
            <a:endParaRPr/>
          </a:p>
        </p:txBody>
      </p:sp>
      <p:sp>
        <p:nvSpPr>
          <p:cNvPr id="8" name="Shape 8"/>
          <p:cNvSpPr txBox="1">
            <a:spLocks noGrp="1"/>
          </p:cNvSpPr>
          <p:nvPr>
            <p:ph type="sldNum" idx="12"/>
          </p:nvPr>
        </p:nvSpPr>
        <p:spPr>
          <a:xfrm>
            <a:off x="8480575" y="6364177"/>
            <a:ext cx="548700" cy="417900"/>
          </a:xfrm>
          <a:prstGeom prst="rect">
            <a:avLst/>
          </a:prstGeom>
          <a:noFill/>
          <a:ln>
            <a:noFill/>
          </a:ln>
        </p:spPr>
        <p:txBody>
          <a:bodyPr spcFirstLastPara="1" wrap="square" lIns="91425" tIns="91425" rIns="91425" bIns="91425" anchor="t" anchorCtr="0">
            <a:noAutofit/>
          </a:bodyPr>
          <a:lstStyle>
            <a:lvl1pPr lvl="0" algn="r">
              <a:buNone/>
              <a:defRPr sz="1300">
                <a:solidFill>
                  <a:srgbClr val="97ABBC"/>
                </a:solidFill>
                <a:latin typeface="Lato"/>
                <a:ea typeface="Lato"/>
                <a:cs typeface="Lato"/>
                <a:sym typeface="Lato"/>
              </a:defRPr>
            </a:lvl1pPr>
            <a:lvl2pPr lvl="1" algn="r">
              <a:buNone/>
              <a:defRPr sz="1300">
                <a:solidFill>
                  <a:srgbClr val="97ABBC"/>
                </a:solidFill>
                <a:latin typeface="Lato"/>
                <a:ea typeface="Lato"/>
                <a:cs typeface="Lato"/>
                <a:sym typeface="Lato"/>
              </a:defRPr>
            </a:lvl2pPr>
            <a:lvl3pPr lvl="2" algn="r">
              <a:buNone/>
              <a:defRPr sz="1300">
                <a:solidFill>
                  <a:srgbClr val="97ABBC"/>
                </a:solidFill>
                <a:latin typeface="Lato"/>
                <a:ea typeface="Lato"/>
                <a:cs typeface="Lato"/>
                <a:sym typeface="Lato"/>
              </a:defRPr>
            </a:lvl3pPr>
            <a:lvl4pPr lvl="3" algn="r">
              <a:buNone/>
              <a:defRPr sz="1300">
                <a:solidFill>
                  <a:srgbClr val="97ABBC"/>
                </a:solidFill>
                <a:latin typeface="Lato"/>
                <a:ea typeface="Lato"/>
                <a:cs typeface="Lato"/>
                <a:sym typeface="Lato"/>
              </a:defRPr>
            </a:lvl4pPr>
            <a:lvl5pPr lvl="4" algn="r">
              <a:buNone/>
              <a:defRPr sz="1300">
                <a:solidFill>
                  <a:srgbClr val="97ABBC"/>
                </a:solidFill>
                <a:latin typeface="Lato"/>
                <a:ea typeface="Lato"/>
                <a:cs typeface="Lato"/>
                <a:sym typeface="Lato"/>
              </a:defRPr>
            </a:lvl5pPr>
            <a:lvl6pPr lvl="5" algn="r">
              <a:buNone/>
              <a:defRPr sz="1300">
                <a:solidFill>
                  <a:srgbClr val="97ABBC"/>
                </a:solidFill>
                <a:latin typeface="Lato"/>
                <a:ea typeface="Lato"/>
                <a:cs typeface="Lato"/>
                <a:sym typeface="Lato"/>
              </a:defRPr>
            </a:lvl6pPr>
            <a:lvl7pPr lvl="6" algn="r">
              <a:buNone/>
              <a:defRPr sz="1300">
                <a:solidFill>
                  <a:srgbClr val="97ABBC"/>
                </a:solidFill>
                <a:latin typeface="Lato"/>
                <a:ea typeface="Lato"/>
                <a:cs typeface="Lato"/>
                <a:sym typeface="Lato"/>
              </a:defRPr>
            </a:lvl7pPr>
            <a:lvl8pPr lvl="7" algn="r">
              <a:buNone/>
              <a:defRPr sz="1300">
                <a:solidFill>
                  <a:srgbClr val="97ABBC"/>
                </a:solidFill>
                <a:latin typeface="Lato"/>
                <a:ea typeface="Lato"/>
                <a:cs typeface="Lato"/>
                <a:sym typeface="Lato"/>
              </a:defRPr>
            </a:lvl8pPr>
            <a:lvl9pPr lvl="8" algn="r">
              <a:buNone/>
              <a:defRPr sz="1300">
                <a:solidFill>
                  <a:srgbClr val="97ABBC"/>
                </a:solidFill>
                <a:latin typeface="Lato"/>
                <a:ea typeface="Lato"/>
                <a:cs typeface="Lato"/>
                <a:sym typeface="Lato"/>
              </a:defRPr>
            </a:lvl9p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2898403561"/>
      </p:ext>
    </p:extLst>
  </p:cSld>
  <p:clrMap bg1="lt1" tx1="dk1" bg2="dk2" tx2="lt2" accent1="accent1" accent2="accent2" accent3="accent3" accent4="accent4" accent5="accent5" accent6="accent6" hlink="hlink" folHlink="folHlink"/>
  <p:sldLayoutIdLst>
    <p:sldLayoutId id="2147483673" r:id="rId1"/>
    <p:sldLayoutId id="2147483675"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5.png"/><Relationship Id="rId1" Type="http://schemas.openxmlformats.org/officeDocument/2006/relationships/slideLayout" Target="../slideLayouts/slideLayout1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5.xml"/><Relationship Id="rId1" Type="http://schemas.openxmlformats.org/officeDocument/2006/relationships/slideLayout" Target="../slideLayouts/slideLayout1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6.xml"/><Relationship Id="rId1" Type="http://schemas.openxmlformats.org/officeDocument/2006/relationships/slideLayout" Target="../slideLayouts/slideLayout1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9.xml"/><Relationship Id="rId1" Type="http://schemas.openxmlformats.org/officeDocument/2006/relationships/slideLayout" Target="../slideLayouts/slideLayout1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0.xml"/><Relationship Id="rId1" Type="http://schemas.openxmlformats.org/officeDocument/2006/relationships/slideLayout" Target="../slideLayouts/slideLayout1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3.xml"/><Relationship Id="rId1" Type="http://schemas.openxmlformats.org/officeDocument/2006/relationships/slideLayout" Target="../slideLayouts/slideLayout1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5.xml"/><Relationship Id="rId1" Type="http://schemas.openxmlformats.org/officeDocument/2006/relationships/slideLayout" Target="../slideLayouts/slideLayout1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6.xml"/><Relationship Id="rId1" Type="http://schemas.openxmlformats.org/officeDocument/2006/relationships/slideLayout" Target="../slideLayouts/slideLayout1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124691" y="817418"/>
            <a:ext cx="7038109" cy="2369127"/>
          </a:xfrm>
          <a:prstGeom prst="rect">
            <a:avLst/>
          </a:prstGeom>
        </p:spPr>
        <p:txBody>
          <a:bodyPr spcFirstLastPara="1" wrap="square" lIns="91425" tIns="91425" rIns="91425" bIns="91425" anchor="t" anchorCtr="0">
            <a:noAutofit/>
          </a:bodyPr>
          <a:lstStyle/>
          <a:p>
            <a:pPr marL="0" lvl="0" indent="0" algn="ctr">
              <a:spcBef>
                <a:spcPts val="0"/>
              </a:spcBef>
              <a:spcAft>
                <a:spcPts val="0"/>
              </a:spcAft>
              <a:buNone/>
            </a:pPr>
            <a:r>
              <a:rPr lang="en" dirty="0" smtClean="0"/>
              <a:t>AN OVERVIEW OF THE DATA PROTECTION ACT 2017</a:t>
            </a:r>
            <a:endParaRPr dirty="0"/>
          </a:p>
        </p:txBody>
      </p:sp>
      <p:sp>
        <p:nvSpPr>
          <p:cNvPr id="3" name="Shape 88"/>
          <p:cNvSpPr txBox="1">
            <a:spLocks/>
          </p:cNvSpPr>
          <p:nvPr/>
        </p:nvSpPr>
        <p:spPr>
          <a:xfrm>
            <a:off x="124691" y="4752110"/>
            <a:ext cx="5724566" cy="17502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1pPr>
            <a:lvl2pPr marR="0" lvl="1"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2pPr>
            <a:lvl3pPr marR="0" lvl="2"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3pPr>
            <a:lvl4pPr marR="0" lvl="3"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4pPr>
            <a:lvl5pPr marR="0" lvl="4"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5pPr>
            <a:lvl6pPr marR="0" lvl="5"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6pPr>
            <a:lvl7pPr marR="0" lvl="6"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7pPr>
            <a:lvl8pPr marR="0" lvl="7"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8pPr>
            <a:lvl9pPr marR="0" lvl="8"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9pPr>
          </a:lstStyle>
          <a:p>
            <a:r>
              <a:rPr lang="en-US" sz="2000" b="1" dirty="0">
                <a:solidFill>
                  <a:srgbClr val="002060"/>
                </a:solidFill>
              </a:rPr>
              <a:t>Presented By:</a:t>
            </a:r>
          </a:p>
          <a:p>
            <a:r>
              <a:rPr lang="en-US" sz="1800" dirty="0" smtClean="0">
                <a:solidFill>
                  <a:srgbClr val="002060"/>
                </a:solidFill>
              </a:rPr>
              <a:t>Mrs. R. Goburdhun and Mrs W. Khadun</a:t>
            </a:r>
          </a:p>
          <a:p>
            <a:endParaRPr lang="en-US" sz="1800" dirty="0">
              <a:solidFill>
                <a:srgbClr val="002060"/>
              </a:solidFill>
            </a:endParaRPr>
          </a:p>
          <a:p>
            <a:r>
              <a:rPr lang="en-US" sz="1800" dirty="0">
                <a:solidFill>
                  <a:srgbClr val="002060"/>
                </a:solidFill>
              </a:rPr>
              <a:t>Data Protection </a:t>
            </a:r>
            <a:r>
              <a:rPr lang="en-US" sz="1800" dirty="0" smtClean="0">
                <a:solidFill>
                  <a:srgbClr val="002060"/>
                </a:solidFill>
              </a:rPr>
              <a:t>Officer/Senior Data </a:t>
            </a:r>
            <a:r>
              <a:rPr lang="en-US" sz="1800" smtClean="0">
                <a:solidFill>
                  <a:srgbClr val="002060"/>
                </a:solidFill>
              </a:rPr>
              <a:t>Protection </a:t>
            </a:r>
            <a:r>
              <a:rPr lang="en-US" sz="1800" smtClean="0">
                <a:solidFill>
                  <a:srgbClr val="002060"/>
                </a:solidFill>
              </a:rPr>
              <a:t>Officer</a:t>
            </a:r>
            <a:endParaRPr lang="en-US" sz="1800" dirty="0" smtClean="0">
              <a:solidFill>
                <a:srgbClr val="002060"/>
              </a:solidFill>
            </a:endParaRPr>
          </a:p>
          <a:p>
            <a:r>
              <a:rPr lang="en-US" sz="1800" dirty="0" smtClean="0">
                <a:solidFill>
                  <a:srgbClr val="002060"/>
                </a:solidFill>
              </a:rPr>
              <a:t>24 July 2019</a:t>
            </a:r>
            <a:endParaRPr lang="en-US" sz="1800" dirty="0">
              <a:solidFill>
                <a:srgbClr val="002060"/>
              </a:solidFill>
            </a:endParaRPr>
          </a:p>
        </p:txBody>
      </p:sp>
      <p:sp>
        <p:nvSpPr>
          <p:cNvPr id="4" name="Shape 88"/>
          <p:cNvSpPr txBox="1">
            <a:spLocks/>
          </p:cNvSpPr>
          <p:nvPr/>
        </p:nvSpPr>
        <p:spPr>
          <a:xfrm>
            <a:off x="498765" y="3477491"/>
            <a:ext cx="6913418" cy="98367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1pPr>
            <a:lvl2pPr marR="0" lvl="1"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2pPr>
            <a:lvl3pPr marR="0" lvl="2"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3pPr>
            <a:lvl4pPr marR="0" lvl="3"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4pPr>
            <a:lvl5pPr marR="0" lvl="4"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5pPr>
            <a:lvl6pPr marR="0" lvl="5"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6pPr>
            <a:lvl7pPr marR="0" lvl="6"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7pPr>
            <a:lvl8pPr marR="0" lvl="7"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8pPr>
            <a:lvl9pPr marR="0" lvl="8" algn="l" rtl="0">
              <a:lnSpc>
                <a:spcPct val="100000"/>
              </a:lnSpc>
              <a:spcBef>
                <a:spcPts val="0"/>
              </a:spcBef>
              <a:spcAft>
                <a:spcPts val="0"/>
              </a:spcAft>
              <a:buClr>
                <a:srgbClr val="2185C5"/>
              </a:buClr>
              <a:buSzPts val="4800"/>
              <a:buFont typeface="Raleway"/>
              <a:buNone/>
              <a:defRPr sz="4800" b="0" i="0" u="none" strike="noStrike" cap="none">
                <a:solidFill>
                  <a:srgbClr val="2185C5"/>
                </a:solidFill>
                <a:latin typeface="Raleway"/>
                <a:ea typeface="Raleway"/>
                <a:cs typeface="Raleway"/>
                <a:sym typeface="Raleway"/>
              </a:defRPr>
            </a:lvl9pPr>
          </a:lstStyle>
          <a:p>
            <a:pPr algn="ctr"/>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26409"/>
            <a:ext cx="2133600" cy="1000125"/>
          </a:xfrm>
          <a:prstGeom prst="rect">
            <a:avLst/>
          </a:prstGeom>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3699" y="136105"/>
            <a:ext cx="7586875" cy="1083095"/>
          </a:xfrm>
        </p:spPr>
        <p:txBody>
          <a:bodyPr/>
          <a:lstStyle/>
          <a:p>
            <a:r>
              <a:rPr lang="en-US" sz="4800" dirty="0" smtClean="0">
                <a:solidFill>
                  <a:srgbClr val="2185C5"/>
                </a:solidFill>
              </a:rPr>
              <a:t>Basic Concepts</a:t>
            </a:r>
            <a:endParaRPr lang="en-US" sz="4800" dirty="0">
              <a:solidFill>
                <a:srgbClr val="2185C5"/>
              </a:solidFill>
            </a:endParaRPr>
          </a:p>
        </p:txBody>
      </p:sp>
      <p:sp>
        <p:nvSpPr>
          <p:cNvPr id="3" name="Text Placeholder 2"/>
          <p:cNvSpPr>
            <a:spLocks noGrp="1"/>
          </p:cNvSpPr>
          <p:nvPr>
            <p:ph type="body" idx="1"/>
          </p:nvPr>
        </p:nvSpPr>
        <p:spPr>
          <a:xfrm>
            <a:off x="1004537" y="1020808"/>
            <a:ext cx="7476038" cy="5761269"/>
          </a:xfrm>
        </p:spPr>
        <p:txBody>
          <a:bodyPr/>
          <a:lstStyle/>
          <a:p>
            <a:pPr lvl="1"/>
            <a:endParaRPr lang="en-US" dirty="0"/>
          </a:p>
          <a:p>
            <a:pPr marL="533400" lvl="1" indent="0">
              <a:buNone/>
            </a:pPr>
            <a:endParaRPr lang="en-US" dirty="0" smtClean="0"/>
          </a:p>
          <a:p>
            <a:pPr lvl="1"/>
            <a:endParaRPr lang="en-US" dirty="0" smtClean="0"/>
          </a:p>
          <a:p>
            <a:pPr lvl="1"/>
            <a:endParaRPr lang="en-US"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smtClean="0">
                <a:ln>
                  <a:noFill/>
                </a:ln>
                <a:solidFill>
                  <a:srgbClr val="97ABBC"/>
                </a:solidFill>
                <a:effectLst/>
                <a:uLnTx/>
                <a:uFillTx/>
                <a:latin typeface="Lato"/>
                <a:sym typeface="Lato"/>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lang="en" sz="1300" b="0" i="0" u="none" strike="noStrike" kern="0" cap="none" spc="0" normalizeH="0" baseline="0" noProof="0">
              <a:ln>
                <a:noFill/>
              </a:ln>
              <a:solidFill>
                <a:srgbClr val="97ABBC"/>
              </a:solidFill>
              <a:effectLst/>
              <a:uLnTx/>
              <a:uFillTx/>
              <a:latin typeface="Lato"/>
              <a:sym typeface="Lato"/>
            </a:endParaRPr>
          </a:p>
        </p:txBody>
      </p:sp>
      <p:graphicFrame>
        <p:nvGraphicFramePr>
          <p:cNvPr id="5" name="Diagram 4"/>
          <p:cNvGraphicFramePr/>
          <p:nvPr>
            <p:extLst>
              <p:ext uri="{D42A27DB-BD31-4B8C-83A1-F6EECF244321}">
                <p14:modId xmlns:p14="http://schemas.microsoft.com/office/powerpoint/2010/main" val="3963532702"/>
              </p:ext>
            </p:extLst>
          </p:nvPr>
        </p:nvGraphicFramePr>
        <p:xfrm>
          <a:off x="785046" y="1978052"/>
          <a:ext cx="7915021" cy="4627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Image result for process flowchar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93280" y="0"/>
            <a:ext cx="1950720" cy="185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333588"/>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3699" y="136105"/>
            <a:ext cx="7586875" cy="1083095"/>
          </a:xfrm>
        </p:spPr>
        <p:txBody>
          <a:bodyPr/>
          <a:lstStyle/>
          <a:p>
            <a:r>
              <a:rPr lang="en-US" sz="4800" dirty="0" smtClean="0">
                <a:solidFill>
                  <a:srgbClr val="2185C5"/>
                </a:solidFill>
              </a:rPr>
              <a:t>Basic Concepts</a:t>
            </a:r>
            <a:endParaRPr lang="en-US" sz="4800" dirty="0">
              <a:solidFill>
                <a:srgbClr val="2185C5"/>
              </a:solidFill>
            </a:endParaRPr>
          </a:p>
        </p:txBody>
      </p:sp>
      <p:sp>
        <p:nvSpPr>
          <p:cNvPr id="3" name="Text Placeholder 2"/>
          <p:cNvSpPr>
            <a:spLocks noGrp="1"/>
          </p:cNvSpPr>
          <p:nvPr>
            <p:ph type="body" idx="1"/>
          </p:nvPr>
        </p:nvSpPr>
        <p:spPr>
          <a:xfrm>
            <a:off x="1004537" y="1020808"/>
            <a:ext cx="7476038" cy="5761269"/>
          </a:xfrm>
        </p:spPr>
        <p:txBody>
          <a:bodyPr/>
          <a:lstStyle/>
          <a:p>
            <a:pPr lvl="1"/>
            <a:endParaRPr lang="en-US" dirty="0"/>
          </a:p>
          <a:p>
            <a:pPr marL="533400" lvl="1" indent="0">
              <a:buNone/>
            </a:pPr>
            <a:endParaRPr lang="en-US" dirty="0" smtClean="0"/>
          </a:p>
          <a:p>
            <a:pPr lvl="1"/>
            <a:endParaRPr lang="en-US" dirty="0" smtClean="0"/>
          </a:p>
          <a:p>
            <a:pPr lvl="1"/>
            <a:endParaRPr lang="en-US"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smtClean="0">
                <a:ln>
                  <a:noFill/>
                </a:ln>
                <a:solidFill>
                  <a:srgbClr val="97ABBC"/>
                </a:solidFill>
                <a:effectLst/>
                <a:uLnTx/>
                <a:uFillTx/>
                <a:latin typeface="Lato"/>
                <a:sym typeface="Lato"/>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lang="en" sz="1300" b="0" i="0" u="none" strike="noStrike" kern="0" cap="none" spc="0" normalizeH="0" baseline="0" noProof="0">
              <a:ln>
                <a:noFill/>
              </a:ln>
              <a:solidFill>
                <a:srgbClr val="97ABBC"/>
              </a:solidFill>
              <a:effectLst/>
              <a:uLnTx/>
              <a:uFillTx/>
              <a:latin typeface="Lato"/>
              <a:sym typeface="Lato"/>
            </a:endParaRPr>
          </a:p>
        </p:txBody>
      </p:sp>
      <p:graphicFrame>
        <p:nvGraphicFramePr>
          <p:cNvPr id="6" name="Diagram 5"/>
          <p:cNvGraphicFramePr/>
          <p:nvPr>
            <p:extLst>
              <p:ext uri="{D42A27DB-BD31-4B8C-83A1-F6EECF244321}">
                <p14:modId xmlns:p14="http://schemas.microsoft.com/office/powerpoint/2010/main" val="3479440338"/>
              </p:ext>
            </p:extLst>
          </p:nvPr>
        </p:nvGraphicFramePr>
        <p:xfrm>
          <a:off x="225869" y="1328954"/>
          <a:ext cx="8922533" cy="5343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352440"/>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dirty="0" smtClean="0"/>
              <a:t>Application of the Data Protection Act</a:t>
            </a:r>
            <a:endParaRPr dirty="0"/>
          </a:p>
        </p:txBody>
      </p:sp>
      <p:sp>
        <p:nvSpPr>
          <p:cNvPr id="112" name="Shape 112"/>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Section 3</a:t>
            </a:r>
            <a:endParaRPr dirty="0"/>
          </a:p>
        </p:txBody>
      </p:sp>
      <p:sp>
        <p:nvSpPr>
          <p:cNvPr id="113" name="Shape 113"/>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558108624"/>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3700" y="170609"/>
            <a:ext cx="7377464" cy="1207786"/>
          </a:xfrm>
        </p:spPr>
        <p:txBody>
          <a:bodyPr/>
          <a:lstStyle/>
          <a:p>
            <a:r>
              <a:rPr lang="en-US" sz="4400" dirty="0" smtClean="0">
                <a:solidFill>
                  <a:srgbClr val="2185C5"/>
                </a:solidFill>
              </a:rPr>
              <a:t>Application of the Act (1)</a:t>
            </a:r>
            <a:endParaRPr lang="en-US" sz="4400" dirty="0">
              <a:solidFill>
                <a:srgbClr val="2185C5"/>
              </a:solidFill>
            </a:endParaRPr>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smtClean="0">
                <a:ln>
                  <a:noFill/>
                </a:ln>
                <a:solidFill>
                  <a:srgbClr val="97ABBC"/>
                </a:solidFill>
                <a:effectLst/>
                <a:uLnTx/>
                <a:uFillTx/>
                <a:latin typeface="Lato"/>
                <a:sym typeface="Lato"/>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lang="en" sz="1300" b="0" i="0" u="none" strike="noStrike" kern="0" cap="none" spc="0" normalizeH="0" baseline="0" noProof="0">
              <a:ln>
                <a:noFill/>
              </a:ln>
              <a:solidFill>
                <a:srgbClr val="97ABBC"/>
              </a:solidFill>
              <a:effectLst/>
              <a:uLnTx/>
              <a:uFillTx/>
              <a:latin typeface="Lato"/>
              <a:sym typeface="Lato"/>
            </a:endParaRPr>
          </a:p>
        </p:txBody>
      </p:sp>
      <p:pic>
        <p:nvPicPr>
          <p:cNvPr id="5" name="Picture 4"/>
          <p:cNvPicPr>
            <a:picLocks noChangeAspect="1"/>
          </p:cNvPicPr>
          <p:nvPr/>
        </p:nvPicPr>
        <p:blipFill>
          <a:blip r:embed="rId2"/>
          <a:stretch>
            <a:fillRect/>
          </a:stretch>
        </p:blipFill>
        <p:spPr>
          <a:xfrm>
            <a:off x="7521324" y="0"/>
            <a:ext cx="1622675" cy="1264920"/>
          </a:xfrm>
          <a:prstGeom prst="rect">
            <a:avLst/>
          </a:prstGeom>
        </p:spPr>
      </p:pic>
      <p:graphicFrame>
        <p:nvGraphicFramePr>
          <p:cNvPr id="9" name="Diagram 8"/>
          <p:cNvGraphicFramePr/>
          <p:nvPr>
            <p:extLst>
              <p:ext uri="{D42A27DB-BD31-4B8C-83A1-F6EECF244321}">
                <p14:modId xmlns:p14="http://schemas.microsoft.com/office/powerpoint/2010/main" val="407994369"/>
              </p:ext>
            </p:extLst>
          </p:nvPr>
        </p:nvGraphicFramePr>
        <p:xfrm>
          <a:off x="357654" y="1264920"/>
          <a:ext cx="8283425" cy="5349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4069305"/>
      </p:ext>
    </p:extLst>
  </p:cSld>
  <p:clrMapOvr>
    <a:overrideClrMapping bg1="lt1" tx1="dk1" bg2="dk2" tx2="lt2" accent1="accent1" accent2="accent2" accent3="accent3" accent4="accent4" accent5="accent5" accent6="accent6" hlink="hlink" folHlink="folHlink"/>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3700" y="170609"/>
            <a:ext cx="7377464" cy="1207786"/>
          </a:xfrm>
        </p:spPr>
        <p:txBody>
          <a:bodyPr/>
          <a:lstStyle/>
          <a:p>
            <a:r>
              <a:rPr lang="en-US" sz="4800" dirty="0" smtClean="0">
                <a:solidFill>
                  <a:srgbClr val="2185C5"/>
                </a:solidFill>
              </a:rPr>
              <a:t>Application of the Act (2)</a:t>
            </a:r>
            <a:endParaRPr lang="en-US" sz="4800" dirty="0">
              <a:solidFill>
                <a:srgbClr val="2185C5"/>
              </a:solidFill>
            </a:endParaRPr>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smtClean="0">
                <a:ln>
                  <a:noFill/>
                </a:ln>
                <a:solidFill>
                  <a:srgbClr val="97ABBC"/>
                </a:solidFill>
                <a:effectLst/>
                <a:uLnTx/>
                <a:uFillTx/>
                <a:latin typeface="Lato"/>
                <a:sym typeface="Lato"/>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14</a:t>
            </a:fld>
            <a:endParaRPr kumimoji="0" lang="en" sz="1300" b="0" i="0" u="none" strike="noStrike" kern="0" cap="none" spc="0" normalizeH="0" baseline="0" noProof="0">
              <a:ln>
                <a:noFill/>
              </a:ln>
              <a:solidFill>
                <a:srgbClr val="97ABBC"/>
              </a:solidFill>
              <a:effectLst/>
              <a:uLnTx/>
              <a:uFillTx/>
              <a:latin typeface="Lato"/>
              <a:sym typeface="Lato"/>
            </a:endParaRPr>
          </a:p>
        </p:txBody>
      </p:sp>
      <p:graphicFrame>
        <p:nvGraphicFramePr>
          <p:cNvPr id="5" name="Diagram 4"/>
          <p:cNvGraphicFramePr/>
          <p:nvPr>
            <p:extLst/>
          </p:nvPr>
        </p:nvGraphicFramePr>
        <p:xfrm>
          <a:off x="604140" y="1609634"/>
          <a:ext cx="8097900" cy="4361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5758877"/>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3699" y="170608"/>
            <a:ext cx="7586875" cy="1229821"/>
          </a:xfrm>
        </p:spPr>
        <p:txBody>
          <a:bodyPr/>
          <a:lstStyle/>
          <a:p>
            <a:r>
              <a:rPr lang="en-US" sz="4800" dirty="0" smtClean="0">
                <a:solidFill>
                  <a:srgbClr val="2185C5"/>
                </a:solidFill>
              </a:rPr>
              <a:t>Non - Application </a:t>
            </a:r>
            <a:r>
              <a:rPr lang="en-US" sz="4800" dirty="0">
                <a:solidFill>
                  <a:srgbClr val="2185C5"/>
                </a:solidFill>
              </a:rPr>
              <a:t>of the </a:t>
            </a:r>
            <a:r>
              <a:rPr lang="en-US" sz="4800" dirty="0" smtClean="0">
                <a:solidFill>
                  <a:srgbClr val="2185C5"/>
                </a:solidFill>
              </a:rPr>
              <a:t>Act</a:t>
            </a:r>
            <a:endParaRPr lang="en-US" sz="4800" dirty="0">
              <a:solidFill>
                <a:srgbClr val="2185C5"/>
              </a:solidFill>
            </a:endParaRPr>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smtClean="0">
                <a:ln>
                  <a:noFill/>
                </a:ln>
                <a:solidFill>
                  <a:srgbClr val="97ABBC"/>
                </a:solidFill>
                <a:effectLst/>
                <a:uLnTx/>
                <a:uFillTx/>
                <a:latin typeface="Lato"/>
                <a:sym typeface="Lato"/>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15</a:t>
            </a:fld>
            <a:endParaRPr kumimoji="0" lang="en" sz="1300" b="0" i="0" u="none" strike="noStrike" kern="0" cap="none" spc="0" normalizeH="0" baseline="0" noProof="0">
              <a:ln>
                <a:noFill/>
              </a:ln>
              <a:solidFill>
                <a:srgbClr val="97ABBC"/>
              </a:solidFill>
              <a:effectLst/>
              <a:uLnTx/>
              <a:uFillTx/>
              <a:latin typeface="Lato"/>
              <a:sym typeface="Lato"/>
            </a:endParaRPr>
          </a:p>
        </p:txBody>
      </p:sp>
      <p:graphicFrame>
        <p:nvGraphicFramePr>
          <p:cNvPr id="5" name="Diagram 4"/>
          <p:cNvGraphicFramePr/>
          <p:nvPr>
            <p:extLst>
              <p:ext uri="{D42A27DB-BD31-4B8C-83A1-F6EECF244321}">
                <p14:modId xmlns:p14="http://schemas.microsoft.com/office/powerpoint/2010/main" val="848488114"/>
              </p:ext>
            </p:extLst>
          </p:nvPr>
        </p:nvGraphicFramePr>
        <p:xfrm>
          <a:off x="985731" y="1400428"/>
          <a:ext cx="7494843" cy="4963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3820025"/>
      </p:ext>
    </p:extLst>
  </p:cSld>
  <p:clrMapOvr>
    <a:overrideClrMapping bg1="lt1" tx1="dk1" bg2="dk2" tx2="lt2" accent1="accent1" accent2="accent2" accent3="accent3" accent4="accent4" accent5="accent5" accent6="accent6" hlink="hlink" folHlink="folHlink"/>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30"/>
        <p:cNvGrpSpPr/>
        <p:nvPr/>
      </p:nvGrpSpPr>
      <p:grpSpPr>
        <a:xfrm>
          <a:off x="0" y="0"/>
          <a:ext cx="0" cy="0"/>
          <a:chOff x="0" y="0"/>
          <a:chExt cx="0" cy="0"/>
        </a:xfrm>
      </p:grpSpPr>
      <p:sp>
        <p:nvSpPr>
          <p:cNvPr id="132" name="Shape 132"/>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dirty="0" smtClean="0">
                <a:solidFill>
                  <a:srgbClr val="FFFFFF"/>
                </a:solidFill>
              </a:rPr>
              <a:t>Obligations on controllers and processors</a:t>
            </a:r>
            <a:endParaRPr sz="4800" dirty="0">
              <a:solidFill>
                <a:srgbClr val="FFFFFF"/>
              </a:solidFill>
            </a:endParaRPr>
          </a:p>
        </p:txBody>
      </p:sp>
      <p:sp>
        <p:nvSpPr>
          <p:cNvPr id="139" name="Shape 139"/>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16</a:t>
            </a:fld>
            <a:endParaRPr/>
          </a:p>
        </p:txBody>
      </p:sp>
      <p:sp>
        <p:nvSpPr>
          <p:cNvPr id="15" name="Shape 112"/>
          <p:cNvSpPr txBox="1">
            <a:spLocks/>
          </p:cNvSpPr>
          <p:nvPr/>
        </p:nvSpPr>
        <p:spPr>
          <a:xfrm>
            <a:off x="3395781" y="4272807"/>
            <a:ext cx="3015013" cy="776191"/>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400" dirty="0" smtClean="0">
                <a:solidFill>
                  <a:schemeClr val="bg1"/>
                </a:solidFill>
              </a:rPr>
              <a:t>Sections 21 to 33</a:t>
            </a:r>
            <a:endParaRPr lang="en-US" sz="2400"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917720" cy="1829483"/>
          </a:xfrm>
          <a:prstGeom prst="rect">
            <a:avLst/>
          </a:prstGeom>
        </p:spPr>
      </p:pic>
    </p:spTree>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2" name="Title 1"/>
          <p:cNvSpPr>
            <a:spLocks noGrp="1"/>
          </p:cNvSpPr>
          <p:nvPr>
            <p:ph type="title"/>
          </p:nvPr>
        </p:nvSpPr>
        <p:spPr>
          <a:xfrm>
            <a:off x="253046" y="-283779"/>
            <a:ext cx="8890954" cy="1142999"/>
          </a:xfrm>
        </p:spPr>
        <p:txBody>
          <a:bodyPr/>
          <a:lstStyle/>
          <a:p>
            <a:r>
              <a:rPr lang="en-US" dirty="0">
                <a:solidFill>
                  <a:srgbClr val="2185C5"/>
                </a:solidFill>
              </a:rPr>
              <a:t>Obligations on </a:t>
            </a:r>
            <a:r>
              <a:rPr lang="en-US" dirty="0" smtClean="0">
                <a:solidFill>
                  <a:srgbClr val="2185C5"/>
                </a:solidFill>
              </a:rPr>
              <a:t>controllers and processors </a:t>
            </a:r>
            <a:endParaRPr lang="en-US" dirty="0"/>
          </a:p>
        </p:txBody>
      </p:sp>
      <p:sp>
        <p:nvSpPr>
          <p:cNvPr id="156" name="Shape 156"/>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17</a:t>
            </a:fld>
            <a:endParaRPr/>
          </a:p>
        </p:txBody>
      </p:sp>
      <p:graphicFrame>
        <p:nvGraphicFramePr>
          <p:cNvPr id="22" name="Table 21">
            <a:extLst>
              <a:ext uri="{FF2B5EF4-FFF2-40B4-BE49-F238E27FC236}">
                <a16:creationId xmlns:a16="http://schemas.microsoft.com/office/drawing/2014/main" id="{A1EC09D2-3FDE-6945-B976-D74E4B4FDD02}"/>
              </a:ext>
            </a:extLst>
          </p:cNvPr>
          <p:cNvGraphicFramePr>
            <a:graphicFrameLocks noGrp="1"/>
          </p:cNvGraphicFramePr>
          <p:nvPr>
            <p:extLst/>
          </p:nvPr>
        </p:nvGraphicFramePr>
        <p:xfrm>
          <a:off x="141309" y="859220"/>
          <a:ext cx="8887966" cy="5542409"/>
        </p:xfrm>
        <a:graphic>
          <a:graphicData uri="http://schemas.openxmlformats.org/drawingml/2006/table">
            <a:tbl>
              <a:tblPr>
                <a:tableStyleId>{F82C08F4-06BF-4F0F-931F-FF9341E7EA39}</a:tableStyleId>
              </a:tblPr>
              <a:tblGrid>
                <a:gridCol w="2391826">
                  <a:extLst>
                    <a:ext uri="{9D8B030D-6E8A-4147-A177-3AD203B41FA5}">
                      <a16:colId xmlns:a16="http://schemas.microsoft.com/office/drawing/2014/main" val="2340273026"/>
                    </a:ext>
                  </a:extLst>
                </a:gridCol>
                <a:gridCol w="6496140">
                  <a:extLst>
                    <a:ext uri="{9D8B030D-6E8A-4147-A177-3AD203B41FA5}">
                      <a16:colId xmlns:a16="http://schemas.microsoft.com/office/drawing/2014/main" val="3415199066"/>
                    </a:ext>
                  </a:extLst>
                </a:gridCol>
              </a:tblGrid>
              <a:tr h="851257">
                <a:tc>
                  <a:txBody>
                    <a:bodyPr/>
                    <a:lstStyle/>
                    <a:p>
                      <a:pPr algn="ctr" fontAlgn="t"/>
                      <a:r>
                        <a:rPr lang="en-US" sz="1600" b="1" i="0" u="none" strike="noStrike" cap="none" dirty="0">
                          <a:solidFill>
                            <a:srgbClr val="000000"/>
                          </a:solidFill>
                          <a:effectLst/>
                          <a:latin typeface="Arial"/>
                          <a:cs typeface="Arial"/>
                          <a:sym typeface="Arial"/>
                        </a:rPr>
                        <a:t>Registration and renewal as controller and/or processor (</a:t>
                      </a:r>
                      <a:r>
                        <a:rPr lang="en-US" sz="1600" b="1" i="0" u="none" strike="noStrike" cap="none" dirty="0" smtClean="0">
                          <a:solidFill>
                            <a:srgbClr val="000000"/>
                          </a:solidFill>
                          <a:effectLst/>
                          <a:latin typeface="Arial"/>
                          <a:cs typeface="Arial"/>
                          <a:sym typeface="Arial"/>
                        </a:rPr>
                        <a:t>s 14)</a:t>
                      </a:r>
                      <a:endParaRPr lang="en-US" sz="1600" b="1" i="0" u="none" strike="noStrike" cap="none" dirty="0">
                        <a:solidFill>
                          <a:srgbClr val="000000"/>
                        </a:solidFill>
                        <a:effectLst/>
                        <a:latin typeface="Arial"/>
                        <a:cs typeface="Arial"/>
                        <a:sym typeface="Arial"/>
                      </a:endParaRPr>
                    </a:p>
                  </a:txBody>
                  <a:tcPr marL="7181" marR="7181" marT="7181" marB="0"/>
                </a:tc>
                <a:tc>
                  <a:txBody>
                    <a:bodyPr/>
                    <a:lstStyle/>
                    <a:p>
                      <a:pPr algn="l" fontAlgn="t"/>
                      <a:r>
                        <a:rPr lang="en-US" sz="1600" b="1" u="none" strike="noStrike" dirty="0">
                          <a:effectLst/>
                          <a:latin typeface="+mj-lt"/>
                        </a:rPr>
                        <a:t>1. Application forms available on DPO website.</a:t>
                      </a:r>
                    </a:p>
                    <a:p>
                      <a:pPr algn="l" fontAlgn="t"/>
                      <a:r>
                        <a:rPr lang="en-US" sz="1600" b="1" i="0" u="none" strike="noStrike" cap="none" dirty="0">
                          <a:solidFill>
                            <a:srgbClr val="000000"/>
                          </a:solidFill>
                          <a:effectLst/>
                          <a:latin typeface="+mj-lt"/>
                          <a:cs typeface="Arial"/>
                          <a:sym typeface="Arial"/>
                        </a:rPr>
                        <a:t>2. Guidance on registration and renewal on DPO website.</a:t>
                      </a:r>
                    </a:p>
                  </a:txBody>
                  <a:tcPr marL="7181" marR="7181" marT="7181" marB="0"/>
                </a:tc>
                <a:extLst>
                  <a:ext uri="{0D108BD9-81ED-4DB2-BD59-A6C34878D82A}">
                    <a16:rowId xmlns:a16="http://schemas.microsoft.com/office/drawing/2014/main" val="563730094"/>
                  </a:ext>
                </a:extLst>
              </a:tr>
              <a:tr h="1694240">
                <a:tc>
                  <a:txBody>
                    <a:bodyPr/>
                    <a:lstStyle/>
                    <a:p>
                      <a:pPr algn="ctr" fontAlgn="t"/>
                      <a:r>
                        <a:rPr lang="en-US" sz="1600" b="1" i="0" u="none" strike="noStrike" cap="none" dirty="0">
                          <a:solidFill>
                            <a:srgbClr val="000000"/>
                          </a:solidFill>
                          <a:effectLst/>
                          <a:latin typeface="Arial"/>
                          <a:cs typeface="Arial"/>
                          <a:sym typeface="Arial"/>
                        </a:rPr>
                        <a:t>Comply with the 6 principles for processing personal data (s 21)  </a:t>
                      </a:r>
                    </a:p>
                  </a:txBody>
                  <a:tcPr marL="7181" marR="7181" marT="7181" marB="0"/>
                </a:tc>
                <a:tc>
                  <a:txBody>
                    <a:bodyPr/>
                    <a:lstStyle/>
                    <a:p>
                      <a:pPr algn="l" fontAlgn="t"/>
                      <a:r>
                        <a:rPr lang="en-GB" sz="1600" b="1" u="none" strike="noStrike" dirty="0">
                          <a:effectLst/>
                          <a:latin typeface="+mj-lt"/>
                        </a:rPr>
                        <a:t> 1. Lawful, fair and transparent </a:t>
                      </a:r>
                      <a:br>
                        <a:rPr lang="en-GB" sz="1600" b="1" u="none" strike="noStrike" dirty="0">
                          <a:effectLst/>
                          <a:latin typeface="+mj-lt"/>
                        </a:rPr>
                      </a:br>
                      <a:r>
                        <a:rPr lang="en-GB" sz="1600" b="1" u="none" strike="noStrike" dirty="0">
                          <a:effectLst/>
                          <a:latin typeface="+mj-lt"/>
                        </a:rPr>
                        <a:t> 2. Purpose limitation </a:t>
                      </a:r>
                      <a:br>
                        <a:rPr lang="en-GB" sz="1600" b="1" u="none" strike="noStrike" dirty="0">
                          <a:effectLst/>
                          <a:latin typeface="+mj-lt"/>
                        </a:rPr>
                      </a:br>
                      <a:r>
                        <a:rPr lang="en-GB" sz="1600" b="1" u="none" strike="noStrike" dirty="0">
                          <a:effectLst/>
                          <a:latin typeface="+mj-lt"/>
                        </a:rPr>
                        <a:t> 3. Data minimisation </a:t>
                      </a:r>
                      <a:br>
                        <a:rPr lang="en-GB" sz="1600" b="1" u="none" strike="noStrike" dirty="0">
                          <a:effectLst/>
                          <a:latin typeface="+mj-lt"/>
                        </a:rPr>
                      </a:br>
                      <a:r>
                        <a:rPr lang="en-GB" sz="1600" b="1" u="none" strike="noStrike" dirty="0">
                          <a:effectLst/>
                          <a:latin typeface="+mj-lt"/>
                        </a:rPr>
                        <a:t> 4. Data accuracy</a:t>
                      </a:r>
                      <a:br>
                        <a:rPr lang="en-GB" sz="1600" b="1" u="none" strike="noStrike" dirty="0">
                          <a:effectLst/>
                          <a:latin typeface="+mj-lt"/>
                        </a:rPr>
                      </a:br>
                      <a:r>
                        <a:rPr lang="en-GB" sz="1600" b="1" u="none" strike="noStrike" dirty="0">
                          <a:effectLst/>
                          <a:latin typeface="+mj-lt"/>
                        </a:rPr>
                        <a:t> 5. Storage limitation</a:t>
                      </a:r>
                      <a:br>
                        <a:rPr lang="en-GB" sz="1600" b="1" u="none" strike="noStrike" dirty="0">
                          <a:effectLst/>
                          <a:latin typeface="+mj-lt"/>
                        </a:rPr>
                      </a:br>
                      <a:r>
                        <a:rPr lang="en-GB" sz="1600" b="1" u="none" strike="noStrike" dirty="0">
                          <a:effectLst/>
                          <a:latin typeface="+mj-lt"/>
                        </a:rPr>
                        <a:t> 6. In accordance with the rights of data subjects. </a:t>
                      </a:r>
                      <a:endParaRPr lang="en-GB" sz="1600" b="1" i="0" u="none" strike="noStrike" dirty="0">
                        <a:solidFill>
                          <a:srgbClr val="000000"/>
                        </a:solidFill>
                        <a:effectLst/>
                        <a:latin typeface="+mj-lt"/>
                      </a:endParaRPr>
                    </a:p>
                  </a:txBody>
                  <a:tcPr marL="7181" marR="7181" marT="7181" marB="0"/>
                </a:tc>
                <a:extLst>
                  <a:ext uri="{0D108BD9-81ED-4DB2-BD59-A6C34878D82A}">
                    <a16:rowId xmlns:a16="http://schemas.microsoft.com/office/drawing/2014/main" val="3104865711"/>
                  </a:ext>
                </a:extLst>
              </a:tr>
              <a:tr h="945089">
                <a:tc>
                  <a:txBody>
                    <a:bodyPr/>
                    <a:lstStyle/>
                    <a:p>
                      <a:pPr algn="ctr" fontAlgn="t"/>
                      <a:r>
                        <a:rPr lang="en-GB" sz="1600" b="1" i="0" u="none" strike="noStrike" cap="none" dirty="0">
                          <a:solidFill>
                            <a:srgbClr val="000000"/>
                          </a:solidFill>
                          <a:effectLst/>
                          <a:latin typeface="Arial"/>
                          <a:cs typeface="Arial"/>
                          <a:sym typeface="Arial"/>
                        </a:rPr>
                        <a:t>Duties of controller </a:t>
                      </a:r>
                    </a:p>
                    <a:p>
                      <a:pPr algn="ctr" fontAlgn="t"/>
                      <a:r>
                        <a:rPr lang="en-GB" sz="1600" b="1" i="0" u="none" strike="noStrike" cap="none" dirty="0">
                          <a:solidFill>
                            <a:srgbClr val="000000"/>
                          </a:solidFill>
                          <a:effectLst/>
                          <a:latin typeface="Arial"/>
                          <a:cs typeface="Arial"/>
                          <a:sym typeface="Arial"/>
                        </a:rPr>
                        <a:t> (s 22)</a:t>
                      </a:r>
                    </a:p>
                  </a:txBody>
                  <a:tcPr marL="7181" marR="7181" marT="7181" marB="0"/>
                </a:tc>
                <a:tc>
                  <a:txBody>
                    <a:bodyPr/>
                    <a:lstStyle/>
                    <a:p>
                      <a:pPr algn="l" fontAlgn="t"/>
                      <a:r>
                        <a:rPr lang="en-GB" sz="1600" b="1" u="none" strike="noStrike" dirty="0">
                          <a:effectLst/>
                          <a:latin typeface="+mj-lt"/>
                        </a:rPr>
                        <a:t>1. Adopt policies and implement appropriate data security and  organisational measures.</a:t>
                      </a:r>
                      <a:br>
                        <a:rPr lang="en-GB" sz="1600" b="1" u="none" strike="noStrike" dirty="0">
                          <a:effectLst/>
                          <a:latin typeface="+mj-lt"/>
                        </a:rPr>
                      </a:br>
                      <a:r>
                        <a:rPr lang="en-GB" sz="1600" b="1" u="none" strike="noStrike" dirty="0">
                          <a:effectLst/>
                          <a:latin typeface="+mj-lt"/>
                        </a:rPr>
                        <a:t>2. Designate a Data Protection Officer.</a:t>
                      </a:r>
                      <a:br>
                        <a:rPr lang="en-GB" sz="1600" b="1" u="none" strike="noStrike" dirty="0">
                          <a:effectLst/>
                          <a:latin typeface="+mj-lt"/>
                        </a:rPr>
                      </a:br>
                      <a:r>
                        <a:rPr lang="en-GB" sz="1600" b="1" u="none" strike="noStrike" dirty="0">
                          <a:effectLst/>
                          <a:latin typeface="+mj-lt"/>
                        </a:rPr>
                        <a:t>3. Verify the effectiveness of measures implemented.    </a:t>
                      </a:r>
                      <a:endParaRPr lang="en-GB" sz="1600" b="1" i="0" u="none" strike="noStrike" dirty="0">
                        <a:solidFill>
                          <a:srgbClr val="000000"/>
                        </a:solidFill>
                        <a:effectLst/>
                        <a:latin typeface="+mj-lt"/>
                      </a:endParaRPr>
                    </a:p>
                  </a:txBody>
                  <a:tcPr marL="7181" marR="7181" marT="7181" marB="0"/>
                </a:tc>
                <a:extLst>
                  <a:ext uri="{0D108BD9-81ED-4DB2-BD59-A6C34878D82A}">
                    <a16:rowId xmlns:a16="http://schemas.microsoft.com/office/drawing/2014/main" val="1473216174"/>
                  </a:ext>
                </a:extLst>
              </a:tr>
              <a:tr h="570264">
                <a:tc>
                  <a:txBody>
                    <a:bodyPr/>
                    <a:lstStyle/>
                    <a:p>
                      <a:pPr algn="ctr" fontAlgn="t"/>
                      <a:r>
                        <a:rPr lang="en-GB" sz="1600" b="1" i="0" u="none" strike="noStrike" cap="none" dirty="0">
                          <a:solidFill>
                            <a:srgbClr val="000000"/>
                          </a:solidFill>
                          <a:effectLst/>
                          <a:latin typeface="Arial"/>
                          <a:cs typeface="Arial"/>
                          <a:sym typeface="Arial"/>
                        </a:rPr>
                        <a:t>Collection of personal data (s 23)</a:t>
                      </a:r>
                    </a:p>
                  </a:txBody>
                  <a:tcPr marL="7181" marR="7181" marT="7181" marB="0"/>
                </a:tc>
                <a:tc>
                  <a:txBody>
                    <a:bodyPr/>
                    <a:lstStyle/>
                    <a:p>
                      <a:pPr algn="l" fontAlgn="t"/>
                      <a:r>
                        <a:rPr lang="en-US" sz="1600" b="1" u="none" strike="noStrike" dirty="0">
                          <a:effectLst/>
                          <a:latin typeface="+mj-lt"/>
                        </a:rPr>
                        <a:t>Done for a lawful purpose and is necessary.</a:t>
                      </a:r>
                      <a:endParaRPr lang="en-US" sz="1600" b="1" i="0" u="none" strike="noStrike" dirty="0">
                        <a:solidFill>
                          <a:srgbClr val="000000"/>
                        </a:solidFill>
                        <a:effectLst/>
                        <a:latin typeface="+mj-lt"/>
                      </a:endParaRPr>
                    </a:p>
                  </a:txBody>
                  <a:tcPr marL="7181" marR="7181" marT="7181" marB="0"/>
                </a:tc>
                <a:extLst>
                  <a:ext uri="{0D108BD9-81ED-4DB2-BD59-A6C34878D82A}">
                    <a16:rowId xmlns:a16="http://schemas.microsoft.com/office/drawing/2014/main" val="3095301175"/>
                  </a:ext>
                </a:extLst>
              </a:tr>
              <a:tr h="1444107">
                <a:tc>
                  <a:txBody>
                    <a:bodyPr/>
                    <a:lstStyle/>
                    <a:p>
                      <a:pPr algn="ctr" fontAlgn="t"/>
                      <a:r>
                        <a:rPr lang="en-GB" sz="1600" b="1" i="0" u="none" strike="noStrike" cap="none" dirty="0">
                          <a:solidFill>
                            <a:srgbClr val="000000"/>
                          </a:solidFill>
                          <a:effectLst/>
                          <a:latin typeface="Arial"/>
                          <a:cs typeface="Arial"/>
                          <a:sym typeface="Arial"/>
                        </a:rPr>
                        <a:t>Conditions for consent</a:t>
                      </a:r>
                    </a:p>
                    <a:p>
                      <a:pPr algn="ctr" fontAlgn="t"/>
                      <a:r>
                        <a:rPr lang="en-GB" sz="1600" b="1" i="0" u="none" strike="noStrike" cap="none" dirty="0">
                          <a:solidFill>
                            <a:srgbClr val="000000"/>
                          </a:solidFill>
                          <a:effectLst/>
                          <a:latin typeface="Arial"/>
                          <a:cs typeface="Arial"/>
                          <a:sym typeface="Arial"/>
                        </a:rPr>
                        <a:t> (s 24)    </a:t>
                      </a:r>
                    </a:p>
                  </a:txBody>
                  <a:tcPr marL="7181" marR="7181" marT="7181" marB="0"/>
                </a:tc>
                <a:tc>
                  <a:txBody>
                    <a:bodyPr/>
                    <a:lstStyle/>
                    <a:p>
                      <a:pPr algn="l" fontAlgn="t"/>
                      <a:r>
                        <a:rPr lang="en-GB" sz="1600" b="1" u="none" strike="noStrike" dirty="0">
                          <a:effectLst/>
                          <a:latin typeface="+mj-lt"/>
                        </a:rPr>
                        <a:t>1. A controller bears the burden of proof for establishing consent.</a:t>
                      </a:r>
                      <a:br>
                        <a:rPr lang="en-GB" sz="1600" b="1" u="none" strike="noStrike" dirty="0">
                          <a:effectLst/>
                          <a:latin typeface="+mj-lt"/>
                        </a:rPr>
                      </a:br>
                      <a:r>
                        <a:rPr lang="en-GB" sz="1600" b="1" u="none" strike="noStrike" dirty="0">
                          <a:effectLst/>
                          <a:latin typeface="+mj-lt"/>
                        </a:rPr>
                        <a:t>2. An individual can withdraw his consent anytime.</a:t>
                      </a:r>
                      <a:br>
                        <a:rPr lang="en-GB" sz="1600" b="1" u="none" strike="noStrike" dirty="0">
                          <a:effectLst/>
                          <a:latin typeface="+mj-lt"/>
                        </a:rPr>
                      </a:br>
                      <a:r>
                        <a:rPr lang="en-GB" sz="1600" b="1" u="none" strike="noStrike" dirty="0">
                          <a:effectLst/>
                          <a:latin typeface="+mj-lt"/>
                        </a:rPr>
                        <a:t>3. Consent is presumed not freely-given if the performance of a  contract/service is dependent on the consent which is not  necessary for such execution of the contract/service.</a:t>
                      </a:r>
                      <a:endParaRPr lang="en-GB" sz="1600" b="1" i="0" u="none" strike="noStrike" dirty="0">
                        <a:solidFill>
                          <a:srgbClr val="000000"/>
                        </a:solidFill>
                        <a:effectLst/>
                        <a:latin typeface="+mj-lt"/>
                      </a:endParaRPr>
                    </a:p>
                  </a:txBody>
                  <a:tcPr marL="7181" marR="7181" marT="7181" marB="0"/>
                </a:tc>
                <a:extLst>
                  <a:ext uri="{0D108BD9-81ED-4DB2-BD59-A6C34878D82A}">
                    <a16:rowId xmlns:a16="http://schemas.microsoft.com/office/drawing/2014/main" val="1907384512"/>
                  </a:ext>
                </a:extLst>
              </a:tr>
            </a:tbl>
          </a:graphicData>
        </a:graphic>
      </p:graphicFrame>
    </p:spTree>
    <p:extLst>
      <p:ext uri="{BB962C8B-B14F-4D97-AF65-F5344CB8AC3E}">
        <p14:creationId xmlns:p14="http://schemas.microsoft.com/office/powerpoint/2010/main" val="1901942301"/>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2" name="Title 1"/>
          <p:cNvSpPr>
            <a:spLocks noGrp="1"/>
          </p:cNvSpPr>
          <p:nvPr>
            <p:ph type="title"/>
          </p:nvPr>
        </p:nvSpPr>
        <p:spPr>
          <a:xfrm>
            <a:off x="253046" y="-283779"/>
            <a:ext cx="8890954" cy="1142999"/>
          </a:xfrm>
        </p:spPr>
        <p:txBody>
          <a:bodyPr/>
          <a:lstStyle/>
          <a:p>
            <a:r>
              <a:rPr lang="en-US" dirty="0">
                <a:solidFill>
                  <a:srgbClr val="2185C5"/>
                </a:solidFill>
              </a:rPr>
              <a:t>Obligations on </a:t>
            </a:r>
            <a:r>
              <a:rPr lang="en-US" dirty="0" smtClean="0">
                <a:solidFill>
                  <a:srgbClr val="2185C5"/>
                </a:solidFill>
              </a:rPr>
              <a:t>controllers and processors </a:t>
            </a:r>
            <a:endParaRPr lang="en-US" dirty="0"/>
          </a:p>
        </p:txBody>
      </p:sp>
      <p:sp>
        <p:nvSpPr>
          <p:cNvPr id="156" name="Shape 156"/>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18</a:t>
            </a:fld>
            <a:endParaRPr/>
          </a:p>
        </p:txBody>
      </p:sp>
      <p:graphicFrame>
        <p:nvGraphicFramePr>
          <p:cNvPr id="5" name="Table 4">
            <a:extLst>
              <a:ext uri="{FF2B5EF4-FFF2-40B4-BE49-F238E27FC236}">
                <a16:creationId xmlns:a16="http://schemas.microsoft.com/office/drawing/2014/main" id="{80DEC6CE-93FC-1D4E-86F3-FAACBA4BF679}"/>
              </a:ext>
            </a:extLst>
          </p:cNvPr>
          <p:cNvGraphicFramePr>
            <a:graphicFrameLocks noGrp="1"/>
          </p:cNvGraphicFramePr>
          <p:nvPr>
            <p:extLst/>
          </p:nvPr>
        </p:nvGraphicFramePr>
        <p:xfrm>
          <a:off x="248097" y="859220"/>
          <a:ext cx="8781178" cy="5506681"/>
        </p:xfrm>
        <a:graphic>
          <a:graphicData uri="http://schemas.openxmlformats.org/drawingml/2006/table">
            <a:tbl>
              <a:tblPr>
                <a:tableStyleId>{F82C08F4-06BF-4F0F-931F-FF9341E7EA39}</a:tableStyleId>
              </a:tblPr>
              <a:tblGrid>
                <a:gridCol w="2536784">
                  <a:extLst>
                    <a:ext uri="{9D8B030D-6E8A-4147-A177-3AD203B41FA5}">
                      <a16:colId xmlns:a16="http://schemas.microsoft.com/office/drawing/2014/main" val="4171027634"/>
                    </a:ext>
                  </a:extLst>
                </a:gridCol>
                <a:gridCol w="6244394">
                  <a:extLst>
                    <a:ext uri="{9D8B030D-6E8A-4147-A177-3AD203B41FA5}">
                      <a16:colId xmlns:a16="http://schemas.microsoft.com/office/drawing/2014/main" val="2888047193"/>
                    </a:ext>
                  </a:extLst>
                </a:gridCol>
              </a:tblGrid>
              <a:tr h="941720">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Notification of personal data breach (s 25)</a:t>
                      </a:r>
                      <a:endParaRPr lang="en-US" sz="1600" b="1" i="0" u="none" strike="noStrike" cap="none" dirty="0">
                        <a:solidFill>
                          <a:srgbClr val="000000"/>
                        </a:solidFill>
                        <a:effectLst/>
                        <a:latin typeface="Arial"/>
                        <a:cs typeface="Arial"/>
                        <a:sym typeface="Arial"/>
                      </a:endParaRPr>
                    </a:p>
                  </a:txBody>
                  <a:tcPr marL="6889" marR="6889" marT="6889" marB="0"/>
                </a:tc>
                <a:tc>
                  <a:txBody>
                    <a:bodyPr/>
                    <a:lstStyle/>
                    <a:p>
                      <a:pPr marR="0" algn="l"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1. To notify the Data Protection Office where feasible not later than 72 hours after becoming aware.</a:t>
                      </a:r>
                      <a:br>
                        <a:rPr lang="en-GB" sz="1600" b="1" i="0" u="none" strike="noStrike" cap="none" dirty="0">
                          <a:solidFill>
                            <a:srgbClr val="000000"/>
                          </a:solidFill>
                          <a:effectLst/>
                          <a:latin typeface="Arial"/>
                          <a:cs typeface="Arial"/>
                          <a:sym typeface="Arial"/>
                        </a:rPr>
                      </a:br>
                      <a:r>
                        <a:rPr lang="en-GB" sz="1600" b="1" i="0" u="none" strike="noStrike" cap="none" dirty="0">
                          <a:solidFill>
                            <a:srgbClr val="000000"/>
                          </a:solidFill>
                          <a:effectLst/>
                          <a:latin typeface="Arial"/>
                          <a:cs typeface="Arial"/>
                          <a:sym typeface="Arial"/>
                        </a:rPr>
                        <a:t>2. Form available on DPO website.</a:t>
                      </a:r>
                      <a:br>
                        <a:rPr lang="en-GB" sz="1600" b="1" i="0" u="none" strike="noStrike" cap="none" dirty="0">
                          <a:solidFill>
                            <a:srgbClr val="000000"/>
                          </a:solidFill>
                          <a:effectLst/>
                          <a:latin typeface="Arial"/>
                          <a:cs typeface="Arial"/>
                          <a:sym typeface="Arial"/>
                        </a:rPr>
                      </a:br>
                      <a:endParaRPr lang="en-US" sz="1600" b="1" i="0" u="none" strike="noStrike" cap="none" dirty="0">
                        <a:solidFill>
                          <a:srgbClr val="000000"/>
                        </a:solidFill>
                        <a:effectLst/>
                        <a:latin typeface="Arial"/>
                        <a:cs typeface="Arial"/>
                        <a:sym typeface="Arial"/>
                      </a:endParaRPr>
                    </a:p>
                  </a:txBody>
                  <a:tcPr marL="6889" marR="6889" marT="6889" marB="0"/>
                </a:tc>
                <a:extLst>
                  <a:ext uri="{0D108BD9-81ED-4DB2-BD59-A6C34878D82A}">
                    <a16:rowId xmlns:a16="http://schemas.microsoft.com/office/drawing/2014/main" val="2224787034"/>
                  </a:ext>
                </a:extLst>
              </a:tr>
              <a:tr h="543655">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Communication of breach to data subject (s 26)</a:t>
                      </a:r>
                      <a:endParaRPr lang="en-US" sz="1600" b="1" i="0" u="none" strike="noStrike" cap="none" dirty="0">
                        <a:solidFill>
                          <a:srgbClr val="000000"/>
                        </a:solidFill>
                        <a:effectLst/>
                        <a:latin typeface="Arial"/>
                        <a:cs typeface="Arial"/>
                        <a:sym typeface="Arial"/>
                      </a:endParaRPr>
                    </a:p>
                  </a:txBody>
                  <a:tcPr marL="6889" marR="6889" marT="6889" marB="0"/>
                </a:tc>
                <a:tc>
                  <a:txBody>
                    <a:bodyPr/>
                    <a:lstStyle/>
                    <a:p>
                      <a:pPr marR="0" algn="l"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Where it is likely to result in a high risk to the rights and freedoms of the data subject.</a:t>
                      </a:r>
                      <a:endParaRPr lang="en-US" sz="1600" b="1" i="0" u="none" strike="noStrike" cap="none" dirty="0">
                        <a:solidFill>
                          <a:srgbClr val="000000"/>
                        </a:solidFill>
                        <a:effectLst/>
                        <a:latin typeface="Arial"/>
                        <a:cs typeface="Arial"/>
                        <a:sym typeface="Arial"/>
                      </a:endParaRPr>
                    </a:p>
                  </a:txBody>
                  <a:tcPr marL="6889" marR="6889" marT="6889" marB="0"/>
                </a:tc>
                <a:extLst>
                  <a:ext uri="{0D108BD9-81ED-4DB2-BD59-A6C34878D82A}">
                    <a16:rowId xmlns:a16="http://schemas.microsoft.com/office/drawing/2014/main" val="2859488561"/>
                  </a:ext>
                </a:extLst>
              </a:tr>
              <a:tr h="1175498">
                <a:tc>
                  <a:txBody>
                    <a:bodyPr/>
                    <a:lstStyle/>
                    <a:p>
                      <a:pPr marR="0" algn="ctr" rtl="0" fontAlgn="t">
                        <a:lnSpc>
                          <a:spcPct val="100000"/>
                        </a:lnSpc>
                        <a:spcBef>
                          <a:spcPts val="0"/>
                        </a:spcBef>
                        <a:spcAft>
                          <a:spcPts val="0"/>
                        </a:spcAft>
                        <a:buClr>
                          <a:srgbClr val="000000"/>
                        </a:buClr>
                        <a:buFont typeface="Arial"/>
                      </a:pPr>
                      <a:r>
                        <a:rPr lang="en-US" sz="1600" b="1" i="0" u="none" strike="noStrike" cap="none" dirty="0">
                          <a:solidFill>
                            <a:srgbClr val="000000"/>
                          </a:solidFill>
                          <a:effectLst/>
                          <a:latin typeface="Arial"/>
                          <a:cs typeface="Arial"/>
                          <a:sym typeface="Arial"/>
                        </a:rPr>
                        <a:t>Duty to destroy personal data (s 27)</a:t>
                      </a:r>
                    </a:p>
                  </a:txBody>
                  <a:tcPr marL="6889" marR="6889" marT="6889" marB="0"/>
                </a:tc>
                <a:tc>
                  <a:txBody>
                    <a:bodyPr/>
                    <a:lstStyle/>
                    <a:p>
                      <a:pPr marR="0" algn="l"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1. To destroy personal data as is reasonably practicable when the purpose has lapsed.</a:t>
                      </a:r>
                      <a:br>
                        <a:rPr lang="en-GB" sz="1600" b="1" i="0" u="none" strike="noStrike" cap="none" dirty="0">
                          <a:solidFill>
                            <a:srgbClr val="000000"/>
                          </a:solidFill>
                          <a:effectLst/>
                          <a:latin typeface="Arial"/>
                          <a:cs typeface="Arial"/>
                          <a:sym typeface="Arial"/>
                        </a:rPr>
                      </a:br>
                      <a:r>
                        <a:rPr lang="en-GB" sz="1600" b="1" i="0" u="none" strike="noStrike" cap="none" dirty="0">
                          <a:solidFill>
                            <a:srgbClr val="000000"/>
                          </a:solidFill>
                          <a:effectLst/>
                          <a:latin typeface="Arial"/>
                          <a:cs typeface="Arial"/>
                          <a:sym typeface="Arial"/>
                        </a:rPr>
                        <a:t>2. To notify any processor holding the data for destruction.</a:t>
                      </a:r>
                    </a:p>
                    <a:p>
                      <a:pPr marR="0" algn="l"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3. Retention period has to be determined by controllers taking into account the purpose and other applicable laws.</a:t>
                      </a:r>
                    </a:p>
                  </a:txBody>
                  <a:tcPr marL="6889" marR="6889" marT="6889" marB="0"/>
                </a:tc>
                <a:extLst>
                  <a:ext uri="{0D108BD9-81ED-4DB2-BD59-A6C34878D82A}">
                    <a16:rowId xmlns:a16="http://schemas.microsoft.com/office/drawing/2014/main" val="954733292"/>
                  </a:ext>
                </a:extLst>
              </a:tr>
              <a:tr h="1467722">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Lawful processing (s 28) </a:t>
                      </a:r>
                      <a:endParaRPr lang="en-US" sz="1600" b="1" i="0" u="none" strike="noStrike" cap="none" dirty="0">
                        <a:solidFill>
                          <a:srgbClr val="000000"/>
                        </a:solidFill>
                        <a:effectLst/>
                        <a:latin typeface="Arial"/>
                        <a:cs typeface="Arial"/>
                        <a:sym typeface="Arial"/>
                      </a:endParaRPr>
                    </a:p>
                  </a:txBody>
                  <a:tcPr marL="6889" marR="6889" marT="6889" marB="0"/>
                </a:tc>
                <a:tc>
                  <a:txBody>
                    <a:bodyPr/>
                    <a:lstStyle/>
                    <a:p>
                      <a:pPr marR="0" algn="l" rtl="0" fontAlgn="t">
                        <a:lnSpc>
                          <a:spcPct val="100000"/>
                        </a:lnSpc>
                        <a:spcBef>
                          <a:spcPts val="0"/>
                        </a:spcBef>
                        <a:spcAft>
                          <a:spcPts val="0"/>
                        </a:spcAft>
                        <a:buClr>
                          <a:srgbClr val="000000"/>
                        </a:buClr>
                        <a:buFont typeface="Arial"/>
                      </a:pPr>
                      <a:r>
                        <a:rPr lang="en-US" sz="1600" b="1" i="0" u="none" strike="noStrike" cap="none" dirty="0">
                          <a:solidFill>
                            <a:srgbClr val="000000"/>
                          </a:solidFill>
                          <a:effectLst/>
                          <a:latin typeface="Arial"/>
                          <a:cs typeface="Arial"/>
                          <a:sym typeface="Arial"/>
                        </a:rPr>
                        <a:t>Must meet at least one criteria for lawful processing.</a:t>
                      </a:r>
                    </a:p>
                    <a:p>
                      <a:pPr marL="0" marR="0" lvl="0" indent="0" algn="l" defTabSz="914400" rtl="0" eaLnBrk="1" fontAlgn="t"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rgbClr val="000000"/>
                          </a:solidFill>
                          <a:effectLst/>
                          <a:latin typeface="Arial"/>
                          <a:ea typeface="Arial"/>
                          <a:cs typeface="Arial"/>
                          <a:sym typeface="Arial"/>
                        </a:rPr>
                        <a:t>9 criteria – (1) consent (2) contract (3) </a:t>
                      </a:r>
                      <a:r>
                        <a:rPr lang="en-GB" sz="1400" b="0" i="0" u="none" strike="noStrike" cap="none" dirty="0">
                          <a:solidFill>
                            <a:srgbClr val="000000"/>
                          </a:solidFill>
                          <a:effectLst/>
                          <a:latin typeface="Arial"/>
                          <a:ea typeface="Arial"/>
                          <a:cs typeface="Arial"/>
                          <a:sym typeface="Arial"/>
                        </a:rPr>
                        <a:t>legal obligation (4) vital interest of data subject (5) official authority vested in the controller (6) a task carried out by a public authority (7) </a:t>
                      </a:r>
                      <a:r>
                        <a:rPr lang="en-US" sz="1400" b="0" i="0" u="none" strike="noStrike" cap="none" dirty="0">
                          <a:solidFill>
                            <a:srgbClr val="000000"/>
                          </a:solidFill>
                          <a:effectLst/>
                          <a:latin typeface="Arial"/>
                          <a:ea typeface="Arial"/>
                          <a:cs typeface="Arial"/>
                          <a:sym typeface="Arial"/>
                        </a:rPr>
                        <a:t>exercise, by any person in the public interest, of any functions of a public nature (8) </a:t>
                      </a:r>
                      <a:r>
                        <a:rPr lang="en-GB" sz="1400" b="0" i="0" u="none" strike="noStrike" cap="none" dirty="0">
                          <a:solidFill>
                            <a:srgbClr val="000000"/>
                          </a:solidFill>
                          <a:effectLst/>
                          <a:latin typeface="Arial"/>
                          <a:ea typeface="Arial"/>
                          <a:cs typeface="Arial"/>
                          <a:sym typeface="Arial"/>
                        </a:rPr>
                        <a:t>legitimate interests of the controller which do no override the rights and freedoms of data subjects (9) historical/statistical or scientific research.</a:t>
                      </a:r>
                      <a:endParaRPr lang="en-US" sz="1400" b="0" i="0" u="none" strike="noStrike" cap="none" dirty="0">
                        <a:solidFill>
                          <a:srgbClr val="000000"/>
                        </a:solidFill>
                        <a:effectLst/>
                        <a:latin typeface="Arial"/>
                        <a:ea typeface="Arial"/>
                        <a:cs typeface="Arial"/>
                        <a:sym typeface="Arial"/>
                      </a:endParaRPr>
                    </a:p>
                  </a:txBody>
                  <a:tcPr marL="6889" marR="6889" marT="6889" marB="0"/>
                </a:tc>
                <a:extLst>
                  <a:ext uri="{0D108BD9-81ED-4DB2-BD59-A6C34878D82A}">
                    <a16:rowId xmlns:a16="http://schemas.microsoft.com/office/drawing/2014/main" val="4003629866"/>
                  </a:ext>
                </a:extLst>
              </a:tr>
              <a:tr h="541071">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Special Categories of personal data (s 29) </a:t>
                      </a:r>
                      <a:endParaRPr lang="en-US" sz="1600" b="1" i="0" u="none" strike="noStrike" cap="none" dirty="0">
                        <a:solidFill>
                          <a:srgbClr val="000000"/>
                        </a:solidFill>
                        <a:effectLst/>
                        <a:latin typeface="Arial"/>
                        <a:cs typeface="Arial"/>
                        <a:sym typeface="Arial"/>
                      </a:endParaRPr>
                    </a:p>
                  </a:txBody>
                  <a:tcPr marL="6889" marR="6889" marT="6889" marB="0"/>
                </a:tc>
                <a:tc>
                  <a:txBody>
                    <a:bodyPr/>
                    <a:lstStyle/>
                    <a:p>
                      <a:pPr marR="0" algn="l" rtl="0" fontAlgn="t">
                        <a:lnSpc>
                          <a:spcPct val="100000"/>
                        </a:lnSpc>
                        <a:spcBef>
                          <a:spcPts val="0"/>
                        </a:spcBef>
                        <a:spcAft>
                          <a:spcPts val="0"/>
                        </a:spcAft>
                        <a:buClr>
                          <a:srgbClr val="000000"/>
                        </a:buClr>
                        <a:buFont typeface="Arial"/>
                      </a:pPr>
                      <a:r>
                        <a:rPr lang="en-US" sz="1600" b="1" i="0" u="none" strike="noStrike" cap="none" dirty="0">
                          <a:solidFill>
                            <a:srgbClr val="000000"/>
                          </a:solidFill>
                          <a:effectLst/>
                          <a:latin typeface="Arial"/>
                          <a:cs typeface="Arial"/>
                          <a:sym typeface="Arial"/>
                        </a:rPr>
                        <a:t>Must implement specific protection and a stricter regime. </a:t>
                      </a:r>
                    </a:p>
                  </a:txBody>
                  <a:tcPr marL="6889" marR="6889" marT="6889" marB="0"/>
                </a:tc>
                <a:extLst>
                  <a:ext uri="{0D108BD9-81ED-4DB2-BD59-A6C34878D82A}">
                    <a16:rowId xmlns:a16="http://schemas.microsoft.com/office/drawing/2014/main" val="2103329910"/>
                  </a:ext>
                </a:extLst>
              </a:tr>
              <a:tr h="682728">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Personal data of child </a:t>
                      </a:r>
                    </a:p>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(s 30)</a:t>
                      </a:r>
                      <a:endParaRPr lang="en-US" sz="1600" b="1" i="0" u="none" strike="noStrike" cap="none" dirty="0">
                        <a:solidFill>
                          <a:srgbClr val="000000"/>
                        </a:solidFill>
                        <a:effectLst/>
                        <a:latin typeface="Arial"/>
                        <a:cs typeface="Arial"/>
                        <a:sym typeface="Arial"/>
                      </a:endParaRPr>
                    </a:p>
                  </a:txBody>
                  <a:tcPr marL="6889" marR="6889" marT="6889" marB="0"/>
                </a:tc>
                <a:tc>
                  <a:txBody>
                    <a:bodyPr/>
                    <a:lstStyle/>
                    <a:p>
                      <a:pPr marR="0" algn="l"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Parental or guardian consent must be obtained for processing the personal data of children under the age of 16.</a:t>
                      </a:r>
                      <a:endParaRPr lang="en-US" sz="1600" b="1" i="0" u="none" strike="noStrike" cap="none" dirty="0">
                        <a:solidFill>
                          <a:srgbClr val="000000"/>
                        </a:solidFill>
                        <a:effectLst/>
                        <a:latin typeface="Arial"/>
                        <a:cs typeface="Arial"/>
                        <a:sym typeface="Arial"/>
                      </a:endParaRPr>
                    </a:p>
                  </a:txBody>
                  <a:tcPr marL="6889" marR="6889" marT="6889" marB="0"/>
                </a:tc>
                <a:extLst>
                  <a:ext uri="{0D108BD9-81ED-4DB2-BD59-A6C34878D82A}">
                    <a16:rowId xmlns:a16="http://schemas.microsoft.com/office/drawing/2014/main" val="2865485827"/>
                  </a:ext>
                </a:extLst>
              </a:tr>
            </a:tbl>
          </a:graphicData>
        </a:graphic>
      </p:graphicFrame>
    </p:spTree>
    <p:extLst>
      <p:ext uri="{BB962C8B-B14F-4D97-AF65-F5344CB8AC3E}">
        <p14:creationId xmlns:p14="http://schemas.microsoft.com/office/powerpoint/2010/main" val="1380685616"/>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2" name="Title 1"/>
          <p:cNvSpPr>
            <a:spLocks noGrp="1"/>
          </p:cNvSpPr>
          <p:nvPr>
            <p:ph type="title"/>
          </p:nvPr>
        </p:nvSpPr>
        <p:spPr>
          <a:xfrm>
            <a:off x="253046" y="-283779"/>
            <a:ext cx="8890954" cy="1142999"/>
          </a:xfrm>
        </p:spPr>
        <p:txBody>
          <a:bodyPr/>
          <a:lstStyle/>
          <a:p>
            <a:r>
              <a:rPr lang="en-US" dirty="0">
                <a:solidFill>
                  <a:srgbClr val="2185C5"/>
                </a:solidFill>
              </a:rPr>
              <a:t>Obligations on </a:t>
            </a:r>
            <a:r>
              <a:rPr lang="en-US" dirty="0" smtClean="0">
                <a:solidFill>
                  <a:srgbClr val="2185C5"/>
                </a:solidFill>
              </a:rPr>
              <a:t>controllers and processors </a:t>
            </a:r>
            <a:endParaRPr lang="en-US" dirty="0"/>
          </a:p>
        </p:txBody>
      </p:sp>
      <p:sp>
        <p:nvSpPr>
          <p:cNvPr id="156" name="Shape 156"/>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19</a:t>
            </a:fld>
            <a:endParaRPr/>
          </a:p>
        </p:txBody>
      </p:sp>
      <p:graphicFrame>
        <p:nvGraphicFramePr>
          <p:cNvPr id="6" name="Table 5">
            <a:extLst>
              <a:ext uri="{FF2B5EF4-FFF2-40B4-BE49-F238E27FC236}">
                <a16:creationId xmlns:a16="http://schemas.microsoft.com/office/drawing/2014/main" id="{D3B0CA32-A329-9143-A188-1D15D3E1BFC7}"/>
              </a:ext>
            </a:extLst>
          </p:cNvPr>
          <p:cNvGraphicFramePr>
            <a:graphicFrameLocks noGrp="1"/>
          </p:cNvGraphicFramePr>
          <p:nvPr>
            <p:extLst>
              <p:ext uri="{D42A27DB-BD31-4B8C-83A1-F6EECF244321}">
                <p14:modId xmlns:p14="http://schemas.microsoft.com/office/powerpoint/2010/main" val="3217121798"/>
              </p:ext>
            </p:extLst>
          </p:nvPr>
        </p:nvGraphicFramePr>
        <p:xfrm>
          <a:off x="271849" y="790830"/>
          <a:ext cx="8637373" cy="5561035"/>
        </p:xfrm>
        <a:graphic>
          <a:graphicData uri="http://schemas.openxmlformats.org/drawingml/2006/table">
            <a:tbl>
              <a:tblPr>
                <a:tableStyleId>{F82C08F4-06BF-4F0F-931F-FF9341E7EA39}</a:tableStyleId>
              </a:tblPr>
              <a:tblGrid>
                <a:gridCol w="2495241">
                  <a:extLst>
                    <a:ext uri="{9D8B030D-6E8A-4147-A177-3AD203B41FA5}">
                      <a16:colId xmlns:a16="http://schemas.microsoft.com/office/drawing/2014/main" val="1854071764"/>
                    </a:ext>
                  </a:extLst>
                </a:gridCol>
                <a:gridCol w="6142132">
                  <a:extLst>
                    <a:ext uri="{9D8B030D-6E8A-4147-A177-3AD203B41FA5}">
                      <a16:colId xmlns:a16="http://schemas.microsoft.com/office/drawing/2014/main" val="710357603"/>
                    </a:ext>
                  </a:extLst>
                </a:gridCol>
              </a:tblGrid>
              <a:tr h="604149">
                <a:tc>
                  <a:txBody>
                    <a:bodyPr/>
                    <a:lstStyle/>
                    <a:p>
                      <a:pPr marR="0" algn="ctr" rtl="0" fontAlgn="t">
                        <a:lnSpc>
                          <a:spcPct val="100000"/>
                        </a:lnSpc>
                        <a:spcBef>
                          <a:spcPts val="0"/>
                        </a:spcBef>
                        <a:spcAft>
                          <a:spcPts val="0"/>
                        </a:spcAft>
                        <a:buClr>
                          <a:srgbClr val="000000"/>
                        </a:buClr>
                        <a:buFont typeface="Arial"/>
                      </a:pPr>
                      <a:r>
                        <a:rPr lang="en-US" sz="1600" b="1" i="0" u="none" strike="noStrike" cap="none" dirty="0">
                          <a:solidFill>
                            <a:srgbClr val="000000"/>
                          </a:solidFill>
                          <a:effectLst/>
                          <a:latin typeface="Arial"/>
                          <a:cs typeface="Arial"/>
                          <a:sym typeface="Arial"/>
                        </a:rPr>
                        <a:t>Security of processing</a:t>
                      </a:r>
                    </a:p>
                    <a:p>
                      <a:pPr marR="0" algn="ctr" rtl="0" fontAlgn="t">
                        <a:lnSpc>
                          <a:spcPct val="100000"/>
                        </a:lnSpc>
                        <a:spcBef>
                          <a:spcPts val="0"/>
                        </a:spcBef>
                        <a:spcAft>
                          <a:spcPts val="0"/>
                        </a:spcAft>
                        <a:buClr>
                          <a:srgbClr val="000000"/>
                        </a:buClr>
                        <a:buFont typeface="Arial"/>
                      </a:pPr>
                      <a:r>
                        <a:rPr lang="en-US" sz="1600" b="1" i="0" u="none" strike="noStrike" cap="none" dirty="0">
                          <a:solidFill>
                            <a:srgbClr val="000000"/>
                          </a:solidFill>
                          <a:effectLst/>
                          <a:latin typeface="Arial"/>
                          <a:cs typeface="Arial"/>
                          <a:sym typeface="Arial"/>
                        </a:rPr>
                        <a:t>(s 31)</a:t>
                      </a:r>
                    </a:p>
                  </a:txBody>
                  <a:tcPr marL="7181" marR="7181" marT="7181" marB="0"/>
                </a:tc>
                <a:tc>
                  <a:txBody>
                    <a:bodyPr/>
                    <a:lstStyle/>
                    <a:p>
                      <a:pPr algn="l" fontAlgn="t"/>
                      <a:r>
                        <a:rPr lang="en-US" sz="1600" b="1" i="0" u="none" strike="noStrike" cap="none" dirty="0">
                          <a:solidFill>
                            <a:srgbClr val="000000"/>
                          </a:solidFill>
                          <a:effectLst/>
                          <a:latin typeface="Arial"/>
                          <a:cs typeface="Arial"/>
                          <a:sym typeface="Arial"/>
                        </a:rPr>
                        <a:t>Implement appropriate security and </a:t>
                      </a:r>
                      <a:r>
                        <a:rPr lang="en-US" sz="1600" b="1" i="0" u="none" strike="noStrike" cap="none" dirty="0" err="1">
                          <a:solidFill>
                            <a:srgbClr val="000000"/>
                          </a:solidFill>
                          <a:effectLst/>
                          <a:latin typeface="Arial"/>
                          <a:cs typeface="Arial"/>
                          <a:sym typeface="Arial"/>
                        </a:rPr>
                        <a:t>organisational</a:t>
                      </a:r>
                      <a:r>
                        <a:rPr lang="en-US" sz="1600" b="1" i="0" u="none" strike="noStrike" cap="none" dirty="0">
                          <a:solidFill>
                            <a:srgbClr val="000000"/>
                          </a:solidFill>
                          <a:effectLst/>
                          <a:latin typeface="Arial"/>
                          <a:cs typeface="Arial"/>
                          <a:sym typeface="Arial"/>
                        </a:rPr>
                        <a:t> measures.</a:t>
                      </a:r>
                    </a:p>
                  </a:txBody>
                  <a:tcPr marL="7181" marR="7181" marT="7181" marB="0"/>
                </a:tc>
                <a:extLst>
                  <a:ext uri="{0D108BD9-81ED-4DB2-BD59-A6C34878D82A}">
                    <a16:rowId xmlns:a16="http://schemas.microsoft.com/office/drawing/2014/main" val="3829649718"/>
                  </a:ext>
                </a:extLst>
              </a:tr>
              <a:tr h="798679">
                <a:tc>
                  <a:txBody>
                    <a:bodyPr/>
                    <a:lstStyle/>
                    <a:p>
                      <a:pPr marR="0" algn="ctr" rtl="0" fontAlgn="t">
                        <a:lnSpc>
                          <a:spcPct val="100000"/>
                        </a:lnSpc>
                        <a:spcBef>
                          <a:spcPts val="0"/>
                        </a:spcBef>
                        <a:spcAft>
                          <a:spcPts val="0"/>
                        </a:spcAft>
                        <a:buClr>
                          <a:srgbClr val="000000"/>
                        </a:buClr>
                        <a:buFont typeface="Arial"/>
                      </a:pPr>
                      <a:r>
                        <a:rPr lang="en-US" sz="1600" b="1" i="0" u="none" strike="noStrike" cap="none" dirty="0">
                          <a:solidFill>
                            <a:srgbClr val="000000"/>
                          </a:solidFill>
                          <a:effectLst/>
                          <a:latin typeface="Arial"/>
                          <a:cs typeface="Arial"/>
                          <a:sym typeface="Arial"/>
                        </a:rPr>
                        <a:t>Record of processing operations (s 33)</a:t>
                      </a:r>
                    </a:p>
                  </a:txBody>
                  <a:tcPr marL="7181" marR="7181" marT="7181" marB="0"/>
                </a:tc>
                <a:tc>
                  <a:txBody>
                    <a:bodyPr/>
                    <a:lstStyle/>
                    <a:p>
                      <a:pPr algn="l" fontAlgn="t"/>
                      <a:r>
                        <a:rPr lang="en-US" sz="1600" b="1" i="0" u="none" strike="noStrike" cap="none" dirty="0">
                          <a:solidFill>
                            <a:srgbClr val="000000"/>
                          </a:solidFill>
                          <a:effectLst/>
                          <a:latin typeface="Arial"/>
                          <a:cs typeface="Arial"/>
                          <a:sym typeface="Arial"/>
                        </a:rPr>
                        <a:t>Template available on DPO website.</a:t>
                      </a:r>
                    </a:p>
                  </a:txBody>
                  <a:tcPr marL="7181" marR="7181" marT="7181" marB="0"/>
                </a:tc>
                <a:extLst>
                  <a:ext uri="{0D108BD9-81ED-4DB2-BD59-A6C34878D82A}">
                    <a16:rowId xmlns:a16="http://schemas.microsoft.com/office/drawing/2014/main" val="3119311897"/>
                  </a:ext>
                </a:extLst>
              </a:tr>
              <a:tr h="1395586">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Processing operations likely to present risk to individuals</a:t>
                      </a:r>
                    </a:p>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(s 34&amp;35)</a:t>
                      </a:r>
                    </a:p>
                  </a:txBody>
                  <a:tcPr marL="7181" marR="7181" marT="7181" marB="0"/>
                </a:tc>
                <a:tc>
                  <a:txBody>
                    <a:bodyPr/>
                    <a:lstStyle/>
                    <a:p>
                      <a:pPr marL="342900" marR="0" lvl="0" indent="-342900" algn="l" defTabSz="914400" rtl="0" eaLnBrk="1" fontAlgn="t" latinLnBrk="0" hangingPunct="1">
                        <a:lnSpc>
                          <a:spcPct val="100000"/>
                        </a:lnSpc>
                        <a:spcBef>
                          <a:spcPts val="0"/>
                        </a:spcBef>
                        <a:spcAft>
                          <a:spcPts val="0"/>
                        </a:spcAft>
                        <a:buClr>
                          <a:srgbClr val="000000"/>
                        </a:buClr>
                        <a:buSzTx/>
                        <a:buFont typeface="Arial"/>
                        <a:buAutoNum type="arabicPeriod"/>
                        <a:tabLst/>
                        <a:defRPr/>
                      </a:pPr>
                      <a:r>
                        <a:rPr lang="en-US" sz="1600" b="1" i="0" u="none" strike="noStrike" cap="none" dirty="0">
                          <a:solidFill>
                            <a:srgbClr val="000000"/>
                          </a:solidFill>
                          <a:effectLst/>
                          <a:latin typeface="Arial"/>
                          <a:cs typeface="Arial"/>
                          <a:sym typeface="Arial"/>
                        </a:rPr>
                        <a:t>Guidance on how to evaluate high risk processing operations.</a:t>
                      </a:r>
                    </a:p>
                    <a:p>
                      <a:pPr marL="342900" indent="-342900" algn="l" fontAlgn="t">
                        <a:buAutoNum type="arabicPeriod"/>
                      </a:pPr>
                      <a:r>
                        <a:rPr lang="en-US" sz="1600" b="1" i="0" u="none" strike="noStrike" cap="none" dirty="0">
                          <a:solidFill>
                            <a:srgbClr val="000000"/>
                          </a:solidFill>
                          <a:effectLst/>
                          <a:latin typeface="Arial"/>
                          <a:cs typeface="Arial"/>
                          <a:sym typeface="Arial"/>
                        </a:rPr>
                        <a:t>Perform a DPIA. </a:t>
                      </a:r>
                    </a:p>
                    <a:p>
                      <a:pPr marL="342900" indent="-342900" algn="l" fontAlgn="t">
                        <a:buAutoNum type="arabicPeriod"/>
                      </a:pPr>
                      <a:r>
                        <a:rPr lang="en-US" sz="1600" b="1" i="0" u="none" strike="noStrike" cap="none" dirty="0">
                          <a:solidFill>
                            <a:srgbClr val="000000"/>
                          </a:solidFill>
                          <a:effectLst/>
                          <a:latin typeface="Arial"/>
                          <a:cs typeface="Arial"/>
                          <a:sym typeface="Arial"/>
                        </a:rPr>
                        <a:t>DPIA form available on DPO website.</a:t>
                      </a:r>
                    </a:p>
                    <a:p>
                      <a:pPr marL="342900" indent="-342900" algn="l" fontAlgn="t">
                        <a:buAutoNum type="arabicPeriod"/>
                      </a:pPr>
                      <a:r>
                        <a:rPr lang="en-US" sz="1600" b="1" i="0" u="none" strike="noStrike" cap="none" dirty="0">
                          <a:solidFill>
                            <a:srgbClr val="000000"/>
                          </a:solidFill>
                          <a:effectLst/>
                          <a:latin typeface="Arial"/>
                          <a:cs typeface="Arial"/>
                          <a:sym typeface="Arial"/>
                        </a:rPr>
                        <a:t>Comply with the requirements for prior </a:t>
                      </a:r>
                      <a:r>
                        <a:rPr lang="en-US" sz="1600" b="1" i="0" u="none" strike="noStrike" cap="none" dirty="0" err="1">
                          <a:solidFill>
                            <a:srgbClr val="000000"/>
                          </a:solidFill>
                          <a:effectLst/>
                          <a:latin typeface="Arial"/>
                          <a:cs typeface="Arial"/>
                          <a:sym typeface="Arial"/>
                        </a:rPr>
                        <a:t>authorisation</a:t>
                      </a:r>
                      <a:r>
                        <a:rPr lang="en-US" sz="1600" b="1" i="0" u="none" strike="noStrike" cap="none" dirty="0">
                          <a:solidFill>
                            <a:srgbClr val="000000"/>
                          </a:solidFill>
                          <a:effectLst/>
                          <a:latin typeface="Arial"/>
                          <a:cs typeface="Arial"/>
                          <a:sym typeface="Arial"/>
                        </a:rPr>
                        <a:t> from, or consultation with the Commissioner. </a:t>
                      </a:r>
                    </a:p>
                  </a:txBody>
                  <a:tcPr marL="7181" marR="7181" marT="7181" marB="0"/>
                </a:tc>
                <a:extLst>
                  <a:ext uri="{0D108BD9-81ED-4DB2-BD59-A6C34878D82A}">
                    <a16:rowId xmlns:a16="http://schemas.microsoft.com/office/drawing/2014/main" val="993097415"/>
                  </a:ext>
                </a:extLst>
              </a:tr>
              <a:tr h="2687986">
                <a:tc>
                  <a:txBody>
                    <a:bodyPr/>
                    <a:lstStyle/>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Transfer of personal data outside Mauritius</a:t>
                      </a:r>
                    </a:p>
                    <a:p>
                      <a:pPr marR="0" algn="ctr" rtl="0" fontAlgn="t">
                        <a:lnSpc>
                          <a:spcPct val="100000"/>
                        </a:lnSpc>
                        <a:spcBef>
                          <a:spcPts val="0"/>
                        </a:spcBef>
                        <a:spcAft>
                          <a:spcPts val="0"/>
                        </a:spcAft>
                        <a:buClr>
                          <a:srgbClr val="000000"/>
                        </a:buClr>
                        <a:buFont typeface="Arial"/>
                      </a:pPr>
                      <a:r>
                        <a:rPr lang="en-GB" sz="1600" b="1" i="0" u="none" strike="noStrike" cap="none" dirty="0">
                          <a:solidFill>
                            <a:srgbClr val="000000"/>
                          </a:solidFill>
                          <a:effectLst/>
                          <a:latin typeface="Arial"/>
                          <a:cs typeface="Arial"/>
                          <a:sym typeface="Arial"/>
                        </a:rPr>
                        <a:t>(s 36)</a:t>
                      </a:r>
                    </a:p>
                  </a:txBody>
                  <a:tcPr marL="7181" marR="7181" marT="7181" marB="0"/>
                </a:tc>
                <a:tc>
                  <a:txBody>
                    <a:bodyPr/>
                    <a:lstStyle/>
                    <a:p>
                      <a:pPr algn="l" fontAlgn="t"/>
                      <a:r>
                        <a:rPr lang="en-US" sz="1600" b="1" i="0" u="none" strike="noStrike" cap="none" dirty="0" smtClean="0">
                          <a:solidFill>
                            <a:srgbClr val="000000"/>
                          </a:solidFill>
                          <a:effectLst/>
                          <a:latin typeface="Arial"/>
                          <a:cs typeface="Arial"/>
                          <a:sym typeface="Arial"/>
                        </a:rPr>
                        <a:t>Transfer may be made provided that the transfer is :</a:t>
                      </a:r>
                    </a:p>
                    <a:p>
                      <a:pPr marL="171450" indent="-171450" algn="just" fontAlgn="t">
                        <a:buFont typeface="Arial" panose="020B0604020202020204" pitchFamily="34" charset="0"/>
                        <a:buChar char="•"/>
                      </a:pPr>
                      <a:r>
                        <a:rPr lang="en-US" sz="1200" b="1" i="0" u="none" strike="noStrike" cap="none" dirty="0" smtClean="0">
                          <a:solidFill>
                            <a:srgbClr val="000000"/>
                          </a:solidFill>
                          <a:effectLst/>
                          <a:latin typeface="Arial"/>
                          <a:cs typeface="Arial"/>
                          <a:sym typeface="Arial"/>
                        </a:rPr>
                        <a:t>subject to suitable safeguards put in place</a:t>
                      </a:r>
                    </a:p>
                    <a:p>
                      <a:pPr marL="171450" indent="-171450" algn="just" fontAlgn="t">
                        <a:buFont typeface="Arial" panose="020B0604020202020204" pitchFamily="34" charset="0"/>
                        <a:buChar char="•"/>
                      </a:pPr>
                      <a:r>
                        <a:rPr lang="en-US" sz="1200" b="1" i="0" u="none" strike="noStrike" cap="none" dirty="0" smtClean="0">
                          <a:solidFill>
                            <a:srgbClr val="000000"/>
                          </a:solidFill>
                          <a:effectLst/>
                          <a:latin typeface="Arial"/>
                          <a:cs typeface="Arial"/>
                          <a:sym typeface="Arial"/>
                        </a:rPr>
                        <a:t>made with the individual’s informed consent;</a:t>
                      </a:r>
                    </a:p>
                    <a:p>
                      <a:pPr marL="171450" indent="-171450" algn="just" fontAlgn="t">
                        <a:buFont typeface="Arial" panose="020B0604020202020204" pitchFamily="34" charset="0"/>
                        <a:buChar char="•"/>
                      </a:pPr>
                      <a:r>
                        <a:rPr lang="en-US" sz="1200" b="1" i="0" u="none" strike="noStrike" cap="none" dirty="0" smtClean="0">
                          <a:solidFill>
                            <a:srgbClr val="000000"/>
                          </a:solidFill>
                          <a:effectLst/>
                          <a:latin typeface="Arial"/>
                          <a:cs typeface="Arial"/>
                          <a:sym typeface="Arial"/>
                        </a:rPr>
                        <a:t>necessary for the performance of a contract between the individual and the </a:t>
                      </a:r>
                      <a:r>
                        <a:rPr lang="en-US" sz="1200" b="1" i="0" u="none" strike="noStrike" cap="none" dirty="0" err="1" smtClean="0">
                          <a:solidFill>
                            <a:srgbClr val="000000"/>
                          </a:solidFill>
                          <a:effectLst/>
                          <a:latin typeface="Arial"/>
                          <a:cs typeface="Arial"/>
                          <a:sym typeface="Arial"/>
                        </a:rPr>
                        <a:t>organisation</a:t>
                      </a:r>
                      <a:r>
                        <a:rPr lang="en-US" sz="1200" b="1" i="0" u="none" strike="noStrike" cap="none" dirty="0" smtClean="0">
                          <a:solidFill>
                            <a:srgbClr val="000000"/>
                          </a:solidFill>
                          <a:effectLst/>
                          <a:latin typeface="Arial"/>
                          <a:cs typeface="Arial"/>
                          <a:sym typeface="Arial"/>
                        </a:rPr>
                        <a:t> or for pre-contractual steps taken at the individual’s request;</a:t>
                      </a:r>
                    </a:p>
                    <a:p>
                      <a:pPr marL="171450" indent="-171450" algn="just" fontAlgn="t">
                        <a:buFont typeface="Arial" panose="020B0604020202020204" pitchFamily="34" charset="0"/>
                        <a:buChar char="•"/>
                      </a:pPr>
                      <a:r>
                        <a:rPr lang="en-US" sz="1200" b="1" i="0" u="none" strike="noStrike" cap="none" dirty="0" smtClean="0">
                          <a:solidFill>
                            <a:srgbClr val="000000"/>
                          </a:solidFill>
                          <a:effectLst/>
                          <a:latin typeface="Arial"/>
                          <a:cs typeface="Arial"/>
                          <a:sym typeface="Arial"/>
                        </a:rPr>
                        <a:t>necessary for the performance of a contract made in the interests of the individual between the controller and another person;</a:t>
                      </a:r>
                    </a:p>
                    <a:p>
                      <a:pPr marL="171450" indent="-171450" algn="just" fontAlgn="t">
                        <a:buFont typeface="Arial" panose="020B0604020202020204" pitchFamily="34" charset="0"/>
                        <a:buChar char="•"/>
                      </a:pPr>
                      <a:r>
                        <a:rPr lang="en-US" sz="1200" b="1" i="0" u="none" strike="noStrike" cap="none" dirty="0" smtClean="0">
                          <a:solidFill>
                            <a:srgbClr val="000000"/>
                          </a:solidFill>
                          <a:effectLst/>
                          <a:latin typeface="Arial"/>
                          <a:cs typeface="Arial"/>
                          <a:sym typeface="Arial"/>
                        </a:rPr>
                        <a:t>necessary for important reasons of public interest;</a:t>
                      </a:r>
                    </a:p>
                    <a:p>
                      <a:pPr marL="171450" indent="-171450" algn="just" fontAlgn="t">
                        <a:buFont typeface="Arial" panose="020B0604020202020204" pitchFamily="34" charset="0"/>
                        <a:buChar char="•"/>
                      </a:pPr>
                      <a:r>
                        <a:rPr lang="en-US" sz="1200" b="1" i="0" u="none" strike="noStrike" cap="none" dirty="0" smtClean="0">
                          <a:solidFill>
                            <a:srgbClr val="000000"/>
                          </a:solidFill>
                          <a:effectLst/>
                          <a:latin typeface="Arial"/>
                          <a:cs typeface="Arial"/>
                          <a:sym typeface="Arial"/>
                        </a:rPr>
                        <a:t>necessary for the establishment, exercise or </a:t>
                      </a:r>
                      <a:r>
                        <a:rPr lang="en-US" sz="1200" b="1" i="0" u="none" strike="noStrike" cap="none" dirty="0" err="1" smtClean="0">
                          <a:solidFill>
                            <a:srgbClr val="000000"/>
                          </a:solidFill>
                          <a:effectLst/>
                          <a:latin typeface="Arial"/>
                          <a:cs typeface="Arial"/>
                          <a:sym typeface="Arial"/>
                        </a:rPr>
                        <a:t>defence</a:t>
                      </a:r>
                      <a:r>
                        <a:rPr lang="en-US" sz="1200" b="1" i="0" u="none" strike="noStrike" cap="none" dirty="0" smtClean="0">
                          <a:solidFill>
                            <a:srgbClr val="000000"/>
                          </a:solidFill>
                          <a:effectLst/>
                          <a:latin typeface="Arial"/>
                          <a:cs typeface="Arial"/>
                          <a:sym typeface="Arial"/>
                        </a:rPr>
                        <a:t> of legal claims;</a:t>
                      </a:r>
                    </a:p>
                    <a:p>
                      <a:pPr marL="171450" indent="-171450" algn="just" fontAlgn="t">
                        <a:buFont typeface="Arial" panose="020B0604020202020204" pitchFamily="34" charset="0"/>
                        <a:buChar char="•"/>
                      </a:pPr>
                      <a:r>
                        <a:rPr lang="en-US" sz="1200" b="1" i="0" u="none" strike="noStrike" cap="none" dirty="0" smtClean="0">
                          <a:solidFill>
                            <a:srgbClr val="000000"/>
                          </a:solidFill>
                          <a:effectLst/>
                          <a:latin typeface="Arial"/>
                          <a:cs typeface="Arial"/>
                          <a:sym typeface="Arial"/>
                        </a:rPr>
                        <a:t>necessary to protect the vital interests of the data subject or other persons, where the data subject is physically or legally incapable of giving consent; or</a:t>
                      </a:r>
                    </a:p>
                    <a:p>
                      <a:pPr marL="171450" indent="-171450" algn="just" fontAlgn="t">
                        <a:buFont typeface="Arial" panose="020B0604020202020204" pitchFamily="34" charset="0"/>
                        <a:buChar char="•"/>
                      </a:pPr>
                      <a:r>
                        <a:rPr lang="en-US" sz="1200" b="1" i="0" u="none" strike="noStrike" cap="none" dirty="0" smtClean="0">
                          <a:solidFill>
                            <a:srgbClr val="000000"/>
                          </a:solidFill>
                          <a:effectLst/>
                          <a:latin typeface="Arial"/>
                          <a:cs typeface="Arial"/>
                          <a:sym typeface="Arial"/>
                        </a:rPr>
                        <a:t>necessary for the purposes of the compelling legitimate interests of the controllers(provided such interests are not overridden by the interests of the individual);</a:t>
                      </a:r>
                    </a:p>
                  </a:txBody>
                  <a:tcPr marL="7181" marR="7181" marT="7181" marB="0"/>
                </a:tc>
                <a:extLst>
                  <a:ext uri="{0D108BD9-81ED-4DB2-BD59-A6C34878D82A}">
                    <a16:rowId xmlns:a16="http://schemas.microsoft.com/office/drawing/2014/main" val="2483528828"/>
                  </a:ext>
                </a:extLst>
              </a:tr>
            </a:tbl>
          </a:graphicData>
        </a:graphic>
      </p:graphicFrame>
    </p:spTree>
    <p:extLst>
      <p:ext uri="{BB962C8B-B14F-4D97-AF65-F5344CB8AC3E}">
        <p14:creationId xmlns:p14="http://schemas.microsoft.com/office/powerpoint/2010/main" val="142747242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893700" y="233087"/>
            <a:ext cx="76281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800" dirty="0">
                <a:solidFill>
                  <a:srgbClr val="2185C5"/>
                </a:solidFill>
              </a:rPr>
              <a:t>Agenda</a:t>
            </a:r>
            <a:endParaRPr sz="4800" dirty="0">
              <a:solidFill>
                <a:srgbClr val="2185C5"/>
              </a:solidFill>
            </a:endParaRPr>
          </a:p>
        </p:txBody>
      </p:sp>
      <p:sp>
        <p:nvSpPr>
          <p:cNvPr id="97" name="Shape 97"/>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a:t>
            </a:fld>
            <a:endParaRPr/>
          </a:p>
        </p:txBody>
      </p:sp>
      <p:graphicFrame>
        <p:nvGraphicFramePr>
          <p:cNvPr id="3" name="Diagram 2"/>
          <p:cNvGraphicFramePr/>
          <p:nvPr>
            <p:extLst>
              <p:ext uri="{D42A27DB-BD31-4B8C-83A1-F6EECF244321}">
                <p14:modId xmlns:p14="http://schemas.microsoft.com/office/powerpoint/2010/main" val="1912680057"/>
              </p:ext>
            </p:extLst>
          </p:nvPr>
        </p:nvGraphicFramePr>
        <p:xfrm>
          <a:off x="893700" y="1505718"/>
          <a:ext cx="7474445" cy="48584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0"/>
        <p:cNvGrpSpPr/>
        <p:nvPr/>
      </p:nvGrpSpPr>
      <p:grpSpPr>
        <a:xfrm>
          <a:off x="0" y="0"/>
          <a:ext cx="0" cy="0"/>
          <a:chOff x="0" y="0"/>
          <a:chExt cx="0" cy="0"/>
        </a:xfrm>
      </p:grpSpPr>
      <p:sp>
        <p:nvSpPr>
          <p:cNvPr id="164" name="Shape 164"/>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20</a:t>
            </a:fld>
            <a:endParaRPr/>
          </a:p>
        </p:txBody>
      </p:sp>
      <p:sp>
        <p:nvSpPr>
          <p:cNvPr id="7" name="Content Placeholder 4"/>
          <p:cNvSpPr txBox="1">
            <a:spLocks/>
          </p:cNvSpPr>
          <p:nvPr/>
        </p:nvSpPr>
        <p:spPr>
          <a:xfrm>
            <a:off x="760364" y="250371"/>
            <a:ext cx="7720211" cy="61138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800" kern="1200">
                <a:solidFill>
                  <a:schemeClr val="accent3">
                    <a:lumMod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3">
                    <a:lumMod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3">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3">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3">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eaLnBrk="0" fontAlgn="base" hangingPunct="0">
              <a:spcAft>
                <a:spcPct val="0"/>
              </a:spcAft>
              <a:buNone/>
              <a:defRPr/>
            </a:pPr>
            <a:r>
              <a:rPr lang="en-US" sz="3600" dirty="0" smtClean="0">
                <a:solidFill>
                  <a:srgbClr val="2185C5"/>
                </a:solidFill>
                <a:latin typeface="Raleway"/>
                <a:ea typeface="Raleway"/>
                <a:cs typeface="Raleway"/>
                <a:sym typeface="Raleway"/>
              </a:rPr>
              <a:t>Prior </a:t>
            </a:r>
            <a:r>
              <a:rPr lang="en-US" sz="3600" dirty="0">
                <a:solidFill>
                  <a:srgbClr val="2185C5"/>
                </a:solidFill>
                <a:latin typeface="Raleway"/>
                <a:ea typeface="Raleway"/>
                <a:cs typeface="Raleway"/>
                <a:sym typeface="Raleway"/>
              </a:rPr>
              <a:t>security </a:t>
            </a:r>
            <a:r>
              <a:rPr lang="en-US" sz="3600" dirty="0" smtClean="0">
                <a:solidFill>
                  <a:srgbClr val="2185C5"/>
                </a:solidFill>
                <a:latin typeface="Raleway"/>
                <a:ea typeface="Raleway"/>
                <a:cs typeface="Raleway"/>
                <a:sym typeface="Raleway"/>
              </a:rPr>
              <a:t>check – Section 32</a:t>
            </a:r>
            <a:endParaRPr lang="en-GB" sz="3600" dirty="0">
              <a:solidFill>
                <a:srgbClr val="2185C5"/>
              </a:solidFill>
              <a:latin typeface="Raleway"/>
              <a:ea typeface="Raleway"/>
              <a:cs typeface="Raleway"/>
              <a:sym typeface="Raleway"/>
            </a:endParaRPr>
          </a:p>
          <a:p>
            <a:pPr marL="457200" indent="-419100" algn="just">
              <a:spcBef>
                <a:spcPts val="600"/>
              </a:spcBef>
              <a:buClr>
                <a:srgbClr val="677480"/>
              </a:buClr>
              <a:buSzPts val="3000"/>
              <a:buFont typeface="Lato"/>
              <a:buChar char="▷"/>
              <a:defRPr/>
            </a:pPr>
            <a:r>
              <a:rPr lang="en-US" sz="2200" dirty="0">
                <a:solidFill>
                  <a:srgbClr val="000000"/>
                </a:solidFill>
                <a:latin typeface="Lato"/>
                <a:ea typeface="Lato"/>
                <a:cs typeface="Lato"/>
                <a:sym typeface="Lato"/>
              </a:rPr>
              <a:t>Provides for the power of the Data Protection Commissioner to perform security checks and inspection of the security measures imposed on the controller or processor.</a:t>
            </a:r>
          </a:p>
          <a:p>
            <a:pPr marL="0" indent="0" algn="just">
              <a:buNone/>
              <a:defRPr/>
            </a:pPr>
            <a:endParaRPr lang="en-US" sz="2000" dirty="0" smtClean="0"/>
          </a:p>
          <a:p>
            <a:pPr marL="0" indent="0" algn="just">
              <a:buNone/>
              <a:defRPr/>
            </a:pPr>
            <a:endParaRPr lang="en-US"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2185" y="2342224"/>
            <a:ext cx="4637754" cy="4021953"/>
          </a:xfrm>
          <a:prstGeom prst="rect">
            <a:avLst/>
          </a:prstGeom>
        </p:spPr>
      </p:pic>
    </p:spTree>
    <p:extLst>
      <p:ext uri="{BB962C8B-B14F-4D97-AF65-F5344CB8AC3E}">
        <p14:creationId xmlns:p14="http://schemas.microsoft.com/office/powerpoint/2010/main" val="3504275364"/>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21"/>
        <p:cNvGrpSpPr/>
        <p:nvPr/>
      </p:nvGrpSpPr>
      <p:grpSpPr>
        <a:xfrm>
          <a:off x="0" y="0"/>
          <a:ext cx="0" cy="0"/>
          <a:chOff x="0" y="0"/>
          <a:chExt cx="0" cy="0"/>
        </a:xfrm>
      </p:grpSpPr>
      <p:sp>
        <p:nvSpPr>
          <p:cNvPr id="222" name="Shape 222"/>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7200" b="1" dirty="0" smtClean="0">
                <a:solidFill>
                  <a:srgbClr val="FFFFFF"/>
                </a:solidFill>
                <a:latin typeface="Lato"/>
                <a:ea typeface="Lato"/>
                <a:cs typeface="Lato"/>
                <a:sym typeface="Lato"/>
              </a:rPr>
              <a:t>Rights of Data Subjects</a:t>
            </a:r>
            <a:endParaRPr sz="7200" b="1" dirty="0">
              <a:solidFill>
                <a:srgbClr val="FFFFFF"/>
              </a:solidFill>
              <a:latin typeface="Lato"/>
              <a:ea typeface="Lato"/>
              <a:cs typeface="Lato"/>
              <a:sym typeface="Lato"/>
            </a:endParaRPr>
          </a:p>
        </p:txBody>
      </p:sp>
      <p:sp>
        <p:nvSpPr>
          <p:cNvPr id="225" name="Shape 22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21</a:t>
            </a:fld>
            <a:endParaRPr/>
          </a:p>
        </p:txBody>
      </p:sp>
      <p:sp>
        <p:nvSpPr>
          <p:cNvPr id="224" name="Shape 224"/>
          <p:cNvSpPr/>
          <p:nvPr/>
        </p:nvSpPr>
        <p:spPr>
          <a:xfrm>
            <a:off x="0" y="2881050"/>
            <a:ext cx="940500" cy="891600"/>
          </a:xfrm>
          <a:prstGeom prst="rightArrow">
            <a:avLst>
              <a:gd name="adj1" fmla="val 61815"/>
              <a:gd name="adj2" fmla="val 50000"/>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112"/>
          <p:cNvSpPr txBox="1">
            <a:spLocks/>
          </p:cNvSpPr>
          <p:nvPr/>
        </p:nvSpPr>
        <p:spPr>
          <a:xfrm>
            <a:off x="2602016" y="4644571"/>
            <a:ext cx="2971470" cy="595086"/>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400" dirty="0" smtClean="0">
                <a:solidFill>
                  <a:schemeClr val="bg1"/>
                </a:solidFill>
              </a:rPr>
              <a:t>Sections 37 to 41</a:t>
            </a:r>
            <a:endParaRPr lang="en-US" sz="2400" dirty="0">
              <a:solidFill>
                <a:schemeClr val="bg1"/>
              </a:solidFill>
            </a:endParaRPr>
          </a:p>
        </p:txBody>
      </p:sp>
    </p:spTree>
    <p:extLst>
      <p:ext uri="{BB962C8B-B14F-4D97-AF65-F5344CB8AC3E}">
        <p14:creationId xmlns:p14="http://schemas.microsoft.com/office/powerpoint/2010/main" val="1190616214"/>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634568" y="0"/>
            <a:ext cx="7846007" cy="1146629"/>
          </a:xfrm>
          <a:prstGeom prst="rect">
            <a:avLst/>
          </a:prstGeom>
        </p:spPr>
        <p:txBody>
          <a:bodyPr spcFirstLastPara="1" wrap="square" lIns="91425" tIns="91425" rIns="91425" bIns="91425" anchor="b" anchorCtr="0">
            <a:noAutofit/>
          </a:bodyPr>
          <a:lstStyle/>
          <a:p>
            <a:pPr marL="38100" algn="just">
              <a:defRPr/>
            </a:pPr>
            <a:r>
              <a:rPr lang="en-US" sz="3200" dirty="0" smtClean="0">
                <a:solidFill>
                  <a:srgbClr val="2185C5"/>
                </a:solidFill>
              </a:rPr>
              <a:t>Rights of Data Subjects</a:t>
            </a:r>
            <a:endParaRPr lang="en-US" sz="3200" dirty="0">
              <a:solidFill>
                <a:srgbClr val="2185C5"/>
              </a:solidFill>
            </a:endParaRPr>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22</a:t>
            </a:fld>
            <a:endParaRPr/>
          </a:p>
        </p:txBody>
      </p:sp>
      <p:graphicFrame>
        <p:nvGraphicFramePr>
          <p:cNvPr id="3" name="Diagram 2"/>
          <p:cNvGraphicFramePr/>
          <p:nvPr>
            <p:extLst>
              <p:ext uri="{D42A27DB-BD31-4B8C-83A1-F6EECF244321}">
                <p14:modId xmlns:p14="http://schemas.microsoft.com/office/powerpoint/2010/main" val="4273689039"/>
              </p:ext>
            </p:extLst>
          </p:nvPr>
        </p:nvGraphicFramePr>
        <p:xfrm>
          <a:off x="740227" y="1146629"/>
          <a:ext cx="7740348" cy="5217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6586906"/>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634568" y="0"/>
            <a:ext cx="7846007" cy="1146629"/>
          </a:xfrm>
          <a:prstGeom prst="rect">
            <a:avLst/>
          </a:prstGeom>
        </p:spPr>
        <p:txBody>
          <a:bodyPr spcFirstLastPara="1" wrap="square" lIns="91425" tIns="91425" rIns="91425" bIns="91425" anchor="b" anchorCtr="0">
            <a:noAutofit/>
          </a:bodyPr>
          <a:lstStyle/>
          <a:p>
            <a:pPr marL="38100" algn="just">
              <a:defRPr/>
            </a:pPr>
            <a:r>
              <a:rPr lang="en-US" sz="3200" dirty="0" smtClean="0">
                <a:solidFill>
                  <a:srgbClr val="2185C5"/>
                </a:solidFill>
              </a:rPr>
              <a:t>Rights of Data Subjects</a:t>
            </a:r>
            <a:endParaRPr lang="en-US" sz="3200" dirty="0">
              <a:solidFill>
                <a:srgbClr val="2185C5"/>
              </a:solidFill>
            </a:endParaRPr>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23</a:t>
            </a:fld>
            <a:endParaRPr/>
          </a:p>
        </p:txBody>
      </p:sp>
      <p:graphicFrame>
        <p:nvGraphicFramePr>
          <p:cNvPr id="2" name="Diagram 1"/>
          <p:cNvGraphicFramePr/>
          <p:nvPr>
            <p:extLst>
              <p:ext uri="{D42A27DB-BD31-4B8C-83A1-F6EECF244321}">
                <p14:modId xmlns:p14="http://schemas.microsoft.com/office/powerpoint/2010/main" val="713869753"/>
              </p:ext>
            </p:extLst>
          </p:nvPr>
        </p:nvGraphicFramePr>
        <p:xfrm>
          <a:off x="798286" y="1146629"/>
          <a:ext cx="7547428" cy="5217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113464"/>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634568" y="0"/>
            <a:ext cx="7846007" cy="1146629"/>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Exercise of rights – Section 41</a:t>
            </a:r>
            <a:endParaRPr lang="en-US" sz="4400" dirty="0">
              <a:solidFill>
                <a:srgbClr val="2185C5"/>
              </a:solidFill>
            </a:endParaRPr>
          </a:p>
        </p:txBody>
      </p:sp>
      <p:sp>
        <p:nvSpPr>
          <p:cNvPr id="162" name="Shape 162"/>
          <p:cNvSpPr txBox="1">
            <a:spLocks noGrp="1"/>
          </p:cNvSpPr>
          <p:nvPr>
            <p:ph type="body" idx="1"/>
          </p:nvPr>
        </p:nvSpPr>
        <p:spPr>
          <a:xfrm>
            <a:off x="634568" y="1291508"/>
            <a:ext cx="7624061" cy="4927790"/>
          </a:xfrm>
          <a:prstGeom prst="rect">
            <a:avLst/>
          </a:prstGeom>
        </p:spPr>
        <p:txBody>
          <a:bodyPr spcFirstLastPara="1" wrap="square" lIns="91425" tIns="91425" rIns="91425" bIns="91425" anchor="t" anchorCtr="0">
            <a:noAutofit/>
          </a:bodyPr>
          <a:lstStyle/>
          <a:p>
            <a:pPr algn="just">
              <a:defRPr/>
            </a:pPr>
            <a:r>
              <a:rPr lang="en-US" sz="2800" dirty="0">
                <a:solidFill>
                  <a:srgbClr val="000000"/>
                </a:solidFill>
              </a:rPr>
              <a:t>Where a person is a minor or physically or mentally unfit, a person duly </a:t>
            </a:r>
            <a:r>
              <a:rPr lang="en-US" sz="2800" dirty="0" err="1">
                <a:solidFill>
                  <a:srgbClr val="000000"/>
                </a:solidFill>
              </a:rPr>
              <a:t>authorised</a:t>
            </a:r>
            <a:r>
              <a:rPr lang="en-US" sz="2800" dirty="0">
                <a:solidFill>
                  <a:srgbClr val="000000"/>
                </a:solidFill>
              </a:rPr>
              <a:t> (parents, guardian, legal administrator) can exercise their rights on their behalf under this part.</a:t>
            </a:r>
          </a:p>
          <a:p>
            <a:pPr marL="742950" lvl="1" indent="-285750">
              <a:buFont typeface="Courier New" panose="02070309020205020404" pitchFamily="49" charset="0"/>
              <a:buChar char="o"/>
            </a:pPr>
            <a:endParaRPr sz="1200" dirty="0"/>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24</a:t>
            </a:fld>
            <a:endParaRPr/>
          </a:p>
        </p:txBody>
      </p:sp>
    </p:spTree>
    <p:extLst>
      <p:ext uri="{BB962C8B-B14F-4D97-AF65-F5344CB8AC3E}">
        <p14:creationId xmlns:p14="http://schemas.microsoft.com/office/powerpoint/2010/main" val="1668837077"/>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21"/>
        <p:cNvGrpSpPr/>
        <p:nvPr/>
      </p:nvGrpSpPr>
      <p:grpSpPr>
        <a:xfrm>
          <a:off x="0" y="0"/>
          <a:ext cx="0" cy="0"/>
          <a:chOff x="0" y="0"/>
          <a:chExt cx="0" cy="0"/>
        </a:xfrm>
      </p:grpSpPr>
      <p:sp>
        <p:nvSpPr>
          <p:cNvPr id="222" name="Shape 222"/>
          <p:cNvSpPr txBox="1">
            <a:spLocks noGrp="1"/>
          </p:cNvSpPr>
          <p:nvPr>
            <p:ph type="ctrTitle"/>
          </p:nvPr>
        </p:nvSpPr>
        <p:spPr>
          <a:prstGeom prst="rect">
            <a:avLst/>
          </a:prstGeom>
        </p:spPr>
        <p:txBody>
          <a:bodyPr spcFirstLastPara="1" wrap="square" lIns="91425" tIns="91425" rIns="91425" bIns="91425" anchor="b" anchorCtr="0">
            <a:noAutofit/>
          </a:bodyPr>
          <a:lstStyle/>
          <a:p>
            <a:pPr lvl="0"/>
            <a:r>
              <a:rPr lang="en-US" sz="4000" b="1" dirty="0">
                <a:solidFill>
                  <a:srgbClr val="FFFFFF"/>
                </a:solidFill>
                <a:latin typeface="Lato"/>
                <a:ea typeface="Lato"/>
                <a:cs typeface="Lato"/>
                <a:sym typeface="Lato"/>
              </a:rPr>
              <a:t>OTHER OFFENCES AND PENALTIES</a:t>
            </a:r>
            <a:r>
              <a:rPr lang="en-US" sz="7200" b="1" dirty="0">
                <a:solidFill>
                  <a:srgbClr val="FFFFFF"/>
                </a:solidFill>
                <a:latin typeface="Lato"/>
                <a:ea typeface="Lato"/>
                <a:cs typeface="Lato"/>
                <a:sym typeface="Lato"/>
              </a:rPr>
              <a:t/>
            </a:r>
            <a:br>
              <a:rPr lang="en-US" sz="7200" b="1" dirty="0">
                <a:solidFill>
                  <a:srgbClr val="FFFFFF"/>
                </a:solidFill>
                <a:latin typeface="Lato"/>
                <a:ea typeface="Lato"/>
                <a:cs typeface="Lato"/>
                <a:sym typeface="Lato"/>
              </a:rPr>
            </a:br>
            <a:endParaRPr sz="7200" b="1" dirty="0">
              <a:solidFill>
                <a:srgbClr val="FFFFFF"/>
              </a:solidFill>
              <a:latin typeface="Lato"/>
              <a:ea typeface="Lato"/>
              <a:cs typeface="Lato"/>
              <a:sym typeface="Lato"/>
            </a:endParaRPr>
          </a:p>
        </p:txBody>
      </p:sp>
      <p:sp>
        <p:nvSpPr>
          <p:cNvPr id="225" name="Shape 22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25</a:t>
            </a:fld>
            <a:endParaRPr/>
          </a:p>
        </p:txBody>
      </p:sp>
      <p:sp>
        <p:nvSpPr>
          <p:cNvPr id="224" name="Shape 224"/>
          <p:cNvSpPr/>
          <p:nvPr/>
        </p:nvSpPr>
        <p:spPr>
          <a:xfrm>
            <a:off x="0" y="2881050"/>
            <a:ext cx="940500" cy="891600"/>
          </a:xfrm>
          <a:prstGeom prst="rightArrow">
            <a:avLst>
              <a:gd name="adj1" fmla="val 61815"/>
              <a:gd name="adj2" fmla="val 50000"/>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112"/>
          <p:cNvSpPr txBox="1">
            <a:spLocks/>
          </p:cNvSpPr>
          <p:nvPr/>
        </p:nvSpPr>
        <p:spPr>
          <a:xfrm>
            <a:off x="1734912" y="4218902"/>
            <a:ext cx="2971470" cy="595086"/>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400" dirty="0" smtClean="0">
                <a:solidFill>
                  <a:schemeClr val="bg1"/>
                </a:solidFill>
              </a:rPr>
              <a:t>Sections 42 and 43</a:t>
            </a:r>
            <a:endParaRPr lang="en-US" sz="2400" dirty="0">
              <a:solidFill>
                <a:schemeClr val="bg1"/>
              </a:solidFill>
            </a:endParaRPr>
          </a:p>
        </p:txBody>
      </p:sp>
    </p:spTree>
    <p:extLst>
      <p:ext uri="{BB962C8B-B14F-4D97-AF65-F5344CB8AC3E}">
        <p14:creationId xmlns:p14="http://schemas.microsoft.com/office/powerpoint/2010/main" val="3208540489"/>
      </p:ext>
    </p:extLst>
  </p:cSld>
  <p:clrMapOvr>
    <a:masterClrMapping/>
  </p:clrMapOvr>
  <p:transition spd="med">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634568" y="246744"/>
            <a:ext cx="8117546" cy="1233716"/>
          </a:xfrm>
          <a:prstGeom prst="rect">
            <a:avLst/>
          </a:prstGeom>
        </p:spPr>
        <p:txBody>
          <a:bodyPr spcFirstLastPara="1" wrap="square" lIns="91425" tIns="91425" rIns="91425" bIns="91425" anchor="b" anchorCtr="0">
            <a:noAutofit/>
          </a:bodyPr>
          <a:lstStyle/>
          <a:p>
            <a:pPr marL="38100" algn="just">
              <a:defRPr/>
            </a:pPr>
            <a:r>
              <a:rPr lang="en-US" sz="4400" dirty="0">
                <a:solidFill>
                  <a:srgbClr val="2185C5"/>
                </a:solidFill>
              </a:rPr>
              <a:t>Unlawful disclosure of personal </a:t>
            </a:r>
            <a:r>
              <a:rPr lang="en-US" sz="4400" dirty="0" smtClean="0">
                <a:solidFill>
                  <a:srgbClr val="2185C5"/>
                </a:solidFill>
              </a:rPr>
              <a:t>data</a:t>
            </a:r>
            <a:r>
              <a:rPr lang="en-US" sz="4000" dirty="0" smtClean="0">
                <a:solidFill>
                  <a:srgbClr val="2185C5"/>
                </a:solidFill>
              </a:rPr>
              <a:t> – Section 42</a:t>
            </a:r>
            <a:endParaRPr lang="en-US" sz="4400" dirty="0">
              <a:solidFill>
                <a:srgbClr val="2185C5"/>
              </a:solidFill>
            </a:endParaRPr>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26</a:t>
            </a:fld>
            <a:endParaRPr/>
          </a:p>
        </p:txBody>
      </p:sp>
      <p:graphicFrame>
        <p:nvGraphicFramePr>
          <p:cNvPr id="6" name="Diagram 5">
            <a:extLst/>
          </p:cNvPr>
          <p:cNvGraphicFramePr/>
          <p:nvPr>
            <p:extLst>
              <p:ext uri="{D42A27DB-BD31-4B8C-83A1-F6EECF244321}">
                <p14:modId xmlns:p14="http://schemas.microsoft.com/office/powerpoint/2010/main" val="1373570942"/>
              </p:ext>
            </p:extLst>
          </p:nvPr>
        </p:nvGraphicFramePr>
        <p:xfrm>
          <a:off x="986971" y="972458"/>
          <a:ext cx="7765143" cy="5036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801726"/>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750682" y="522516"/>
            <a:ext cx="7028975" cy="914135"/>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Offences and Penalties – Section 43</a:t>
            </a:r>
            <a:endParaRPr lang="en-US" sz="4400" dirty="0">
              <a:solidFill>
                <a:srgbClr val="2185C5"/>
              </a:solidFill>
            </a:endParaRPr>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27</a:t>
            </a:fld>
            <a:endParaRPr/>
          </a:p>
        </p:txBody>
      </p:sp>
      <p:graphicFrame>
        <p:nvGraphicFramePr>
          <p:cNvPr id="2" name="Diagram 1"/>
          <p:cNvGraphicFramePr/>
          <p:nvPr>
            <p:extLst>
              <p:ext uri="{D42A27DB-BD31-4B8C-83A1-F6EECF244321}">
                <p14:modId xmlns:p14="http://schemas.microsoft.com/office/powerpoint/2010/main" val="721798620"/>
              </p:ext>
            </p:extLst>
          </p:nvPr>
        </p:nvGraphicFramePr>
        <p:xfrm>
          <a:off x="1524000" y="1596044"/>
          <a:ext cx="6956575" cy="42972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2296387"/>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40778" y="301799"/>
            <a:ext cx="8029438" cy="914135"/>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Other Offences and Penalties</a:t>
            </a:r>
            <a:endParaRPr lang="en-US" sz="4400" dirty="0">
              <a:solidFill>
                <a:srgbClr val="2185C5"/>
              </a:solidFill>
            </a:endParaRPr>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28</a:t>
            </a:fld>
            <a:endParaRPr/>
          </a:p>
        </p:txBody>
      </p:sp>
      <p:graphicFrame>
        <p:nvGraphicFramePr>
          <p:cNvPr id="6" name="Table 5">
            <a:extLst>
              <a:ext uri="{FF2B5EF4-FFF2-40B4-BE49-F238E27FC236}">
                <a16:creationId xmlns:a16="http://schemas.microsoft.com/office/drawing/2014/main" id="{06BE9F0B-C1ED-4740-B6BD-D4021826E9FD}"/>
              </a:ext>
            </a:extLst>
          </p:cNvPr>
          <p:cNvGraphicFramePr>
            <a:graphicFrameLocks noGrp="1"/>
          </p:cNvGraphicFramePr>
          <p:nvPr>
            <p:extLst/>
          </p:nvPr>
        </p:nvGraphicFramePr>
        <p:xfrm>
          <a:off x="566107" y="1087627"/>
          <a:ext cx="7914468" cy="5485500"/>
        </p:xfrm>
        <a:graphic>
          <a:graphicData uri="http://schemas.openxmlformats.org/drawingml/2006/table">
            <a:tbl>
              <a:tblPr/>
              <a:tblGrid>
                <a:gridCol w="3914684">
                  <a:extLst>
                    <a:ext uri="{9D8B030D-6E8A-4147-A177-3AD203B41FA5}">
                      <a16:colId xmlns:a16="http://schemas.microsoft.com/office/drawing/2014/main" val="3256289115"/>
                    </a:ext>
                  </a:extLst>
                </a:gridCol>
                <a:gridCol w="3999784">
                  <a:extLst>
                    <a:ext uri="{9D8B030D-6E8A-4147-A177-3AD203B41FA5}">
                      <a16:colId xmlns:a16="http://schemas.microsoft.com/office/drawing/2014/main" val="4167456827"/>
                    </a:ext>
                  </a:extLst>
                </a:gridCol>
              </a:tblGrid>
              <a:tr h="233774">
                <a:tc>
                  <a:txBody>
                    <a:bodyPr/>
                    <a:lstStyle/>
                    <a:p>
                      <a:pPr algn="ctr">
                        <a:spcAft>
                          <a:spcPts val="0"/>
                        </a:spcAft>
                      </a:pPr>
                      <a:r>
                        <a:rPr lang="en-US" sz="1500" b="1" dirty="0">
                          <a:solidFill>
                            <a:srgbClr val="1178BD"/>
                          </a:solidFill>
                          <a:effectLst/>
                          <a:latin typeface="Arial" panose="020B0604020202020204" pitchFamily="34" charset="0"/>
                        </a:rPr>
                        <a:t>Offences </a:t>
                      </a:r>
                      <a:endParaRPr lang="en-US" sz="900" dirty="0">
                        <a:effectLst/>
                        <a:latin typeface="Calibri" panose="020F0502020204030204" pitchFamily="34" charset="0"/>
                      </a:endParaRPr>
                    </a:p>
                  </a:txBody>
                  <a:tcPr marL="76339" marR="76339" marT="38170" marB="381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b="1">
                          <a:solidFill>
                            <a:srgbClr val="1178BD"/>
                          </a:solidFill>
                          <a:effectLst/>
                          <a:latin typeface="Arial" panose="020B0604020202020204" pitchFamily="34" charset="0"/>
                        </a:rPr>
                        <a:t>Penalties </a:t>
                      </a:r>
                      <a:endParaRPr lang="en-US" sz="900">
                        <a:effectLst/>
                        <a:latin typeface="Calibri" panose="020F0502020204030204" pitchFamily="34" charset="0"/>
                      </a:endParaRPr>
                    </a:p>
                  </a:txBody>
                  <a:tcPr marL="76339" marR="76339" marT="38170" marB="381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641184"/>
                  </a:ext>
                </a:extLst>
              </a:tr>
              <a:tr h="1125333">
                <a:tc>
                  <a:txBody>
                    <a:bodyPr/>
                    <a:lstStyle/>
                    <a:p>
                      <a:pPr algn="just">
                        <a:spcAft>
                          <a:spcPts val="0"/>
                        </a:spcAft>
                      </a:pPr>
                      <a:r>
                        <a:rPr lang="en-US" sz="1400" dirty="0">
                          <a:solidFill>
                            <a:srgbClr val="000000"/>
                          </a:solidFill>
                          <a:effectLst/>
                          <a:latin typeface="Times New Roman" panose="02020603050405020304" pitchFamily="18" charset="0"/>
                        </a:rPr>
                        <a:t>Section 6: </a:t>
                      </a:r>
                      <a:endParaRPr lang="en-US" sz="1400" dirty="0">
                        <a:solidFill>
                          <a:srgbClr val="000000"/>
                        </a:solidFill>
                        <a:effectLst/>
                        <a:latin typeface="DaxlinePro"/>
                      </a:endParaRPr>
                    </a:p>
                    <a:p>
                      <a:pPr algn="just">
                        <a:spcAft>
                          <a:spcPts val="0"/>
                        </a:spcAft>
                      </a:pPr>
                      <a:r>
                        <a:rPr lang="en-US" sz="1400" dirty="0">
                          <a:solidFill>
                            <a:srgbClr val="000000"/>
                          </a:solidFill>
                          <a:effectLst/>
                          <a:latin typeface="Times New Roman" panose="02020603050405020304" pitchFamily="18" charset="0"/>
                        </a:rPr>
                        <a:t>Investigation of Complaints</a:t>
                      </a:r>
                      <a:endParaRPr lang="en-US" sz="1400" dirty="0">
                        <a:solidFill>
                          <a:srgbClr val="000000"/>
                        </a:solidFill>
                        <a:effectLst/>
                        <a:latin typeface="DaxlinePro"/>
                      </a:endParaRPr>
                    </a:p>
                    <a:p>
                      <a:pPr algn="just">
                        <a:spcAft>
                          <a:spcPts val="0"/>
                        </a:spcAft>
                      </a:pPr>
                      <a:r>
                        <a:rPr lang="en-US" sz="1400" dirty="0">
                          <a:solidFill>
                            <a:srgbClr val="000000"/>
                          </a:solidFill>
                          <a:effectLst/>
                          <a:latin typeface="Times New Roman" panose="02020603050405020304" pitchFamily="18" charset="0"/>
                        </a:rPr>
                        <a:t>Any person who fails to attend a hearing or to produce a document or other material when required to do so. </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solidFill>
                            <a:srgbClr val="000000"/>
                          </a:solidFill>
                          <a:effectLst/>
                          <a:latin typeface="Times New Roman" panose="02020603050405020304" pitchFamily="18" charset="0"/>
                        </a:rPr>
                        <a:t>Liable to a fine not exceeding 50, 000 rupees and to   imprisonment for a term not exceeding 2 years. </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4791456"/>
                  </a:ext>
                </a:extLst>
              </a:tr>
              <a:tr h="1545406">
                <a:tc>
                  <a:txBody>
                    <a:bodyPr/>
                    <a:lstStyle/>
                    <a:p>
                      <a:pPr algn="just">
                        <a:spcAft>
                          <a:spcPts val="0"/>
                        </a:spcAft>
                      </a:pPr>
                      <a:r>
                        <a:rPr lang="en-US" sz="1400" dirty="0">
                          <a:solidFill>
                            <a:srgbClr val="000000"/>
                          </a:solidFill>
                          <a:effectLst/>
                          <a:latin typeface="Times New Roman" panose="02020603050405020304" pitchFamily="18" charset="0"/>
                        </a:rPr>
                        <a:t>Section 7: </a:t>
                      </a:r>
                      <a:endParaRPr lang="en-US" sz="1400" dirty="0">
                        <a:solidFill>
                          <a:srgbClr val="000000"/>
                        </a:solidFill>
                        <a:effectLst/>
                        <a:latin typeface="DaxlinePro"/>
                      </a:endParaRPr>
                    </a:p>
                    <a:p>
                      <a:pPr algn="just">
                        <a:spcAft>
                          <a:spcPts val="0"/>
                        </a:spcAft>
                      </a:pPr>
                      <a:r>
                        <a:rPr lang="en-US" sz="1400" dirty="0">
                          <a:solidFill>
                            <a:srgbClr val="000000"/>
                          </a:solidFill>
                          <a:effectLst/>
                          <a:latin typeface="Times New Roman" panose="02020603050405020304" pitchFamily="18" charset="0"/>
                        </a:rPr>
                        <a:t>Power to require information</a:t>
                      </a:r>
                      <a:endParaRPr lang="en-US" sz="1400" dirty="0">
                        <a:solidFill>
                          <a:srgbClr val="000000"/>
                        </a:solidFill>
                        <a:effectLst/>
                        <a:latin typeface="DaxlinePro"/>
                      </a:endParaRPr>
                    </a:p>
                    <a:p>
                      <a:pPr algn="just">
                        <a:spcAft>
                          <a:spcPts val="0"/>
                        </a:spcAft>
                      </a:pPr>
                      <a:r>
                        <a:rPr lang="en-US" sz="1400" dirty="0">
                          <a:solidFill>
                            <a:srgbClr val="000000"/>
                          </a:solidFill>
                          <a:effectLst/>
                          <a:latin typeface="Times New Roman" panose="02020603050405020304" pitchFamily="18" charset="0"/>
                        </a:rPr>
                        <a:t>Any person who fails or refuses to comply with a     requirement specified in a notice, or who furnishes to  the Commissioner any information which he knows to be false or misleading in a material particular. </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solidFill>
                            <a:srgbClr val="000000"/>
                          </a:solidFill>
                          <a:effectLst/>
                          <a:latin typeface="Times New Roman" panose="02020603050405020304" pitchFamily="18" charset="0"/>
                        </a:rPr>
                        <a:t>Liable to a fine not exceeding 50, 000 rupees and to   imprisonment for a term not exceeding 2 years. </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3130567"/>
                  </a:ext>
                </a:extLst>
              </a:tr>
              <a:tr h="1129142">
                <a:tc>
                  <a:txBody>
                    <a:bodyPr/>
                    <a:lstStyle/>
                    <a:p>
                      <a:pPr>
                        <a:spcAft>
                          <a:spcPts val="0"/>
                        </a:spcAft>
                      </a:pPr>
                      <a:r>
                        <a:rPr lang="en-US" sz="1400" dirty="0">
                          <a:solidFill>
                            <a:srgbClr val="000000"/>
                          </a:solidFill>
                          <a:effectLst/>
                          <a:latin typeface="Times New Roman" panose="02020603050405020304" pitchFamily="18" charset="0"/>
                        </a:rPr>
                        <a:t>Section 15: </a:t>
                      </a:r>
                      <a:endParaRPr lang="en-US" sz="1400" dirty="0">
                        <a:solidFill>
                          <a:srgbClr val="000000"/>
                        </a:solidFill>
                        <a:effectLst/>
                        <a:latin typeface="DaxlinePro"/>
                      </a:endParaRPr>
                    </a:p>
                    <a:p>
                      <a:pPr>
                        <a:spcAft>
                          <a:spcPts val="0"/>
                        </a:spcAft>
                      </a:pPr>
                      <a:r>
                        <a:rPr lang="en-US" sz="1400" dirty="0">
                          <a:solidFill>
                            <a:srgbClr val="000000"/>
                          </a:solidFill>
                          <a:effectLst/>
                          <a:latin typeface="Times New Roman" panose="02020603050405020304" pitchFamily="18" charset="0"/>
                        </a:rPr>
                        <a:t>Application for registration</a:t>
                      </a:r>
                      <a:endParaRPr lang="en-US" sz="1400" dirty="0">
                        <a:solidFill>
                          <a:srgbClr val="000000"/>
                        </a:solidFill>
                        <a:effectLst/>
                        <a:latin typeface="DaxlinePro"/>
                      </a:endParaRPr>
                    </a:p>
                    <a:p>
                      <a:pPr>
                        <a:spcAft>
                          <a:spcPts val="0"/>
                        </a:spcAft>
                      </a:pPr>
                      <a:r>
                        <a:rPr lang="en-US" sz="1400" dirty="0">
                          <a:solidFill>
                            <a:srgbClr val="000000"/>
                          </a:solidFill>
                          <a:effectLst/>
                          <a:latin typeface="Times New Roman" panose="02020603050405020304" pitchFamily="18" charset="0"/>
                        </a:rPr>
                        <a:t>Any controller or processor who knowingly supplies any information, during registration, which is false  or misleading in a material particular.</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rgbClr val="000000"/>
                          </a:solidFill>
                          <a:effectLst/>
                          <a:latin typeface="Times New Roman" panose="02020603050405020304" pitchFamily="18" charset="0"/>
                        </a:rPr>
                        <a:t>Liable to a fine not exceeding 100, 000 rupees and to imprisonment for a term not exceeding 5 years.</a:t>
                      </a:r>
                      <a:endParaRPr lang="en-US" sz="140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2986927"/>
                  </a:ext>
                </a:extLst>
              </a:tr>
              <a:tr h="705260">
                <a:tc>
                  <a:txBody>
                    <a:bodyPr/>
                    <a:lstStyle/>
                    <a:p>
                      <a:pPr>
                        <a:spcAft>
                          <a:spcPts val="0"/>
                        </a:spcAft>
                      </a:pPr>
                      <a:r>
                        <a:rPr lang="en-US" sz="1400" dirty="0">
                          <a:solidFill>
                            <a:srgbClr val="000000"/>
                          </a:solidFill>
                          <a:effectLst/>
                          <a:latin typeface="Times New Roman" panose="02020603050405020304" pitchFamily="18" charset="0"/>
                        </a:rPr>
                        <a:t>Section 17: Change in particulars</a:t>
                      </a:r>
                      <a:endParaRPr lang="en-US" sz="1400" dirty="0">
                        <a:solidFill>
                          <a:srgbClr val="000000"/>
                        </a:solidFill>
                        <a:effectLst/>
                        <a:latin typeface="DaxlinePro"/>
                      </a:endParaRPr>
                    </a:p>
                    <a:p>
                      <a:pPr>
                        <a:spcAft>
                          <a:spcPts val="0"/>
                        </a:spcAft>
                      </a:pPr>
                      <a:r>
                        <a:rPr lang="en-US" sz="1400" dirty="0">
                          <a:solidFill>
                            <a:srgbClr val="000000"/>
                          </a:solidFill>
                          <a:effectLst/>
                          <a:latin typeface="Times New Roman" panose="02020603050405020304" pitchFamily="18" charset="0"/>
                        </a:rPr>
                        <a:t>Any controller or processor who fails to notify a change in particulars. </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a:solidFill>
                            <a:srgbClr val="000000"/>
                          </a:solidFill>
                          <a:effectLst/>
                          <a:latin typeface="Times New Roman" panose="02020603050405020304" pitchFamily="18" charset="0"/>
                        </a:rPr>
                        <a:t>Liable to a fine not exceeding 50, 000 rupees. </a:t>
                      </a:r>
                      <a:endParaRPr lang="en-US" sz="140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199699"/>
                  </a:ext>
                </a:extLst>
              </a:tr>
              <a:tr h="608000">
                <a:tc>
                  <a:txBody>
                    <a:bodyPr/>
                    <a:lstStyle/>
                    <a:p>
                      <a:pPr>
                        <a:spcAft>
                          <a:spcPts val="0"/>
                        </a:spcAft>
                      </a:pPr>
                      <a:r>
                        <a:rPr lang="en-US" sz="1400" dirty="0">
                          <a:solidFill>
                            <a:srgbClr val="000000"/>
                          </a:solidFill>
                          <a:effectLst/>
                          <a:latin typeface="Times New Roman" panose="02020603050405020304" pitchFamily="18" charset="0"/>
                        </a:rPr>
                        <a:t>Section 28: Lawful processing</a:t>
                      </a:r>
                      <a:endParaRPr lang="en-US" sz="1400" dirty="0">
                        <a:solidFill>
                          <a:srgbClr val="000000"/>
                        </a:solidFill>
                        <a:effectLst/>
                        <a:latin typeface="DaxlinePro"/>
                      </a:endParaRPr>
                    </a:p>
                    <a:p>
                      <a:pPr>
                        <a:spcAft>
                          <a:spcPts val="0"/>
                        </a:spcAft>
                      </a:pPr>
                      <a:r>
                        <a:rPr lang="en-US" sz="1400" dirty="0">
                          <a:solidFill>
                            <a:srgbClr val="000000"/>
                          </a:solidFill>
                          <a:effectLst/>
                          <a:latin typeface="Times New Roman" panose="02020603050405020304" pitchFamily="18" charset="0"/>
                        </a:rPr>
                        <a:t>Any person who process personal data unlawfully. </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dirty="0">
                          <a:solidFill>
                            <a:srgbClr val="000000"/>
                          </a:solidFill>
                          <a:effectLst/>
                          <a:latin typeface="Times New Roman" panose="02020603050405020304" pitchFamily="18" charset="0"/>
                        </a:rPr>
                        <a:t>Liable to a fine not exceeding 100, 000 rupees and to imprisonment for a term not exceeding 5 years.</a:t>
                      </a:r>
                      <a:endParaRPr lang="en-US" sz="1400" dirty="0">
                        <a:solidFill>
                          <a:srgbClr val="000000"/>
                        </a:solidFill>
                        <a:effectLst/>
                        <a:latin typeface="DaxlinePro"/>
                      </a:endParaRPr>
                    </a:p>
                  </a:txBody>
                  <a:tcPr marL="76339" marR="76339" marT="38170" marB="381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1521023"/>
                  </a:ext>
                </a:extLst>
              </a:tr>
            </a:tbl>
          </a:graphicData>
        </a:graphic>
      </p:graphicFrame>
    </p:spTree>
    <p:extLst>
      <p:ext uri="{BB962C8B-B14F-4D97-AF65-F5344CB8AC3E}">
        <p14:creationId xmlns:p14="http://schemas.microsoft.com/office/powerpoint/2010/main" val="902446894"/>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21"/>
        <p:cNvGrpSpPr/>
        <p:nvPr/>
      </p:nvGrpSpPr>
      <p:grpSpPr>
        <a:xfrm>
          <a:off x="0" y="0"/>
          <a:ext cx="0" cy="0"/>
          <a:chOff x="0" y="0"/>
          <a:chExt cx="0" cy="0"/>
        </a:xfrm>
      </p:grpSpPr>
      <p:sp>
        <p:nvSpPr>
          <p:cNvPr id="222" name="Shape 222"/>
          <p:cNvSpPr txBox="1">
            <a:spLocks noGrp="1"/>
          </p:cNvSpPr>
          <p:nvPr>
            <p:ph type="ctrTitle"/>
          </p:nvPr>
        </p:nvSpPr>
        <p:spPr>
          <a:prstGeom prst="rect">
            <a:avLst/>
          </a:prstGeom>
        </p:spPr>
        <p:txBody>
          <a:bodyPr spcFirstLastPara="1" wrap="square" lIns="91425" tIns="91425" rIns="91425" bIns="91425" anchor="b" anchorCtr="0">
            <a:noAutofit/>
          </a:bodyPr>
          <a:lstStyle/>
          <a:p>
            <a:pPr lvl="0"/>
            <a:r>
              <a:rPr lang="en-US" sz="7200" b="1" dirty="0">
                <a:solidFill>
                  <a:srgbClr val="FFFFFF"/>
                </a:solidFill>
                <a:latin typeface="Lato"/>
                <a:ea typeface="Lato"/>
                <a:cs typeface="Lato"/>
                <a:sym typeface="Lato"/>
              </a:rPr>
              <a:t/>
            </a:r>
            <a:br>
              <a:rPr lang="en-US" sz="7200" b="1" dirty="0">
                <a:solidFill>
                  <a:srgbClr val="FFFFFF"/>
                </a:solidFill>
                <a:latin typeface="Lato"/>
                <a:ea typeface="Lato"/>
                <a:cs typeface="Lato"/>
                <a:sym typeface="Lato"/>
              </a:rPr>
            </a:br>
            <a:r>
              <a:rPr lang="en-US" sz="4000" b="1" dirty="0">
                <a:solidFill>
                  <a:srgbClr val="FFFFFF"/>
                </a:solidFill>
                <a:latin typeface="Lato"/>
                <a:ea typeface="Lato"/>
                <a:cs typeface="Lato"/>
                <a:sym typeface="Lato"/>
              </a:rPr>
              <a:t>EXCEPTIONS AND RESTRICTIONS</a:t>
            </a:r>
            <a:endParaRPr sz="4000" b="1" dirty="0">
              <a:solidFill>
                <a:srgbClr val="FFFFFF"/>
              </a:solidFill>
              <a:latin typeface="Lato"/>
              <a:ea typeface="Lato"/>
              <a:cs typeface="Lato"/>
              <a:sym typeface="Lato"/>
            </a:endParaRPr>
          </a:p>
        </p:txBody>
      </p:sp>
      <p:sp>
        <p:nvSpPr>
          <p:cNvPr id="225" name="Shape 22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29</a:t>
            </a:fld>
            <a:endParaRPr/>
          </a:p>
        </p:txBody>
      </p:sp>
      <p:sp>
        <p:nvSpPr>
          <p:cNvPr id="224" name="Shape 224"/>
          <p:cNvSpPr/>
          <p:nvPr/>
        </p:nvSpPr>
        <p:spPr>
          <a:xfrm>
            <a:off x="0" y="2881050"/>
            <a:ext cx="940500" cy="891600"/>
          </a:xfrm>
          <a:prstGeom prst="rightArrow">
            <a:avLst>
              <a:gd name="adj1" fmla="val 61815"/>
              <a:gd name="adj2" fmla="val 50000"/>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112"/>
          <p:cNvSpPr txBox="1">
            <a:spLocks/>
          </p:cNvSpPr>
          <p:nvPr/>
        </p:nvSpPr>
        <p:spPr>
          <a:xfrm>
            <a:off x="2207878" y="3959816"/>
            <a:ext cx="2971470" cy="595086"/>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400" dirty="0" smtClean="0">
                <a:solidFill>
                  <a:schemeClr val="bg1"/>
                </a:solidFill>
              </a:rPr>
              <a:t>Sections 44</a:t>
            </a:r>
            <a:endParaRPr lang="en-US" sz="2400" dirty="0">
              <a:solidFill>
                <a:schemeClr val="bg1"/>
              </a:solidFill>
            </a:endParaRPr>
          </a:p>
        </p:txBody>
      </p:sp>
    </p:spTree>
    <p:extLst>
      <p:ext uri="{BB962C8B-B14F-4D97-AF65-F5344CB8AC3E}">
        <p14:creationId xmlns:p14="http://schemas.microsoft.com/office/powerpoint/2010/main" val="2526970951"/>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496" y="-158902"/>
            <a:ext cx="6462600" cy="1143000"/>
          </a:xfrm>
        </p:spPr>
        <p:txBody>
          <a:bodyPr/>
          <a:lstStyle/>
          <a:p>
            <a:r>
              <a:rPr lang="en-US" b="1" dirty="0">
                <a:solidFill>
                  <a:srgbClr val="0070C0"/>
                </a:solidFill>
              </a:rPr>
              <a:t>Aims of the </a:t>
            </a:r>
            <a:r>
              <a:rPr lang="en-US" b="1" dirty="0" err="1">
                <a:solidFill>
                  <a:srgbClr val="0070C0"/>
                </a:solidFill>
              </a:rPr>
              <a:t>DPA</a:t>
            </a:r>
            <a:endParaRPr lang="en-US" b="1" dirty="0">
              <a:solidFill>
                <a:srgbClr val="0070C0"/>
              </a:solidFill>
            </a:endParaRPr>
          </a:p>
        </p:txBody>
      </p:sp>
      <p:sp>
        <p:nvSpPr>
          <p:cNvPr id="5" name="Slide Number Placeholder 4"/>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3</a:t>
            </a:fld>
            <a:endParaRPr lang="en"/>
          </a:p>
        </p:txBody>
      </p:sp>
      <p:sp>
        <p:nvSpPr>
          <p:cNvPr id="6" name="Content Placeholder 24"/>
          <p:cNvSpPr txBox="1">
            <a:spLocks/>
          </p:cNvSpPr>
          <p:nvPr/>
        </p:nvSpPr>
        <p:spPr>
          <a:xfrm>
            <a:off x="180550" y="920509"/>
            <a:ext cx="8229600" cy="460648"/>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1pPr>
            <a:lvl2pPr marL="914400" marR="0" lvl="1"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2pPr>
            <a:lvl3pPr marL="1371600" marR="0" lvl="2"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3pPr>
            <a:lvl4pPr marL="1828800" marR="0" lvl="3"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4pPr>
            <a:lvl5pPr marL="2286000" marR="0" lvl="4"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5pPr>
            <a:lvl6pPr marL="2743200" marR="0" lvl="5"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6pPr>
            <a:lvl7pPr marL="3200400" marR="0" lvl="6"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7pPr>
            <a:lvl8pPr marL="3657600" marR="0" lvl="7"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8pPr>
            <a:lvl9pPr marL="4114800" marR="0" lvl="8"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9pPr>
          </a:lstStyle>
          <a:p>
            <a:r>
              <a:rPr lang="en-US" sz="2400" dirty="0" smtClean="0"/>
              <a:t>Came into force on 15 January 2018</a:t>
            </a:r>
          </a:p>
          <a:p>
            <a:endParaRPr lang="en-US" sz="2400" dirty="0"/>
          </a:p>
        </p:txBody>
      </p:sp>
      <p:graphicFrame>
        <p:nvGraphicFramePr>
          <p:cNvPr id="7" name="Content Placeholder 1"/>
          <p:cNvGraphicFramePr>
            <a:graphicFrameLocks/>
          </p:cNvGraphicFramePr>
          <p:nvPr>
            <p:extLst>
              <p:ext uri="{D42A27DB-BD31-4B8C-83A1-F6EECF244321}">
                <p14:modId xmlns:p14="http://schemas.microsoft.com/office/powerpoint/2010/main" val="3428679772"/>
              </p:ext>
            </p:extLst>
          </p:nvPr>
        </p:nvGraphicFramePr>
        <p:xfrm>
          <a:off x="180550" y="1632018"/>
          <a:ext cx="8839200" cy="54998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87386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0" y="232228"/>
            <a:ext cx="9010650" cy="1088309"/>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Exceptions and Restrictions – S44 </a:t>
            </a:r>
            <a:endParaRPr lang="en-US" sz="4400" dirty="0">
              <a:solidFill>
                <a:srgbClr val="2185C5"/>
              </a:solidFill>
            </a:endParaRPr>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30</a:t>
            </a:fld>
            <a:endParaRPr/>
          </a:p>
        </p:txBody>
      </p:sp>
      <p:graphicFrame>
        <p:nvGraphicFramePr>
          <p:cNvPr id="3" name="Diagram 2"/>
          <p:cNvGraphicFramePr/>
          <p:nvPr>
            <p:extLst>
              <p:ext uri="{D42A27DB-BD31-4B8C-83A1-F6EECF244321}">
                <p14:modId xmlns:p14="http://schemas.microsoft.com/office/powerpoint/2010/main" val="1955930850"/>
              </p:ext>
            </p:extLst>
          </p:nvPr>
        </p:nvGraphicFramePr>
        <p:xfrm>
          <a:off x="893700" y="1320537"/>
          <a:ext cx="7337367" cy="546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0928115"/>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21"/>
        <p:cNvGrpSpPr/>
        <p:nvPr/>
      </p:nvGrpSpPr>
      <p:grpSpPr>
        <a:xfrm>
          <a:off x="0" y="0"/>
          <a:ext cx="0" cy="0"/>
          <a:chOff x="0" y="0"/>
          <a:chExt cx="0" cy="0"/>
        </a:xfrm>
      </p:grpSpPr>
      <p:sp>
        <p:nvSpPr>
          <p:cNvPr id="222" name="Shape 222"/>
          <p:cNvSpPr txBox="1">
            <a:spLocks noGrp="1"/>
          </p:cNvSpPr>
          <p:nvPr>
            <p:ph type="ctrTitle"/>
          </p:nvPr>
        </p:nvSpPr>
        <p:spPr>
          <a:prstGeom prst="rect">
            <a:avLst/>
          </a:prstGeom>
        </p:spPr>
        <p:txBody>
          <a:bodyPr spcFirstLastPara="1" wrap="square" lIns="91425" tIns="91425" rIns="91425" bIns="91425" anchor="b" anchorCtr="0">
            <a:noAutofit/>
          </a:bodyPr>
          <a:lstStyle/>
          <a:p>
            <a:pPr lvl="0"/>
            <a:r>
              <a:rPr lang="en-US" sz="4000" b="1" dirty="0" smtClean="0">
                <a:solidFill>
                  <a:srgbClr val="FFFFFF"/>
                </a:solidFill>
                <a:latin typeface="Lato"/>
                <a:ea typeface="Lato"/>
                <a:cs typeface="Lato"/>
                <a:sym typeface="Lato"/>
              </a:rPr>
              <a:t>CERTIFICATIONS</a:t>
            </a:r>
            <a:endParaRPr sz="7200" b="1" dirty="0">
              <a:solidFill>
                <a:srgbClr val="FFFFFF"/>
              </a:solidFill>
              <a:latin typeface="Lato"/>
              <a:ea typeface="Lato"/>
              <a:cs typeface="Lato"/>
              <a:sym typeface="Lato"/>
            </a:endParaRPr>
          </a:p>
        </p:txBody>
      </p:sp>
      <p:sp>
        <p:nvSpPr>
          <p:cNvPr id="225" name="Shape 22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31</a:t>
            </a:fld>
            <a:endParaRPr/>
          </a:p>
        </p:txBody>
      </p:sp>
      <p:sp>
        <p:nvSpPr>
          <p:cNvPr id="224" name="Shape 224"/>
          <p:cNvSpPr/>
          <p:nvPr/>
        </p:nvSpPr>
        <p:spPr>
          <a:xfrm>
            <a:off x="0" y="2881050"/>
            <a:ext cx="940500" cy="891600"/>
          </a:xfrm>
          <a:prstGeom prst="rightArrow">
            <a:avLst>
              <a:gd name="adj1" fmla="val 61815"/>
              <a:gd name="adj2" fmla="val 50000"/>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112"/>
          <p:cNvSpPr txBox="1">
            <a:spLocks/>
          </p:cNvSpPr>
          <p:nvPr/>
        </p:nvSpPr>
        <p:spPr>
          <a:xfrm>
            <a:off x="1734912" y="4218902"/>
            <a:ext cx="2971470" cy="595086"/>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400" dirty="0" smtClean="0">
                <a:solidFill>
                  <a:schemeClr val="bg1"/>
                </a:solidFill>
              </a:rPr>
              <a:t>Section 48</a:t>
            </a:r>
            <a:endParaRPr lang="en-US" sz="2400" dirty="0">
              <a:solidFill>
                <a:schemeClr val="bg1"/>
              </a:solidFill>
            </a:endParaRPr>
          </a:p>
        </p:txBody>
      </p:sp>
    </p:spTree>
    <p:extLst>
      <p:ext uri="{BB962C8B-B14F-4D97-AF65-F5344CB8AC3E}">
        <p14:creationId xmlns:p14="http://schemas.microsoft.com/office/powerpoint/2010/main" val="1008864619"/>
      </p:ext>
    </p:extLst>
  </p:cSld>
  <p:clrMapOvr>
    <a:masterClrMapping/>
  </p:clrMapOvr>
  <p:transition spd="med">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779711" y="246744"/>
            <a:ext cx="7028975" cy="914135"/>
          </a:xfrm>
          <a:prstGeom prst="rect">
            <a:avLst/>
          </a:prstGeom>
        </p:spPr>
        <p:txBody>
          <a:bodyPr spcFirstLastPara="1" wrap="square" lIns="91425" tIns="91425" rIns="91425" bIns="91425" anchor="b" anchorCtr="0">
            <a:noAutofit/>
          </a:bodyPr>
          <a:lstStyle/>
          <a:p>
            <a:pPr marL="38100" algn="just">
              <a:defRPr/>
            </a:pPr>
            <a:r>
              <a:rPr lang="en-US" sz="4400" dirty="0">
                <a:solidFill>
                  <a:srgbClr val="2185C5"/>
                </a:solidFill>
              </a:rPr>
              <a:t>Certification – Section 48</a:t>
            </a:r>
          </a:p>
        </p:txBody>
      </p:sp>
      <p:sp>
        <p:nvSpPr>
          <p:cNvPr id="162" name="Shape 162"/>
          <p:cNvSpPr txBox="1">
            <a:spLocks noGrp="1"/>
          </p:cNvSpPr>
          <p:nvPr>
            <p:ph type="body" idx="1"/>
          </p:nvPr>
        </p:nvSpPr>
        <p:spPr>
          <a:xfrm>
            <a:off x="634568" y="1160615"/>
            <a:ext cx="7624061" cy="4927790"/>
          </a:xfrm>
          <a:prstGeom prst="rect">
            <a:avLst/>
          </a:prstGeom>
        </p:spPr>
        <p:txBody>
          <a:bodyPr spcFirstLastPara="1" wrap="square" lIns="91425" tIns="91425" rIns="91425" bIns="91425" anchor="t" anchorCtr="0">
            <a:noAutofit/>
          </a:bodyPr>
          <a:lstStyle/>
          <a:p>
            <a:pPr algn="just">
              <a:defRPr/>
            </a:pPr>
            <a:r>
              <a:rPr lang="en-US" sz="2400" dirty="0">
                <a:solidFill>
                  <a:srgbClr val="000000"/>
                </a:solidFill>
              </a:rPr>
              <a:t>To enhance transparency and compliance with the Data Protection Act </a:t>
            </a:r>
            <a:r>
              <a:rPr lang="en-US" sz="2400" dirty="0" smtClean="0">
                <a:solidFill>
                  <a:srgbClr val="000000"/>
                </a:solidFill>
              </a:rPr>
              <a:t>2017, certification</a:t>
            </a:r>
            <a:endParaRPr lang="en-US" sz="2400" dirty="0">
              <a:solidFill>
                <a:srgbClr val="000000"/>
              </a:solidFill>
            </a:endParaRPr>
          </a:p>
          <a:p>
            <a:pPr algn="just">
              <a:defRPr/>
            </a:pPr>
            <a:endParaRPr lang="en-US" sz="2800" dirty="0">
              <a:solidFill>
                <a:srgbClr val="000000"/>
              </a:solidFill>
            </a:endParaRPr>
          </a:p>
          <a:p>
            <a:pPr marL="38100" indent="0" algn="just">
              <a:buNone/>
              <a:defRPr/>
            </a:pPr>
            <a:endParaRPr lang="en-US" sz="2800" dirty="0">
              <a:solidFill>
                <a:srgbClr val="000000"/>
              </a:solidFill>
            </a:endParaRPr>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32</a:t>
            </a:fld>
            <a:endParaRPr/>
          </a:p>
        </p:txBody>
      </p:sp>
      <p:graphicFrame>
        <p:nvGraphicFramePr>
          <p:cNvPr id="5" name="Diagram 4"/>
          <p:cNvGraphicFramePr/>
          <p:nvPr>
            <p:extLst>
              <p:ext uri="{D42A27DB-BD31-4B8C-83A1-F6EECF244321}">
                <p14:modId xmlns:p14="http://schemas.microsoft.com/office/powerpoint/2010/main" val="1328603807"/>
              </p:ext>
            </p:extLst>
          </p:nvPr>
        </p:nvGraphicFramePr>
        <p:xfrm>
          <a:off x="1211125" y="2509127"/>
          <a:ext cx="7543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9015837"/>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750682" y="522516"/>
            <a:ext cx="7028975" cy="914135"/>
          </a:xfrm>
          <a:prstGeom prst="rect">
            <a:avLst/>
          </a:prstGeom>
        </p:spPr>
        <p:txBody>
          <a:bodyPr spcFirstLastPara="1" wrap="square" lIns="91425" tIns="91425" rIns="91425" bIns="91425" anchor="b" anchorCtr="0">
            <a:noAutofit/>
          </a:bodyPr>
          <a:lstStyle/>
          <a:p>
            <a:pPr marL="38100" algn="just">
              <a:defRPr/>
            </a:pPr>
            <a:r>
              <a:rPr lang="en-US" sz="4400" dirty="0" smtClean="0">
                <a:solidFill>
                  <a:srgbClr val="2185C5"/>
                </a:solidFill>
              </a:rPr>
              <a:t>Certification – Section 48</a:t>
            </a:r>
            <a:endParaRPr lang="en-US" sz="4400" dirty="0">
              <a:solidFill>
                <a:srgbClr val="2185C5"/>
              </a:solidFill>
            </a:endParaRPr>
          </a:p>
        </p:txBody>
      </p:sp>
      <p:sp>
        <p:nvSpPr>
          <p:cNvPr id="164" name="Shape 164"/>
          <p:cNvSpPr txBox="1">
            <a:spLocks noGrp="1"/>
          </p:cNvSpPr>
          <p:nvPr>
            <p:ph type="sldNum" idx="12"/>
          </p:nvPr>
        </p:nvSpPr>
        <p:spPr>
          <a:xfrm>
            <a:off x="8480575" y="6364177"/>
            <a:ext cx="548700" cy="417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33</a:t>
            </a:fld>
            <a:endParaRPr/>
          </a:p>
        </p:txBody>
      </p:sp>
      <p:graphicFrame>
        <p:nvGraphicFramePr>
          <p:cNvPr id="6" name="Content Placeholder 9"/>
          <p:cNvGraphicFramePr>
            <a:graphicFrameLocks noGrp="1"/>
          </p:cNvGraphicFramePr>
          <p:nvPr>
            <p:ph idx="1"/>
            <p:extLst>
              <p:ext uri="{D42A27DB-BD31-4B8C-83A1-F6EECF244321}">
                <p14:modId xmlns:p14="http://schemas.microsoft.com/office/powerpoint/2010/main" val="261091182"/>
              </p:ext>
            </p:extLst>
          </p:nvPr>
        </p:nvGraphicFramePr>
        <p:xfrm>
          <a:off x="750682" y="1548843"/>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0814262"/>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36"/>
        <p:cNvGrpSpPr/>
        <p:nvPr/>
      </p:nvGrpSpPr>
      <p:grpSpPr>
        <a:xfrm>
          <a:off x="0" y="0"/>
          <a:ext cx="0" cy="0"/>
          <a:chOff x="0" y="0"/>
          <a:chExt cx="0" cy="0"/>
        </a:xfrm>
      </p:grpSpPr>
      <p:sp>
        <p:nvSpPr>
          <p:cNvPr id="337" name="Shape 337"/>
          <p:cNvSpPr txBox="1">
            <a:spLocks noGrp="1"/>
          </p:cNvSpPr>
          <p:nvPr>
            <p:ph type="ctrTitle"/>
          </p:nvPr>
        </p:nvSpPr>
        <p:spPr>
          <a:xfrm>
            <a:off x="868680" y="45244"/>
            <a:ext cx="7772400" cy="1546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6000" dirty="0" smtClean="0">
                <a:solidFill>
                  <a:srgbClr val="7ECEFD"/>
                </a:solidFill>
              </a:rPr>
              <a:t>Thank you</a:t>
            </a:r>
            <a:endParaRPr sz="6000" dirty="0">
              <a:solidFill>
                <a:srgbClr val="7ECEFD"/>
              </a:solidFill>
            </a:endParaRPr>
          </a:p>
        </p:txBody>
      </p:sp>
      <p:sp>
        <p:nvSpPr>
          <p:cNvPr id="339" name="Shape 339"/>
          <p:cNvSpPr txBox="1">
            <a:spLocks noGrp="1"/>
          </p:cNvSpPr>
          <p:nvPr>
            <p:ph type="subTitle" idx="1"/>
          </p:nvPr>
        </p:nvSpPr>
        <p:spPr>
          <a:xfrm>
            <a:off x="685675" y="3492859"/>
            <a:ext cx="7772400" cy="10464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US" sz="2400" dirty="0" smtClean="0">
                <a:solidFill>
                  <a:srgbClr val="FFFFFF"/>
                </a:solidFill>
              </a:rPr>
              <a:t>Contact us:</a:t>
            </a:r>
          </a:p>
          <a:p>
            <a:pPr marL="0" lvl="0" indent="0" rtl="0">
              <a:spcBef>
                <a:spcPts val="600"/>
              </a:spcBef>
              <a:spcAft>
                <a:spcPts val="0"/>
              </a:spcAft>
              <a:buNone/>
            </a:pPr>
            <a:r>
              <a:rPr lang="en-US" sz="2400" dirty="0" smtClean="0">
                <a:solidFill>
                  <a:srgbClr val="FFFFFF"/>
                </a:solidFill>
              </a:rPr>
              <a:t>Website : http://dataprotection.govmu.org </a:t>
            </a:r>
          </a:p>
          <a:p>
            <a:pPr marL="0" lvl="0" indent="0" rtl="0">
              <a:spcBef>
                <a:spcPts val="600"/>
              </a:spcBef>
              <a:spcAft>
                <a:spcPts val="0"/>
              </a:spcAft>
              <a:buNone/>
            </a:pPr>
            <a:r>
              <a:rPr lang="en-US" sz="2400" dirty="0" smtClean="0">
                <a:solidFill>
                  <a:srgbClr val="FFFFFF"/>
                </a:solidFill>
              </a:rPr>
              <a:t>Email: dpo@govmu.org  </a:t>
            </a:r>
          </a:p>
          <a:p>
            <a:pPr marL="0" lvl="0" indent="0" rtl="0">
              <a:spcBef>
                <a:spcPts val="600"/>
              </a:spcBef>
              <a:spcAft>
                <a:spcPts val="0"/>
              </a:spcAft>
              <a:buNone/>
            </a:pPr>
            <a:r>
              <a:rPr lang="en-US" sz="2400" dirty="0" smtClean="0">
                <a:solidFill>
                  <a:srgbClr val="FFFFFF"/>
                </a:solidFill>
              </a:rPr>
              <a:t>Tel: 4600251</a:t>
            </a:r>
            <a:endParaRPr sz="2400" dirty="0">
              <a:solidFill>
                <a:srgbClr val="FFFFFF"/>
              </a:solidFill>
            </a:endParaRPr>
          </a:p>
        </p:txBody>
      </p:sp>
      <p:sp>
        <p:nvSpPr>
          <p:cNvPr id="340" name="Shape 340"/>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t>34</a:t>
            </a:fld>
            <a:endParaRPr/>
          </a:p>
        </p:txBody>
      </p:sp>
      <p:sp>
        <p:nvSpPr>
          <p:cNvPr id="5" name="Shape 338"/>
          <p:cNvSpPr txBox="1">
            <a:spLocks/>
          </p:cNvSpPr>
          <p:nvPr/>
        </p:nvSpPr>
        <p:spPr>
          <a:xfrm>
            <a:off x="2140585" y="2019101"/>
            <a:ext cx="5561100" cy="1046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419100" algn="l" rtl="0">
              <a:lnSpc>
                <a:spcPct val="100000"/>
              </a:lnSpc>
              <a:spcBef>
                <a:spcPts val="600"/>
              </a:spcBef>
              <a:spcAft>
                <a:spcPts val="0"/>
              </a:spcAft>
              <a:buClr>
                <a:srgbClr val="677480"/>
              </a:buClr>
              <a:buSzPts val="3000"/>
              <a:buFont typeface="Lato"/>
              <a:buChar char="▷"/>
              <a:defRPr sz="3000" b="0" i="0" u="none" strike="noStrike" cap="none">
                <a:solidFill>
                  <a:srgbClr val="677480"/>
                </a:solidFill>
                <a:latin typeface="Lato"/>
                <a:ea typeface="Lato"/>
                <a:cs typeface="Lato"/>
                <a:sym typeface="Lato"/>
              </a:defRPr>
            </a:lvl1pPr>
            <a:lvl2pPr marL="914400" marR="0" lvl="1" indent="-381000" algn="l" rtl="0">
              <a:lnSpc>
                <a:spcPct val="100000"/>
              </a:lnSpc>
              <a:spcBef>
                <a:spcPts val="0"/>
              </a:spcBef>
              <a:spcAft>
                <a:spcPts val="0"/>
              </a:spcAft>
              <a:buClr>
                <a:srgbClr val="677480"/>
              </a:buClr>
              <a:buSzPts val="2400"/>
              <a:buFont typeface="Lato"/>
              <a:buChar char="○"/>
              <a:defRPr sz="2400" b="0" i="0" u="none" strike="noStrike" cap="none">
                <a:solidFill>
                  <a:srgbClr val="677480"/>
                </a:solidFill>
                <a:latin typeface="Lato"/>
                <a:ea typeface="Lato"/>
                <a:cs typeface="Lato"/>
                <a:sym typeface="Lato"/>
              </a:defRPr>
            </a:lvl2pPr>
            <a:lvl3pPr marL="1371600" marR="0" lvl="2" indent="-381000" algn="l" rtl="0">
              <a:lnSpc>
                <a:spcPct val="100000"/>
              </a:lnSpc>
              <a:spcBef>
                <a:spcPts val="0"/>
              </a:spcBef>
              <a:spcAft>
                <a:spcPts val="0"/>
              </a:spcAft>
              <a:buClr>
                <a:srgbClr val="677480"/>
              </a:buClr>
              <a:buSzPts val="2400"/>
              <a:buFont typeface="Lato"/>
              <a:buChar char="■"/>
              <a:defRPr sz="2400" b="0" i="0" u="none" strike="noStrike" cap="none">
                <a:solidFill>
                  <a:srgbClr val="677480"/>
                </a:solidFill>
                <a:latin typeface="Lato"/>
                <a:ea typeface="Lato"/>
                <a:cs typeface="Lato"/>
                <a:sym typeface="Lato"/>
              </a:defRPr>
            </a:lvl3pPr>
            <a:lvl4pPr marL="1828800" marR="0" lvl="3"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4pPr>
            <a:lvl5pPr marL="2286000" marR="0" lvl="4"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5pPr>
            <a:lvl6pPr marL="2743200" marR="0" lvl="5"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6pPr>
            <a:lvl7pPr marL="3200400" marR="0" lvl="6"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7pPr>
            <a:lvl8pPr marL="3657600" marR="0" lvl="7"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8pPr>
            <a:lvl9pPr marL="4114800" marR="0" lvl="8" indent="-342900" algn="l" rtl="0">
              <a:lnSpc>
                <a:spcPct val="100000"/>
              </a:lnSpc>
              <a:spcBef>
                <a:spcPts val="0"/>
              </a:spcBef>
              <a:spcAft>
                <a:spcPts val="0"/>
              </a:spcAft>
              <a:buClr>
                <a:srgbClr val="677480"/>
              </a:buClr>
              <a:buSzPts val="1800"/>
              <a:buFont typeface="Lato"/>
              <a:buChar char="■"/>
              <a:defRPr sz="1800" b="0" i="0" u="none" strike="noStrike" cap="none">
                <a:solidFill>
                  <a:srgbClr val="677480"/>
                </a:solidFill>
                <a:latin typeface="Lato"/>
                <a:ea typeface="Lato"/>
                <a:cs typeface="Lato"/>
                <a:sym typeface="Lato"/>
              </a:defRPr>
            </a:lvl9pPr>
          </a:lstStyle>
          <a:p>
            <a:pPr marL="0" indent="0">
              <a:buFont typeface="Lato"/>
              <a:buNone/>
            </a:pPr>
            <a:r>
              <a:rPr lang="en-US" sz="4800" b="1" dirty="0" smtClean="0">
                <a:solidFill>
                  <a:srgbClr val="FFFFFF"/>
                </a:solidFill>
              </a:rPr>
              <a:t>Any questions?</a:t>
            </a:r>
            <a:endParaRPr lang="en-US" sz="4800" b="1" dirty="0">
              <a:solidFill>
                <a:srgbClr val="FFFF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3699" y="136105"/>
            <a:ext cx="7586875" cy="1083095"/>
          </a:xfrm>
        </p:spPr>
        <p:txBody>
          <a:bodyPr/>
          <a:lstStyle/>
          <a:p>
            <a:r>
              <a:rPr lang="en-US" sz="4800" dirty="0">
                <a:solidFill>
                  <a:srgbClr val="2185C5"/>
                </a:solidFill>
              </a:rPr>
              <a:t>Benefits of the Act</a:t>
            </a:r>
          </a:p>
        </p:txBody>
      </p:sp>
      <p:sp>
        <p:nvSpPr>
          <p:cNvPr id="3" name="Text Placeholder 2"/>
          <p:cNvSpPr>
            <a:spLocks noGrp="1"/>
          </p:cNvSpPr>
          <p:nvPr>
            <p:ph type="body" idx="1"/>
          </p:nvPr>
        </p:nvSpPr>
        <p:spPr>
          <a:xfrm>
            <a:off x="1004537" y="1020808"/>
            <a:ext cx="7476038" cy="5761269"/>
          </a:xfrm>
        </p:spPr>
        <p:txBody>
          <a:bodyPr/>
          <a:lstStyle/>
          <a:p>
            <a:pPr marL="457200" lvl="1" indent="-419100" algn="just">
              <a:spcBef>
                <a:spcPts val="600"/>
              </a:spcBef>
              <a:buSzPts val="3000"/>
              <a:buFont typeface="Lato"/>
              <a:buChar char="▷"/>
            </a:pPr>
            <a:r>
              <a:rPr lang="en-US" dirty="0">
                <a:solidFill>
                  <a:srgbClr val="000000"/>
                </a:solidFill>
              </a:rPr>
              <a:t>Increased accountability of controllers</a:t>
            </a:r>
          </a:p>
          <a:p>
            <a:pPr lvl="1" algn="just"/>
            <a:r>
              <a:rPr lang="en-US" sz="2000" dirty="0" smtClean="0">
                <a:solidFill>
                  <a:srgbClr val="000000"/>
                </a:solidFill>
              </a:rPr>
              <a:t>Implement better processes</a:t>
            </a:r>
          </a:p>
          <a:p>
            <a:pPr lvl="1" algn="just"/>
            <a:r>
              <a:rPr lang="en-US" sz="2000" dirty="0" smtClean="0">
                <a:solidFill>
                  <a:srgbClr val="000000"/>
                </a:solidFill>
              </a:rPr>
              <a:t>Better </a:t>
            </a:r>
            <a:r>
              <a:rPr lang="en-US" sz="2000" dirty="0" err="1" smtClean="0">
                <a:solidFill>
                  <a:srgbClr val="000000"/>
                </a:solidFill>
              </a:rPr>
              <a:t>organisations</a:t>
            </a:r>
            <a:endParaRPr lang="en-US" sz="2000" dirty="0" smtClean="0">
              <a:solidFill>
                <a:srgbClr val="000000"/>
              </a:solidFill>
            </a:endParaRPr>
          </a:p>
          <a:p>
            <a:pPr lvl="1" algn="just"/>
            <a:r>
              <a:rPr lang="en-US" sz="2000" dirty="0" smtClean="0">
                <a:solidFill>
                  <a:srgbClr val="000000"/>
                </a:solidFill>
              </a:rPr>
              <a:t>Better productivity</a:t>
            </a:r>
          </a:p>
          <a:p>
            <a:pPr lvl="1" algn="just"/>
            <a:r>
              <a:rPr lang="en-US" sz="2000" dirty="0" smtClean="0">
                <a:solidFill>
                  <a:srgbClr val="000000"/>
                </a:solidFill>
              </a:rPr>
              <a:t>Strengthen customer trust</a:t>
            </a:r>
          </a:p>
          <a:p>
            <a:pPr lvl="1" algn="just"/>
            <a:r>
              <a:rPr lang="en-US" sz="2000" dirty="0" smtClean="0">
                <a:solidFill>
                  <a:srgbClr val="000000"/>
                </a:solidFill>
              </a:rPr>
              <a:t>Gain confidence and trust</a:t>
            </a:r>
          </a:p>
          <a:p>
            <a:pPr lvl="1" algn="just"/>
            <a:endParaRPr lang="en-US" sz="1800" dirty="0">
              <a:solidFill>
                <a:srgbClr val="000000"/>
              </a:solidFill>
            </a:endParaRPr>
          </a:p>
          <a:p>
            <a:pPr marL="457200" lvl="1" indent="-419100" algn="just">
              <a:spcBef>
                <a:spcPts val="600"/>
              </a:spcBef>
              <a:buSzPts val="3000"/>
              <a:buFont typeface="Lato"/>
              <a:buChar char="▷"/>
            </a:pPr>
            <a:r>
              <a:rPr lang="en-US" dirty="0">
                <a:solidFill>
                  <a:srgbClr val="000000"/>
                </a:solidFill>
              </a:rPr>
              <a:t>Enhanced data </a:t>
            </a:r>
            <a:r>
              <a:rPr lang="en-US" dirty="0" smtClean="0">
                <a:solidFill>
                  <a:srgbClr val="000000"/>
                </a:solidFill>
              </a:rPr>
              <a:t>subjects’ rights </a:t>
            </a:r>
            <a:r>
              <a:rPr lang="en-US" dirty="0">
                <a:solidFill>
                  <a:srgbClr val="000000"/>
                </a:solidFill>
              </a:rPr>
              <a:t>of individuals for greater control over their personal data</a:t>
            </a:r>
            <a:r>
              <a:rPr lang="en-US" dirty="0" smtClean="0">
                <a:solidFill>
                  <a:srgbClr val="000000"/>
                </a:solidFill>
              </a:rPr>
              <a:t>.</a:t>
            </a:r>
          </a:p>
          <a:p>
            <a:pPr marL="457200" lvl="1" indent="-419100" algn="just">
              <a:spcBef>
                <a:spcPts val="600"/>
              </a:spcBef>
              <a:buSzPts val="3000"/>
              <a:buFont typeface="Lato"/>
              <a:buChar char="▷"/>
            </a:pPr>
            <a:endParaRPr lang="en-US" sz="1800" dirty="0" smtClean="0">
              <a:solidFill>
                <a:srgbClr val="000000"/>
              </a:solidFill>
            </a:endParaRPr>
          </a:p>
          <a:p>
            <a:pPr marL="457200" lvl="1" indent="-419100" algn="just">
              <a:spcBef>
                <a:spcPts val="600"/>
              </a:spcBef>
              <a:buSzPts val="3000"/>
              <a:buFont typeface="Lato"/>
              <a:buChar char="▷"/>
            </a:pPr>
            <a:r>
              <a:rPr lang="en-US" dirty="0">
                <a:solidFill>
                  <a:srgbClr val="000000"/>
                </a:solidFill>
              </a:rPr>
              <a:t>Improve the digital legal landscape to respond to the new EU requirements for adequacy, thereby attracting foreign </a:t>
            </a:r>
            <a:r>
              <a:rPr lang="en-US" dirty="0" smtClean="0">
                <a:solidFill>
                  <a:srgbClr val="000000"/>
                </a:solidFill>
              </a:rPr>
              <a:t>investors.</a:t>
            </a:r>
          </a:p>
          <a:p>
            <a:pPr marL="457200" lvl="1" indent="-419100" algn="just">
              <a:spcBef>
                <a:spcPts val="600"/>
              </a:spcBef>
              <a:buSzPts val="3000"/>
              <a:buFont typeface="Lato"/>
              <a:buChar char="▷"/>
            </a:pPr>
            <a:endParaRPr lang="en-US" sz="1600" dirty="0" smtClean="0">
              <a:solidFill>
                <a:srgbClr val="000000"/>
              </a:solidFill>
            </a:endParaRPr>
          </a:p>
          <a:p>
            <a:pPr marL="457200" lvl="1" indent="-419100" algn="just">
              <a:spcBef>
                <a:spcPts val="600"/>
              </a:spcBef>
              <a:buSzPts val="3000"/>
              <a:buFont typeface="Lato"/>
              <a:buChar char="▷"/>
            </a:pPr>
            <a:r>
              <a:rPr lang="en-US" dirty="0" smtClean="0">
                <a:solidFill>
                  <a:srgbClr val="000000"/>
                </a:solidFill>
              </a:rPr>
              <a:t> </a:t>
            </a:r>
            <a:r>
              <a:rPr lang="en-US" dirty="0" err="1">
                <a:solidFill>
                  <a:srgbClr val="000000"/>
                </a:solidFill>
              </a:rPr>
              <a:t>Minimised</a:t>
            </a:r>
            <a:r>
              <a:rPr lang="en-US" dirty="0">
                <a:solidFill>
                  <a:srgbClr val="000000"/>
                </a:solidFill>
              </a:rPr>
              <a:t> risk of data breaches </a:t>
            </a:r>
          </a:p>
          <a:p>
            <a:pPr lvl="1"/>
            <a:endParaRPr lang="en-US" dirty="0">
              <a:solidFill>
                <a:srgbClr val="000000"/>
              </a:solidFill>
            </a:endParaRPr>
          </a:p>
          <a:p>
            <a:pPr marL="533400" lvl="1" indent="0">
              <a:buNone/>
            </a:pPr>
            <a:endParaRPr lang="en-US" dirty="0" smtClean="0">
              <a:solidFill>
                <a:srgbClr val="000000"/>
              </a:solidFill>
            </a:endParaRPr>
          </a:p>
          <a:p>
            <a:pPr lvl="1"/>
            <a:endParaRPr lang="en-US" dirty="0" smtClean="0">
              <a:solidFill>
                <a:srgbClr val="000000"/>
              </a:solidFill>
            </a:endParaRPr>
          </a:p>
          <a:p>
            <a:pPr lvl="1"/>
            <a:endParaRPr lang="en-US" dirty="0">
              <a:solidFill>
                <a:srgbClr val="000000"/>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266912275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dirty="0" smtClean="0"/>
              <a:t>The Data Protection Office</a:t>
            </a:r>
            <a:endParaRPr dirty="0"/>
          </a:p>
        </p:txBody>
      </p:sp>
      <p:sp>
        <p:nvSpPr>
          <p:cNvPr id="113" name="Shape 113"/>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799870519"/>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3700" y="579647"/>
            <a:ext cx="7829386" cy="1220123"/>
          </a:xfrm>
        </p:spPr>
        <p:txBody>
          <a:bodyPr/>
          <a:lstStyle/>
          <a:p>
            <a:r>
              <a:rPr lang="en-US" sz="4800" dirty="0">
                <a:solidFill>
                  <a:srgbClr val="2185C5"/>
                </a:solidFill>
              </a:rPr>
              <a:t>The Data Protection </a:t>
            </a:r>
            <a:r>
              <a:rPr lang="en-US" sz="4800" dirty="0" smtClean="0">
                <a:solidFill>
                  <a:srgbClr val="2185C5"/>
                </a:solidFill>
              </a:rPr>
              <a:t>Office (DPO)</a:t>
            </a:r>
            <a:endParaRPr lang="en-US" sz="4800" dirty="0">
              <a:solidFill>
                <a:srgbClr val="2185C5"/>
              </a:solidFill>
            </a:endParaRPr>
          </a:p>
        </p:txBody>
      </p:sp>
      <p:sp>
        <p:nvSpPr>
          <p:cNvPr id="3" name="Text Placeholder 2"/>
          <p:cNvSpPr>
            <a:spLocks noGrp="1"/>
          </p:cNvSpPr>
          <p:nvPr>
            <p:ph type="body" idx="1"/>
          </p:nvPr>
        </p:nvSpPr>
        <p:spPr>
          <a:xfrm>
            <a:off x="893700" y="1627777"/>
            <a:ext cx="7128082" cy="4736400"/>
          </a:xfrm>
        </p:spPr>
        <p:txBody>
          <a:bodyPr/>
          <a:lstStyle/>
          <a:p>
            <a:r>
              <a:rPr lang="en-US" dirty="0">
                <a:solidFill>
                  <a:srgbClr val="000000"/>
                </a:solidFill>
              </a:rPr>
              <a:t>Public office which acts with complete </a:t>
            </a:r>
            <a:r>
              <a:rPr lang="en-US" b="1" u="sng" dirty="0">
                <a:solidFill>
                  <a:srgbClr val="FF0000"/>
                </a:solidFill>
              </a:rPr>
              <a:t>independence</a:t>
            </a:r>
            <a:r>
              <a:rPr lang="en-US" b="1" dirty="0">
                <a:solidFill>
                  <a:srgbClr val="000000"/>
                </a:solidFill>
              </a:rPr>
              <a:t> </a:t>
            </a:r>
            <a:r>
              <a:rPr lang="en-US" dirty="0">
                <a:solidFill>
                  <a:srgbClr val="000000"/>
                </a:solidFill>
              </a:rPr>
              <a:t>and</a:t>
            </a:r>
            <a:r>
              <a:rPr lang="en-US" b="1" dirty="0">
                <a:solidFill>
                  <a:srgbClr val="000000"/>
                </a:solidFill>
              </a:rPr>
              <a:t> </a:t>
            </a:r>
            <a:r>
              <a:rPr lang="en-US" b="1" u="sng" dirty="0" smtClean="0">
                <a:solidFill>
                  <a:srgbClr val="FF0000"/>
                </a:solidFill>
              </a:rPr>
              <a:t>impartiality</a:t>
            </a:r>
            <a:r>
              <a:rPr lang="en-US" b="1" u="sng" dirty="0" smtClean="0">
                <a:solidFill>
                  <a:srgbClr val="000000"/>
                </a:solidFill>
              </a:rPr>
              <a:t>.</a:t>
            </a:r>
          </a:p>
          <a:p>
            <a:endParaRPr lang="en-US" b="1" u="sng" dirty="0">
              <a:solidFill>
                <a:srgbClr val="000000"/>
              </a:solidFill>
            </a:endParaRPr>
          </a:p>
          <a:p>
            <a:pPr algn="just"/>
            <a:r>
              <a:rPr lang="en-US" dirty="0">
                <a:solidFill>
                  <a:srgbClr val="000000"/>
                </a:solidFill>
              </a:rPr>
              <a:t>Not subject to the control or direction of any </a:t>
            </a:r>
            <a:r>
              <a:rPr lang="en-US" dirty="0" smtClean="0">
                <a:solidFill>
                  <a:srgbClr val="000000"/>
                </a:solidFill>
              </a:rPr>
              <a:t>other person </a:t>
            </a:r>
            <a:r>
              <a:rPr lang="en-US" dirty="0">
                <a:solidFill>
                  <a:srgbClr val="000000"/>
                </a:solidFill>
              </a:rPr>
              <a:t>or authority in the discharge of its </a:t>
            </a:r>
            <a:r>
              <a:rPr lang="en-US" dirty="0" smtClean="0">
                <a:solidFill>
                  <a:srgbClr val="000000"/>
                </a:solidFill>
              </a:rPr>
              <a:t>functions.</a:t>
            </a:r>
          </a:p>
          <a:p>
            <a:pPr algn="just"/>
            <a:endParaRPr lang="en-US" dirty="0">
              <a:solidFill>
                <a:srgbClr val="000000"/>
              </a:solidFill>
            </a:endParaRPr>
          </a:p>
          <a:p>
            <a:pPr algn="just"/>
            <a:r>
              <a:rPr lang="en-US" dirty="0">
                <a:solidFill>
                  <a:srgbClr val="000000"/>
                </a:solidFill>
              </a:rPr>
              <a:t>Head of the Office is the </a:t>
            </a:r>
            <a:r>
              <a:rPr lang="en-US" b="1" u="sng" dirty="0">
                <a:solidFill>
                  <a:srgbClr val="FF0000"/>
                </a:solidFill>
              </a:rPr>
              <a:t>Data Protection </a:t>
            </a:r>
            <a:r>
              <a:rPr lang="en-US" b="1" u="sng" dirty="0" smtClean="0">
                <a:solidFill>
                  <a:srgbClr val="FF0000"/>
                </a:solidFill>
              </a:rPr>
              <a:t>Commissioner</a:t>
            </a:r>
            <a:r>
              <a:rPr lang="en-US" b="1" dirty="0" smtClean="0">
                <a:solidFill>
                  <a:srgbClr val="000000"/>
                </a:solidFill>
              </a:rPr>
              <a:t>.</a:t>
            </a:r>
            <a:endParaRPr lang="en-US" b="1" dirty="0">
              <a:solidFill>
                <a:srgbClr val="000000"/>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256586846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2667" y="33251"/>
            <a:ext cx="7377464" cy="1207786"/>
          </a:xfrm>
        </p:spPr>
        <p:txBody>
          <a:bodyPr/>
          <a:lstStyle/>
          <a:p>
            <a:r>
              <a:rPr lang="en-US" sz="4800" dirty="0" smtClean="0">
                <a:solidFill>
                  <a:srgbClr val="2185C5"/>
                </a:solidFill>
              </a:rPr>
              <a:t>Functions of DPO</a:t>
            </a:r>
            <a:endParaRPr lang="en-US" sz="4800" dirty="0">
              <a:solidFill>
                <a:srgbClr val="2185C5"/>
              </a:solidFill>
            </a:endParaRPr>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7</a:t>
            </a:fld>
            <a:endParaRPr lang="en"/>
          </a:p>
        </p:txBody>
      </p:sp>
      <p:graphicFrame>
        <p:nvGraphicFramePr>
          <p:cNvPr id="8" name="Content Placeholder 7"/>
          <p:cNvGraphicFramePr>
            <a:graphicFrameLocks/>
          </p:cNvGraphicFramePr>
          <p:nvPr>
            <p:extLst>
              <p:ext uri="{D42A27DB-BD31-4B8C-83A1-F6EECF244321}">
                <p14:modId xmlns:p14="http://schemas.microsoft.com/office/powerpoint/2010/main" val="1426079432"/>
              </p:ext>
            </p:extLst>
          </p:nvPr>
        </p:nvGraphicFramePr>
        <p:xfrm>
          <a:off x="216131" y="1131864"/>
          <a:ext cx="9144000" cy="5650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01596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dirty="0" smtClean="0"/>
              <a:t>Basic Concepts</a:t>
            </a:r>
            <a:endParaRPr dirty="0"/>
          </a:p>
        </p:txBody>
      </p:sp>
      <p:sp>
        <p:nvSpPr>
          <p:cNvPr id="112" name="Shape 112"/>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Section 2 - Interpretation</a:t>
            </a:r>
            <a:endParaRPr dirty="0"/>
          </a:p>
        </p:txBody>
      </p:sp>
      <p:sp>
        <p:nvSpPr>
          <p:cNvPr id="113" name="Shape 113"/>
          <p:cNvSpPr txBox="1">
            <a:spLocks noGrp="1"/>
          </p:cNvSpPr>
          <p:nvPr>
            <p:ph type="sldNum" idx="12"/>
          </p:nvPr>
        </p:nvSpPr>
        <p:spPr>
          <a:xfrm>
            <a:off x="-125" y="6440375"/>
            <a:ext cx="9144000" cy="417900"/>
          </a:xfrm>
          <a:prstGeom prst="rect">
            <a:avLst/>
          </a:prstGeom>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a:ln>
                  <a:noFill/>
                </a:ln>
                <a:solidFill>
                  <a:srgbClr val="97ABBC"/>
                </a:solidFill>
                <a:effectLst/>
                <a:uLnTx/>
                <a:uFillTx/>
                <a:latin typeface="Lato"/>
                <a:sym typeface="Lato"/>
              </a:rPr>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300" b="0" i="0" u="none" strike="noStrike" kern="0" cap="none" spc="0" normalizeH="0" baseline="0" noProof="0">
              <a:ln>
                <a:noFill/>
              </a:ln>
              <a:solidFill>
                <a:srgbClr val="97ABBC"/>
              </a:solidFill>
              <a:effectLst/>
              <a:uLnTx/>
              <a:uFillTx/>
              <a:latin typeface="Lato"/>
              <a:sym typeface="Lato"/>
            </a:endParaRPr>
          </a:p>
        </p:txBody>
      </p:sp>
    </p:spTree>
    <p:extLst>
      <p:ext uri="{BB962C8B-B14F-4D97-AF65-F5344CB8AC3E}">
        <p14:creationId xmlns:p14="http://schemas.microsoft.com/office/powerpoint/2010/main" val="2290257809"/>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2185C5"/>
                </a:solidFill>
              </a:rPr>
              <a:t>Basic Concepts</a:t>
            </a:r>
            <a:endParaRPr lang="en-US" sz="4800" dirty="0">
              <a:solidFill>
                <a:srgbClr val="2185C5"/>
              </a:solidFill>
            </a:endParaRPr>
          </a:p>
        </p:txBody>
      </p:sp>
      <p:sp>
        <p:nvSpPr>
          <p:cNvPr id="3" name="Text Placeholder 2"/>
          <p:cNvSpPr>
            <a:spLocks noGrp="1"/>
          </p:cNvSpPr>
          <p:nvPr>
            <p:ph type="body" idx="1"/>
          </p:nvPr>
        </p:nvSpPr>
        <p:spPr/>
        <p:txBody>
          <a:bodyPr/>
          <a:lstStyle/>
          <a:p>
            <a:pPr lvl="1"/>
            <a:endParaRPr lang="en-US" dirty="0"/>
          </a:p>
          <a:p>
            <a:pPr marL="533400" lvl="1" indent="0">
              <a:buNone/>
            </a:pPr>
            <a:endParaRPr lang="en-US" dirty="0" smtClean="0"/>
          </a:p>
          <a:p>
            <a:pPr lvl="1"/>
            <a:endParaRPr lang="en-US" dirty="0" smtClean="0"/>
          </a:p>
          <a:p>
            <a:pPr lvl="1"/>
            <a:endParaRPr lang="en-US"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300" b="0" i="0" u="none" strike="noStrike" kern="0" cap="none" spc="0" normalizeH="0" baseline="0" noProof="0" smtClean="0">
                <a:ln>
                  <a:noFill/>
                </a:ln>
                <a:solidFill>
                  <a:srgbClr val="97ABBC"/>
                </a:solidFill>
                <a:effectLst/>
                <a:uLnTx/>
                <a:uFillTx/>
                <a:latin typeface="Lato"/>
                <a:sym typeface="Lato"/>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lang="en" sz="1300" b="0" i="0" u="none" strike="noStrike" kern="0" cap="none" spc="0" normalizeH="0" baseline="0" noProof="0">
              <a:ln>
                <a:noFill/>
              </a:ln>
              <a:solidFill>
                <a:srgbClr val="97ABBC"/>
              </a:solidFill>
              <a:effectLst/>
              <a:uLnTx/>
              <a:uFillTx/>
              <a:latin typeface="Lato"/>
              <a:sym typeface="Lato"/>
            </a:endParaRPr>
          </a:p>
        </p:txBody>
      </p:sp>
      <p:graphicFrame>
        <p:nvGraphicFramePr>
          <p:cNvPr id="5" name="Diagram 4"/>
          <p:cNvGraphicFramePr/>
          <p:nvPr>
            <p:extLst>
              <p:ext uri="{D42A27DB-BD31-4B8C-83A1-F6EECF244321}">
                <p14:modId xmlns:p14="http://schemas.microsoft.com/office/powerpoint/2010/main" val="1788014701"/>
              </p:ext>
            </p:extLst>
          </p:nvPr>
        </p:nvGraphicFramePr>
        <p:xfrm>
          <a:off x="106742" y="1417650"/>
          <a:ext cx="8922533" cy="5343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Image result for personal data"/>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55724" y="4253402"/>
            <a:ext cx="2080642" cy="130867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8"/>
          <a:stretch>
            <a:fillRect/>
          </a:stretch>
        </p:blipFill>
        <p:spPr>
          <a:xfrm>
            <a:off x="6926402" y="13255"/>
            <a:ext cx="2210753" cy="1108863"/>
          </a:xfrm>
          <a:prstGeom prst="rect">
            <a:avLst/>
          </a:prstGeom>
        </p:spPr>
      </p:pic>
    </p:spTree>
    <p:extLst>
      <p:ext uri="{BB962C8B-B14F-4D97-AF65-F5344CB8AC3E}">
        <p14:creationId xmlns:p14="http://schemas.microsoft.com/office/powerpoint/2010/main" val="2596721949"/>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Antonio templat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set">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41F25F-5A57-478A-9606-A250DD33469C}"/>
</file>

<file path=customXml/itemProps2.xml><?xml version="1.0" encoding="utf-8"?>
<ds:datastoreItem xmlns:ds="http://schemas.openxmlformats.org/officeDocument/2006/customXml" ds:itemID="{70D5632F-C33B-469A-88FE-035AB9FCFCFD}"/>
</file>

<file path=customXml/itemProps3.xml><?xml version="1.0" encoding="utf-8"?>
<ds:datastoreItem xmlns:ds="http://schemas.openxmlformats.org/officeDocument/2006/customXml" ds:itemID="{41E2FF1A-9E39-4010-99AA-061D46AF0E91}"/>
</file>

<file path=docProps/app.xml><?xml version="1.0" encoding="utf-8"?>
<Properties xmlns="http://schemas.openxmlformats.org/officeDocument/2006/extended-properties" xmlns:vt="http://schemas.openxmlformats.org/officeDocument/2006/docPropsVTypes">
  <TotalTime>3544</TotalTime>
  <Words>2698</Words>
  <Application>Microsoft Office PowerPoint</Application>
  <PresentationFormat>On-screen Show (4:3)</PresentationFormat>
  <Paragraphs>312</Paragraphs>
  <Slides>34</Slides>
  <Notes>27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34</vt:i4>
      </vt:variant>
    </vt:vector>
  </HeadingPairs>
  <TitlesOfParts>
    <vt:vector size="44" baseType="lpstr">
      <vt:lpstr>Arial</vt:lpstr>
      <vt:lpstr>Calibri</vt:lpstr>
      <vt:lpstr>Courier New</vt:lpstr>
      <vt:lpstr>DaxlinePro</vt:lpstr>
      <vt:lpstr>Lato</vt:lpstr>
      <vt:lpstr>Raleway</vt:lpstr>
      <vt:lpstr>Times New Roman</vt:lpstr>
      <vt:lpstr>Antonio template</vt:lpstr>
      <vt:lpstr>1_Antonio template</vt:lpstr>
      <vt:lpstr>2_Antonio template</vt:lpstr>
      <vt:lpstr>AN OVERVIEW OF THE DATA PROTECTION ACT 2017</vt:lpstr>
      <vt:lpstr>Agenda</vt:lpstr>
      <vt:lpstr>Aims of the DPA</vt:lpstr>
      <vt:lpstr>Benefits of the Act</vt:lpstr>
      <vt:lpstr>The Data Protection Office</vt:lpstr>
      <vt:lpstr>The Data Protection Office (DPO)</vt:lpstr>
      <vt:lpstr>Functions of DPO</vt:lpstr>
      <vt:lpstr>Basic Concepts</vt:lpstr>
      <vt:lpstr>Basic Concepts</vt:lpstr>
      <vt:lpstr>Basic Concepts</vt:lpstr>
      <vt:lpstr>Basic Concepts</vt:lpstr>
      <vt:lpstr>Application of the Data Protection Act</vt:lpstr>
      <vt:lpstr>Application of the Act (1)</vt:lpstr>
      <vt:lpstr>Application of the Act (2)</vt:lpstr>
      <vt:lpstr>Non - Application of the Act</vt:lpstr>
      <vt:lpstr>Obligations on controllers and processors</vt:lpstr>
      <vt:lpstr>Obligations on controllers and processors </vt:lpstr>
      <vt:lpstr>Obligations on controllers and processors </vt:lpstr>
      <vt:lpstr>Obligations on controllers and processors </vt:lpstr>
      <vt:lpstr>PowerPoint Presentation</vt:lpstr>
      <vt:lpstr>Rights of Data Subjects</vt:lpstr>
      <vt:lpstr>Rights of Data Subjects</vt:lpstr>
      <vt:lpstr>Rights of Data Subjects</vt:lpstr>
      <vt:lpstr>Exercise of rights – Section 41</vt:lpstr>
      <vt:lpstr>OTHER OFFENCES AND PENALTIES </vt:lpstr>
      <vt:lpstr>Unlawful disclosure of personal data – Section 42</vt:lpstr>
      <vt:lpstr>Offences and Penalties – Section 43</vt:lpstr>
      <vt:lpstr>Other Offences and Penalties</vt:lpstr>
      <vt:lpstr> EXCEPTIONS AND RESTRICTIONS</vt:lpstr>
      <vt:lpstr>Exceptions and Restrictions – S44 </vt:lpstr>
      <vt:lpstr>CERTIFICATIONS</vt:lpstr>
      <vt:lpstr>Certification – Section 48</vt:lpstr>
      <vt:lpstr>Certification – Section 48</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THE DATA PROTECTION ACT 2017</dc:title>
  <dc:creator>Rushda Goburdhun</dc:creator>
  <cp:lastModifiedBy>Data Protection Office</cp:lastModifiedBy>
  <cp:revision>247</cp:revision>
  <cp:lastPrinted>2019-07-17T10:57:56Z</cp:lastPrinted>
  <dcterms:modified xsi:type="dcterms:W3CDTF">2019-10-15T06:02:32Z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