
<file path=[Content_Types].xml><?xml version="1.0" encoding="utf-8"?>
<Types xmlns="http://schemas.openxmlformats.org/package/2006/content-types">
  <Default Extension="jfif" ContentType="image/jpeg"/>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diagrams/data21.xml" ContentType="application/vnd.openxmlformats-officedocument.drawingml.diagramData+xml"/>
  <Override PartName="/ppt/diagrams/data19.xml" ContentType="application/vnd.openxmlformats-officedocument.drawingml.diagramData+xml"/>
  <Override PartName="/ppt/diagrams/data18.xml" ContentType="application/vnd.openxmlformats-officedocument.drawingml.diagramData+xml"/>
  <Override PartName="/ppt/diagrams/data20.xml" ContentType="application/vnd.openxmlformats-officedocument.drawingml.diagramData+xml"/>
  <Override PartName="/ppt/diagrams/data17.xml" ContentType="application/vnd.openxmlformats-officedocument.drawingml.diagramData+xml"/>
  <Override PartName="/ppt/diagrams/data22.xml" ContentType="application/vnd.openxmlformats-officedocument.drawingml.diagramData+xml"/>
  <Override PartName="/ppt/diagrams/data15.xml" ContentType="application/vnd.openxmlformats-officedocument.drawingml.diagramData+xml"/>
  <Override PartName="/ppt/diagrams/data6.xml" ContentType="application/vnd.openxmlformats-officedocument.drawingml.diagramData+xml"/>
  <Override PartName="/ppt/diagrams/data5.xml" ContentType="application/vnd.openxmlformats-officedocument.drawingml.diagramData+xml"/>
  <Override PartName="/ppt/diagrams/data4.xml" ContentType="application/vnd.openxmlformats-officedocument.drawingml.diagramData+xml"/>
  <Override PartName="/ppt/diagrams/data3.xml" ContentType="application/vnd.openxmlformats-officedocument.drawingml.diagramData+xml"/>
  <Override PartName="/ppt/diagrams/data7.xml" ContentType="application/vnd.openxmlformats-officedocument.drawingml.diagramData+xml"/>
  <Override PartName="/ppt/diagrams/data8.xml" ContentType="application/vnd.openxmlformats-officedocument.drawingml.diagramData+xml"/>
  <Override PartName="/ppt/diagrams/data9.xml" ContentType="application/vnd.openxmlformats-officedocument.drawingml.diagramData+xml"/>
  <Override PartName="/ppt/diagrams/data14.xml" ContentType="application/vnd.openxmlformats-officedocument.drawingml.diagramData+xml"/>
  <Override PartName="/ppt/diagrams/data12.xml" ContentType="application/vnd.openxmlformats-officedocument.drawingml.diagramData+xml"/>
  <Override PartName="/ppt/diagrams/data11.xml" ContentType="application/vnd.openxmlformats-officedocument.drawingml.diagramData+xml"/>
  <Override PartName="/ppt/diagrams/data10.xml" ContentType="application/vnd.openxmlformats-officedocument.drawingml.diagramData+xml"/>
  <Override PartName="/ppt/diagrams/data16.xml" ContentType="application/vnd.openxmlformats-officedocument.drawingml.diagramData+xml"/>
  <Override PartName="/ppt/diagrams/data2.xml" ContentType="application/vnd.openxmlformats-officedocument.drawingml.diagramData+xml"/>
  <Override PartName="/ppt/diagrams/data13.xml" ContentType="application/vnd.openxmlformats-officedocument.drawingml.diagramData+xml"/>
  <Override PartName="/ppt/slides/slide10.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7.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8.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9.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2.xml" ContentType="application/vnd.openxmlformats-officedocument.presentationml.slide+xml"/>
  <Override PartName="/ppt/diagrams/data1.xml" ContentType="application/vnd.openxmlformats-officedocument.drawingml.diagramData+xml"/>
  <Override PartName="/ppt/slides/slide25.xml" ContentType="application/vnd.openxmlformats-officedocument.presentationml.slide+xml"/>
  <Override PartName="/ppt/slides/slide32.xml" ContentType="application/vnd.openxmlformats-officedocument.presentationml.slide+xml"/>
  <Override PartName="/ppt/slides/slide1.xml" ContentType="application/vnd.openxmlformats-officedocument.presentationml.slide+xml"/>
  <Override PartName="/ppt/slides/slide3.xml" ContentType="application/vnd.openxmlformats-officedocument.presentationml.slide+xml"/>
  <Override PartName="/ppt/slides/slide31.xml" ContentType="application/vnd.openxmlformats-officedocument.presentationml.slide+xml"/>
  <Override PartName="/ppt/slides/slide29.xml" ContentType="application/vnd.openxmlformats-officedocument.presentationml.slide+xml"/>
  <Override PartName="/ppt/slides/slide26.xml" ContentType="application/vnd.openxmlformats-officedocument.presentationml.slide+xml"/>
  <Override PartName="/ppt/slides/slide30.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Layouts/slideLayout7.xml" ContentType="application/vnd.openxmlformats-officedocument.presentationml.slideLayout+xml"/>
  <Override PartName="/ppt/notesSlides/notesSlide30.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Masters/slideMaster1.xml" ContentType="application/vnd.openxmlformats-officedocument.presentationml.slideMaster+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slideLayouts/slideLayout4.xml" ContentType="application/vnd.openxmlformats-officedocument.presentationml.slideLayout+xml"/>
  <Override PartName="/ppt/notesSlides/notesSlide23.xml" ContentType="application/vnd.openxmlformats-officedocument.presentationml.notesSlide+xml"/>
  <Override PartName="/ppt/slideLayouts/slideLayout1.xml" ContentType="application/vnd.openxmlformats-officedocument.presentationml.slideLayout+xml"/>
  <Override PartName="/ppt/notesSlides/notesSlide28.xml" ContentType="application/vnd.openxmlformats-officedocument.presentationml.notesSlide+xml"/>
  <Override PartName="/ppt/notesSlides/notesSlide33.xml" ContentType="application/vnd.openxmlformats-officedocument.presentationml.notesSlide+xml"/>
  <Override PartName="/ppt/notesSlides/notesSlide29.xml" ContentType="application/vnd.openxmlformats-officedocument.presentationml.notesSlide+xml"/>
  <Override PartName="/ppt/notesSlides/notesSlide32.xml" ContentType="application/vnd.openxmlformats-officedocument.presentationml.notesSlide+xml"/>
  <Override PartName="/ppt/notesSlides/notesSlide27.xml" ContentType="application/vnd.openxmlformats-officedocument.presentationml.notesSlide+xml"/>
  <Override PartName="/ppt/slideLayouts/slideLayout2.xml" ContentType="application/vnd.openxmlformats-officedocument.presentationml.slideLayout+xml"/>
  <Override PartName="/ppt/notesSlides/notesSlide26.xml" ContentType="application/vnd.openxmlformats-officedocument.presentationml.notesSlide+xml"/>
  <Override PartName="/ppt/slideLayouts/slideLayout5.xml" ContentType="application/vnd.openxmlformats-officedocument.presentationml.slideLayou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slideLayouts/slideLayout3.xml" ContentType="application/vnd.openxmlformats-officedocument.presentationml.slideLayout+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notesSlides/notesSlide3.xml" ContentType="application/vnd.openxmlformats-officedocument.presentationml.notesSlide+xml"/>
  <Override PartName="/ppt/notesSlides/notesSlide7.xml" ContentType="application/vnd.openxmlformats-officedocument.presentationml.notesSlide+xml"/>
  <Override PartName="/ppt/notesSlides/notesSlide2.xml" ContentType="application/vnd.openxmlformats-officedocument.presentationml.notesSlide+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9.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14.xml" ContentType="application/vnd.openxmlformats-officedocument.presentationml.notesSlide+xml"/>
  <Override PartName="/ppt/notesSlides/notesSlide16.xml" ContentType="application/vnd.openxmlformats-officedocument.presentationml.notesSlide+xml"/>
  <Override PartName="/ppt/notesSlides/notesSlide1.xml" ContentType="application/vnd.openxmlformats-officedocument.presentationml.notesSlide+xml"/>
  <Override PartName="/ppt/notesSlides/notesSlide15.xml" ContentType="application/vnd.openxmlformats-officedocument.presentationml.notesSlide+xml"/>
  <Override PartName="/ppt/notesSlides/notesSlide17.xml" ContentType="application/vnd.openxmlformats-officedocument.presentationml.notesSlide+xml"/>
  <Override PartName="/ppt/notesMasters/notesMaster1.xml" ContentType="application/vnd.openxmlformats-officedocument.presentationml.notesMaster+xml"/>
  <Override PartName="/ppt/diagrams/drawing21.xml" ContentType="application/vnd.ms-office.drawingml.diagramDrawing+xml"/>
  <Override PartName="/ppt/diagrams/colors1.xml" ContentType="application/vnd.openxmlformats-officedocument.drawingml.diagramColors+xml"/>
  <Override PartName="/ppt/diagrams/quickStyle21.xml" ContentType="application/vnd.openxmlformats-officedocument.drawingml.diagramStyle+xml"/>
  <Override PartName="/ppt/diagrams/layout21.xml" ContentType="application/vnd.openxmlformats-officedocument.drawingml.diagramLayout+xml"/>
  <Override PartName="/ppt/diagrams/colors21.xml" ContentType="application/vnd.openxmlformats-officedocument.drawingml.diagramColors+xml"/>
  <Override PartName="/ppt/diagrams/layout22.xml" ContentType="application/vnd.openxmlformats-officedocument.drawingml.diagramLayout+xml"/>
  <Override PartName="/ppt/diagrams/drawing22.xml" ContentType="application/vnd.ms-office.drawingml.diagramDrawing+xml"/>
  <Override PartName="/ppt/diagrams/colors22.xml" ContentType="application/vnd.openxmlformats-officedocument.drawingml.diagramColors+xml"/>
  <Override PartName="/ppt/diagrams/quickStyle22.xml" ContentType="application/vnd.openxmlformats-officedocument.drawingml.diagramStyle+xml"/>
  <Override PartName="/ppt/handoutMasters/handoutMaster1.xml" ContentType="application/vnd.openxmlformats-officedocument.presentationml.handoutMaster+xml"/>
  <Override PartName="/ppt/diagrams/drawing17.xml" ContentType="application/vnd.ms-office.drawingml.diagramDrawing+xml"/>
  <Override PartName="/ppt/diagrams/colors20.xml" ContentType="application/vnd.openxmlformats-officedocument.drawingml.diagramColors+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theme/theme3.xml" ContentType="application/vnd.openxmlformats-officedocument.theme+xml"/>
  <Override PartName="/ppt/diagrams/drawing7.xml" ContentType="application/vnd.ms-office.drawingml.diagramDrawing+xml"/>
  <Override PartName="/ppt/diagrams/colors7.xml" ContentType="application/vnd.openxmlformats-officedocument.drawingml.diagramColors+xml"/>
  <Override PartName="/ppt/diagrams/quickStyle7.xml" ContentType="application/vnd.openxmlformats-officedocument.drawingml.diagramStyle+xml"/>
  <Override PartName="/ppt/diagrams/layout7.xml" ContentType="application/vnd.openxmlformats-officedocument.drawingml.diagramLayout+xml"/>
  <Override PartName="/ppt/theme/theme2.xml" ContentType="application/vnd.openxmlformats-officedocument.theme+xml"/>
  <Override PartName="/ppt/diagrams/colors10.xml" ContentType="application/vnd.openxmlformats-officedocument.drawingml.diagramColors+xml"/>
  <Override PartName="/ppt/diagrams/quickStyle10.xml" ContentType="application/vnd.openxmlformats-officedocument.drawingml.diagramStyle+xml"/>
  <Override PartName="/ppt/diagrams/layout10.xml" ContentType="application/vnd.openxmlformats-officedocument.drawingml.diagramLayout+xml"/>
  <Override PartName="/ppt/diagrams/drawing9.xml" ContentType="application/vnd.ms-office.drawingml.diagramDrawing+xml"/>
  <Override PartName="/ppt/diagrams/colors9.xml" ContentType="application/vnd.openxmlformats-officedocument.drawingml.diagramColors+xml"/>
  <Override PartName="/ppt/diagrams/quickStyle9.xml" ContentType="application/vnd.openxmlformats-officedocument.drawingml.diagramStyle+xml"/>
  <Override PartName="/ppt/diagrams/layout9.xml" ContentType="application/vnd.openxmlformats-officedocument.drawingml.diagramLayout+xml"/>
  <Override PartName="/ppt/diagrams/drawing6.xml" ContentType="application/vnd.ms-office.drawingml.diagramDrawing+xml"/>
  <Override PartName="/ppt/diagrams/colors6.xml" ContentType="application/vnd.openxmlformats-officedocument.drawingml.diagramColors+xml"/>
  <Override PartName="/ppt/diagrams/colors3.xml" ContentType="application/vnd.openxmlformats-officedocument.drawingml.diagramColors+xml"/>
  <Override PartName="/ppt/diagrams/quickStyle3.xml" ContentType="application/vnd.openxmlformats-officedocument.drawingml.diagramStyle+xml"/>
  <Override PartName="/ppt/diagrams/layout3.xml" ContentType="application/vnd.openxmlformats-officedocument.drawingml.diagramLayout+xml"/>
  <Override PartName="/ppt/diagrams/drawing2.xml" ContentType="application/vnd.ms-office.drawingml.diagramDrawing+xml"/>
  <Override PartName="/ppt/diagrams/colors2.xml" ContentType="application/vnd.openxmlformats-officedocument.drawingml.diagramColors+xml"/>
  <Override PartName="/ppt/diagrams/quickStyle2.xml" ContentType="application/vnd.openxmlformats-officedocument.drawingml.diagramStyle+xml"/>
  <Override PartName="/ppt/diagrams/layout2.xml" ContentType="application/vnd.openxmlformats-officedocument.drawingml.diagramLayout+xml"/>
  <Override PartName="/ppt/diagrams/layout1.xml" ContentType="application/vnd.openxmlformats-officedocument.drawingml.diagramLayout+xml"/>
  <Override PartName="/ppt/diagrams/drawing1.xml" ContentType="application/vnd.ms-office.drawingml.diagramDrawing+xml"/>
  <Override PartName="/ppt/diagrams/drawing3.xml" ContentType="application/vnd.ms-office.drawingml.diagramDrawing+xml"/>
  <Override PartName="/ppt/diagrams/layout4.xml" ContentType="application/vnd.openxmlformats-officedocument.drawingml.diagramLayout+xml"/>
  <Override PartName="/ppt/diagrams/quickStyle6.xml" ContentType="application/vnd.openxmlformats-officedocument.drawingml.diagramStyle+xml"/>
  <Override PartName="/ppt/diagrams/layout6.xml" ContentType="application/vnd.openxmlformats-officedocument.drawingml.diagramLayout+xml"/>
  <Override PartName="/ppt/diagrams/drawing5.xml" ContentType="application/vnd.ms-office.drawingml.diagramDrawing+xml"/>
  <Override PartName="/ppt/diagrams/colors5.xml" ContentType="application/vnd.openxmlformats-officedocument.drawingml.diagramColors+xml"/>
  <Override PartName="/ppt/diagrams/quickStyle5.xml" ContentType="application/vnd.openxmlformats-officedocument.drawingml.diagramStyle+xml"/>
  <Override PartName="/ppt/diagrams/layout5.xml" ContentType="application/vnd.openxmlformats-officedocument.drawingml.diagramLayout+xml"/>
  <Override PartName="/ppt/diagrams/drawing4.xml" ContentType="application/vnd.ms-office.drawingml.diagramDrawing+xml"/>
  <Override PartName="/ppt/diagrams/colors4.xml" ContentType="application/vnd.openxmlformats-officedocument.drawingml.diagramColors+xml"/>
  <Override PartName="/ppt/diagrams/quickStyle4.xml" ContentType="application/vnd.openxmlformats-officedocument.drawingml.diagramStyle+xml"/>
  <Override PartName="/ppt/diagrams/drawing10.xml" ContentType="application/vnd.ms-office.drawingml.diagramDrawing+xml"/>
  <Override PartName="/ppt/diagrams/layout11.xml" ContentType="application/vnd.openxmlformats-officedocument.drawingml.diagramLayout+xml"/>
  <Override PartName="/ppt/diagrams/quickStyle11.xml" ContentType="application/vnd.openxmlformats-officedocument.drawingml.diagramStyle+xml"/>
  <Override PartName="/ppt/diagrams/quickStyle1.xml" ContentType="application/vnd.openxmlformats-officedocument.drawingml.diagramStyle+xml"/>
  <Override PartName="/ppt/diagrams/colors17.xml" ContentType="application/vnd.openxmlformats-officedocument.drawingml.diagramColors+xml"/>
  <Override PartName="/ppt/diagrams/quickStyle17.xml" ContentType="application/vnd.openxmlformats-officedocument.drawingml.diagramStyle+xml"/>
  <Override PartName="/ppt/diagrams/layout17.xml" ContentType="application/vnd.openxmlformats-officedocument.drawingml.diagramLayout+xml"/>
  <Override PartName="/ppt/diagrams/drawing16.xml" ContentType="application/vnd.ms-office.drawingml.diagramDrawing+xml"/>
  <Override PartName="/ppt/diagrams/drawing20.xml" ContentType="application/vnd.ms-office.drawingml.diagramDrawing+xml"/>
  <Override PartName="/ppt/diagrams/quickStyle16.xml" ContentType="application/vnd.openxmlformats-officedocument.drawingml.diagramStyle+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quickStyle20.xml" ContentType="application/vnd.openxmlformats-officedocument.drawingml.diagramStyle+xml"/>
  <Override PartName="/ppt/diagrams/layout20.xml" ContentType="application/vnd.openxmlformats-officedocument.drawingml.diagramLayout+xml"/>
  <Override PartName="/ppt/diagrams/drawing19.xml" ContentType="application/vnd.ms-office.drawingml.diagramDrawing+xml"/>
  <Override PartName="/ppt/diagrams/colors19.xml" ContentType="application/vnd.openxmlformats-officedocument.drawingml.diagramColors+xml"/>
  <Override PartName="/ppt/diagrams/quickStyle19.xml" ContentType="application/vnd.openxmlformats-officedocument.drawingml.diagramStyle+xml"/>
  <Override PartName="/ppt/diagrams/layout19.xml" ContentType="application/vnd.openxmlformats-officedocument.drawingml.diagramLayout+xml"/>
  <Override PartName="/ppt/theme/theme1.xml" ContentType="application/vnd.openxmlformats-officedocument.theme+xml"/>
  <Override PartName="/ppt/diagrams/drawing18.xml" ContentType="application/vnd.ms-office.drawingml.diagramDrawing+xml"/>
  <Override PartName="/ppt/diagrams/layout16.xml" ContentType="application/vnd.openxmlformats-officedocument.drawingml.diagramLayout+xml"/>
  <Override PartName="/ppt/diagrams/colors16.xml" ContentType="application/vnd.openxmlformats-officedocument.drawingml.diagramColors+xml"/>
  <Override PartName="/ppt/diagrams/colors15.xml" ContentType="application/vnd.openxmlformats-officedocument.drawingml.diagramColors+xml"/>
  <Override PartName="/ppt/diagrams/layout13.xml" ContentType="application/vnd.openxmlformats-officedocument.drawingml.diagramLayout+xml"/>
  <Override PartName="/ppt/diagrams/drawing12.xml" ContentType="application/vnd.ms-office.drawingml.diagramDrawing+xml"/>
  <Override PartName="/ppt/diagrams/colors12.xml" ContentType="application/vnd.openxmlformats-officedocument.drawingml.diagramColors+xml"/>
  <Override PartName="/ppt/diagrams/quickStyle12.xml" ContentType="application/vnd.openxmlformats-officedocument.drawingml.diagramStyle+xml"/>
  <Override PartName="/ppt/diagrams/layout12.xml" ContentType="application/vnd.openxmlformats-officedocument.drawingml.diagramLayout+xml"/>
  <Override PartName="/ppt/diagrams/drawing11.xml" ContentType="application/vnd.ms-office.drawingml.diagramDrawing+xml"/>
  <Override PartName="/ppt/diagrams/colors11.xml" ContentType="application/vnd.openxmlformats-officedocument.drawingml.diagramColors+xml"/>
  <Override PartName="/ppt/diagrams/drawing15.xml" ContentType="application/vnd.ms-office.drawingml.diagramDrawing+xml"/>
  <Override PartName="/ppt/diagrams/quickStyle13.xml" ContentType="application/vnd.openxmlformats-officedocument.drawingml.diagramStyle+xml"/>
  <Override PartName="/ppt/diagrams/quickStyle15.xml" ContentType="application/vnd.openxmlformats-officedocument.drawingml.diagramStyle+xml"/>
  <Override PartName="/ppt/diagrams/layout15.xml" ContentType="application/vnd.openxmlformats-officedocument.drawingml.diagramLayout+xml"/>
  <Override PartName="/ppt/diagrams/drawing14.xml" ContentType="application/vnd.ms-office.drawingml.diagramDrawing+xml"/>
  <Override PartName="/ppt/diagrams/colors13.xml" ContentType="application/vnd.openxmlformats-officedocument.drawingml.diagramColors+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3.xml" ContentType="application/vnd.ms-office.drawingml.diagramDrawing+xml"/>
  <Override PartName="/ppt/diagrams/layout14.xml" ContentType="application/vnd.openxmlformats-officedocument.drawingml.diagramLayout+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9" r:id="rId1"/>
  </p:sldMasterIdLst>
  <p:notesMasterIdLst>
    <p:notesMasterId r:id="rId35"/>
  </p:notesMasterIdLst>
  <p:handoutMasterIdLst>
    <p:handoutMasterId r:id="rId36"/>
  </p:handoutMasterIdLst>
  <p:sldIdLst>
    <p:sldId id="256" r:id="rId2"/>
    <p:sldId id="261" r:id="rId3"/>
    <p:sldId id="258" r:id="rId4"/>
    <p:sldId id="284" r:id="rId5"/>
    <p:sldId id="285" r:id="rId6"/>
    <p:sldId id="273" r:id="rId7"/>
    <p:sldId id="287" r:id="rId8"/>
    <p:sldId id="286" r:id="rId9"/>
    <p:sldId id="288" r:id="rId10"/>
    <p:sldId id="278" r:id="rId11"/>
    <p:sldId id="267" r:id="rId12"/>
    <p:sldId id="259" r:id="rId13"/>
    <p:sldId id="289" r:id="rId14"/>
    <p:sldId id="290" r:id="rId15"/>
    <p:sldId id="291" r:id="rId16"/>
    <p:sldId id="266" r:id="rId17"/>
    <p:sldId id="293" r:id="rId18"/>
    <p:sldId id="295" r:id="rId19"/>
    <p:sldId id="297" r:id="rId20"/>
    <p:sldId id="294" r:id="rId21"/>
    <p:sldId id="299" r:id="rId22"/>
    <p:sldId id="300" r:id="rId23"/>
    <p:sldId id="301" r:id="rId24"/>
    <p:sldId id="302" r:id="rId25"/>
    <p:sldId id="307" r:id="rId26"/>
    <p:sldId id="304" r:id="rId27"/>
    <p:sldId id="306" r:id="rId28"/>
    <p:sldId id="308" r:id="rId29"/>
    <p:sldId id="314" r:id="rId30"/>
    <p:sldId id="312" r:id="rId31"/>
    <p:sldId id="313" r:id="rId32"/>
    <p:sldId id="305" r:id="rId33"/>
    <p:sldId id="279" r:id="rId34"/>
  </p:sldIdLst>
  <p:sldSz cx="9144000" cy="5143500" type="screen16x9"/>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A7B5"/>
    <a:srgbClr val="D3EBD5"/>
    <a:srgbClr val="0B87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28AC728-F421-4C4F-967F-391639ABA2DD}">
  <a:tblStyle styleId="{428AC728-F421-4C4F-967F-391639ABA2DD}"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65146" autoAdjust="0"/>
  </p:normalViewPr>
  <p:slideViewPr>
    <p:cSldViewPr snapToGrid="0">
      <p:cViewPr varScale="1">
        <p:scale>
          <a:sx n="63" d="100"/>
          <a:sy n="63" d="100"/>
        </p:scale>
        <p:origin x="162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customXml" Target="../customXml/item3.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BB3573-428A-4EBC-BBF1-1AE4D3EFDDDC}" type="doc">
      <dgm:prSet loTypeId="urn:diagrams.loki3.com/VaryingWidthList" loCatId="list" qsTypeId="urn:microsoft.com/office/officeart/2005/8/quickstyle/simple1" qsCatId="simple" csTypeId="urn:microsoft.com/office/officeart/2005/8/colors/colorful1" csCatId="colorful" phldr="1"/>
      <dgm:spPr/>
      <dgm:t>
        <a:bodyPr/>
        <a:lstStyle/>
        <a:p>
          <a:endParaRPr lang="en-US"/>
        </a:p>
      </dgm:t>
    </dgm:pt>
    <dgm:pt modelId="{8D2D3C3C-1F2D-4493-9786-A0D674206385}">
      <dgm:prSet phldrT="[Text]"/>
      <dgm:spPr/>
      <dgm:t>
        <a:bodyPr/>
        <a:lstStyle/>
        <a:p>
          <a:r>
            <a:rPr lang="en-US" b="0" i="0" dirty="0"/>
            <a:t>Prior to the GDPR, the EU's data protection regime was governed by </a:t>
          </a:r>
          <a:r>
            <a:rPr lang="en-US" b="0" i="0" dirty="0" smtClean="0"/>
            <a:t>this </a:t>
          </a:r>
          <a:r>
            <a:rPr lang="en-US" b="0" i="0" dirty="0"/>
            <a:t>Directive. </a:t>
          </a:r>
          <a:endParaRPr lang="en-US" dirty="0"/>
        </a:p>
      </dgm:t>
    </dgm:pt>
    <dgm:pt modelId="{4CD260F0-09C6-4342-8A8A-D5AAEA40DB7B}" type="parTrans" cxnId="{E89BE9DB-5718-4CC3-8747-0404C2023162}">
      <dgm:prSet/>
      <dgm:spPr/>
      <dgm:t>
        <a:bodyPr/>
        <a:lstStyle/>
        <a:p>
          <a:endParaRPr lang="en-US"/>
        </a:p>
      </dgm:t>
    </dgm:pt>
    <dgm:pt modelId="{618B328B-B824-4129-8071-A82FDB376FD1}" type="sibTrans" cxnId="{E89BE9DB-5718-4CC3-8747-0404C2023162}">
      <dgm:prSet/>
      <dgm:spPr/>
      <dgm:t>
        <a:bodyPr/>
        <a:lstStyle/>
        <a:p>
          <a:endParaRPr lang="en-US"/>
        </a:p>
      </dgm:t>
    </dgm:pt>
    <dgm:pt modelId="{0295C7CF-6320-494E-A6AD-FB0C6AFAB245}">
      <dgm:prSet phldrT="[Text]"/>
      <dgm:spPr/>
      <dgm:t>
        <a:bodyPr/>
        <a:lstStyle/>
        <a:p>
          <a:r>
            <a:rPr lang="en-US" b="0" i="0" dirty="0"/>
            <a:t>The Directive (as with all EU Directives) did not apply automatically, and had to be transposed into the national laws of each Member States.</a:t>
          </a:r>
          <a:endParaRPr lang="en-US" dirty="0"/>
        </a:p>
      </dgm:t>
    </dgm:pt>
    <dgm:pt modelId="{203150E1-011C-493C-97B7-1BB7BD67E291}" type="parTrans" cxnId="{596231EF-16BD-4890-A348-47C9DDDE1C15}">
      <dgm:prSet/>
      <dgm:spPr/>
      <dgm:t>
        <a:bodyPr/>
        <a:lstStyle/>
        <a:p>
          <a:endParaRPr lang="en-US"/>
        </a:p>
      </dgm:t>
    </dgm:pt>
    <dgm:pt modelId="{DB7D75B4-2A54-4000-B675-16DDB8D24531}" type="sibTrans" cxnId="{596231EF-16BD-4890-A348-47C9DDDE1C15}">
      <dgm:prSet/>
      <dgm:spPr/>
      <dgm:t>
        <a:bodyPr/>
        <a:lstStyle/>
        <a:p>
          <a:endParaRPr lang="en-US"/>
        </a:p>
      </dgm:t>
    </dgm:pt>
    <dgm:pt modelId="{99B46640-B653-4B87-A22F-78343D2B2900}">
      <dgm:prSet phldrT="[Text]"/>
      <dgm:spPr/>
      <dgm:t>
        <a:bodyPr/>
        <a:lstStyle/>
        <a:p>
          <a:r>
            <a:rPr lang="en-US" b="0" i="0" dirty="0"/>
            <a:t>Inevitably, the national legislatures of the Member States applied their own interpretation of the Directive, resulting in non identical data protection compliance requirements across the EU.</a:t>
          </a:r>
          <a:endParaRPr lang="en-US" dirty="0"/>
        </a:p>
      </dgm:t>
    </dgm:pt>
    <dgm:pt modelId="{AA3C2B0E-19EF-493D-86BF-B978EBF15EB7}" type="parTrans" cxnId="{318797A7-44DF-4BD7-96C7-C4462BA40731}">
      <dgm:prSet/>
      <dgm:spPr/>
      <dgm:t>
        <a:bodyPr/>
        <a:lstStyle/>
        <a:p>
          <a:endParaRPr lang="en-US"/>
        </a:p>
      </dgm:t>
    </dgm:pt>
    <dgm:pt modelId="{87199DD6-B503-432E-8857-0BEFFBA39D89}" type="sibTrans" cxnId="{318797A7-44DF-4BD7-96C7-C4462BA40731}">
      <dgm:prSet/>
      <dgm:spPr/>
      <dgm:t>
        <a:bodyPr/>
        <a:lstStyle/>
        <a:p>
          <a:endParaRPr lang="en-US"/>
        </a:p>
      </dgm:t>
    </dgm:pt>
    <dgm:pt modelId="{1D6F80FE-F5B4-488E-A893-0061A78F7C27}" type="pres">
      <dgm:prSet presAssocID="{40BB3573-428A-4EBC-BBF1-1AE4D3EFDDDC}" presName="Name0" presStyleCnt="0">
        <dgm:presLayoutVars>
          <dgm:resizeHandles/>
        </dgm:presLayoutVars>
      </dgm:prSet>
      <dgm:spPr/>
      <dgm:t>
        <a:bodyPr/>
        <a:lstStyle/>
        <a:p>
          <a:endParaRPr lang="en-US"/>
        </a:p>
      </dgm:t>
    </dgm:pt>
    <dgm:pt modelId="{0D106849-51BF-4247-9B9F-36BD4D6D6521}" type="pres">
      <dgm:prSet presAssocID="{8D2D3C3C-1F2D-4493-9786-A0D674206385}" presName="text" presStyleLbl="node1" presStyleIdx="0" presStyleCnt="3">
        <dgm:presLayoutVars>
          <dgm:bulletEnabled val="1"/>
        </dgm:presLayoutVars>
      </dgm:prSet>
      <dgm:spPr/>
      <dgm:t>
        <a:bodyPr/>
        <a:lstStyle/>
        <a:p>
          <a:endParaRPr lang="en-US"/>
        </a:p>
      </dgm:t>
    </dgm:pt>
    <dgm:pt modelId="{3E70A4D6-378E-483E-9E15-38B8B66D06C1}" type="pres">
      <dgm:prSet presAssocID="{618B328B-B824-4129-8071-A82FDB376FD1}" presName="space" presStyleCnt="0"/>
      <dgm:spPr/>
    </dgm:pt>
    <dgm:pt modelId="{A0F5235E-2BD3-4C87-8E88-DAFC962AA048}" type="pres">
      <dgm:prSet presAssocID="{0295C7CF-6320-494E-A6AD-FB0C6AFAB245}" presName="text" presStyleLbl="node1" presStyleIdx="1" presStyleCnt="3">
        <dgm:presLayoutVars>
          <dgm:bulletEnabled val="1"/>
        </dgm:presLayoutVars>
      </dgm:prSet>
      <dgm:spPr/>
      <dgm:t>
        <a:bodyPr/>
        <a:lstStyle/>
        <a:p>
          <a:endParaRPr lang="en-US"/>
        </a:p>
      </dgm:t>
    </dgm:pt>
    <dgm:pt modelId="{B17B46C9-59C0-4402-8B53-16A090B22EF7}" type="pres">
      <dgm:prSet presAssocID="{DB7D75B4-2A54-4000-B675-16DDB8D24531}" presName="space" presStyleCnt="0"/>
      <dgm:spPr/>
    </dgm:pt>
    <dgm:pt modelId="{602F40F4-0B52-4B4C-A4F5-FD4B23AC81D5}" type="pres">
      <dgm:prSet presAssocID="{99B46640-B653-4B87-A22F-78343D2B2900}" presName="text" presStyleLbl="node1" presStyleIdx="2" presStyleCnt="3">
        <dgm:presLayoutVars>
          <dgm:bulletEnabled val="1"/>
        </dgm:presLayoutVars>
      </dgm:prSet>
      <dgm:spPr/>
      <dgm:t>
        <a:bodyPr/>
        <a:lstStyle/>
        <a:p>
          <a:endParaRPr lang="en-US"/>
        </a:p>
      </dgm:t>
    </dgm:pt>
  </dgm:ptLst>
  <dgm:cxnLst>
    <dgm:cxn modelId="{E89BE9DB-5718-4CC3-8747-0404C2023162}" srcId="{40BB3573-428A-4EBC-BBF1-1AE4D3EFDDDC}" destId="{8D2D3C3C-1F2D-4493-9786-A0D674206385}" srcOrd="0" destOrd="0" parTransId="{4CD260F0-09C6-4342-8A8A-D5AAEA40DB7B}" sibTransId="{618B328B-B824-4129-8071-A82FDB376FD1}"/>
    <dgm:cxn modelId="{C9C09B05-0EF6-4954-9AC4-17B907844586}" type="presOf" srcId="{0295C7CF-6320-494E-A6AD-FB0C6AFAB245}" destId="{A0F5235E-2BD3-4C87-8E88-DAFC962AA048}" srcOrd="0" destOrd="0" presId="urn:diagrams.loki3.com/VaryingWidthList"/>
    <dgm:cxn modelId="{74283F74-9FCE-4CD1-861D-F41741573003}" type="presOf" srcId="{99B46640-B653-4B87-A22F-78343D2B2900}" destId="{602F40F4-0B52-4B4C-A4F5-FD4B23AC81D5}" srcOrd="0" destOrd="0" presId="urn:diagrams.loki3.com/VaryingWidthList"/>
    <dgm:cxn modelId="{596231EF-16BD-4890-A348-47C9DDDE1C15}" srcId="{40BB3573-428A-4EBC-BBF1-1AE4D3EFDDDC}" destId="{0295C7CF-6320-494E-A6AD-FB0C6AFAB245}" srcOrd="1" destOrd="0" parTransId="{203150E1-011C-493C-97B7-1BB7BD67E291}" sibTransId="{DB7D75B4-2A54-4000-B675-16DDB8D24531}"/>
    <dgm:cxn modelId="{F64A860B-89D9-4A6C-AEDD-E8E6B306CCD9}" type="presOf" srcId="{8D2D3C3C-1F2D-4493-9786-A0D674206385}" destId="{0D106849-51BF-4247-9B9F-36BD4D6D6521}" srcOrd="0" destOrd="0" presId="urn:diagrams.loki3.com/VaryingWidthList"/>
    <dgm:cxn modelId="{5A0910FD-A84B-4926-8D2A-3D2671DA92D6}" type="presOf" srcId="{40BB3573-428A-4EBC-BBF1-1AE4D3EFDDDC}" destId="{1D6F80FE-F5B4-488E-A893-0061A78F7C27}" srcOrd="0" destOrd="0" presId="urn:diagrams.loki3.com/VaryingWidthList"/>
    <dgm:cxn modelId="{318797A7-44DF-4BD7-96C7-C4462BA40731}" srcId="{40BB3573-428A-4EBC-BBF1-1AE4D3EFDDDC}" destId="{99B46640-B653-4B87-A22F-78343D2B2900}" srcOrd="2" destOrd="0" parTransId="{AA3C2B0E-19EF-493D-86BF-B978EBF15EB7}" sibTransId="{87199DD6-B503-432E-8857-0BEFFBA39D89}"/>
    <dgm:cxn modelId="{91B40C0C-470F-47C0-9D32-28CE1F840800}" type="presParOf" srcId="{1D6F80FE-F5B4-488E-A893-0061A78F7C27}" destId="{0D106849-51BF-4247-9B9F-36BD4D6D6521}" srcOrd="0" destOrd="0" presId="urn:diagrams.loki3.com/VaryingWidthList"/>
    <dgm:cxn modelId="{49473159-40A7-4753-967B-A009C71A3020}" type="presParOf" srcId="{1D6F80FE-F5B4-488E-A893-0061A78F7C27}" destId="{3E70A4D6-378E-483E-9E15-38B8B66D06C1}" srcOrd="1" destOrd="0" presId="urn:diagrams.loki3.com/VaryingWidthList"/>
    <dgm:cxn modelId="{E8532AEB-9C14-4ED4-8009-D0D03F7EB3C9}" type="presParOf" srcId="{1D6F80FE-F5B4-488E-A893-0061A78F7C27}" destId="{A0F5235E-2BD3-4C87-8E88-DAFC962AA048}" srcOrd="2" destOrd="0" presId="urn:diagrams.loki3.com/VaryingWidthList"/>
    <dgm:cxn modelId="{D276757B-9EE6-403E-9885-78A2294EB875}" type="presParOf" srcId="{1D6F80FE-F5B4-488E-A893-0061A78F7C27}" destId="{B17B46C9-59C0-4402-8B53-16A090B22EF7}" srcOrd="3" destOrd="0" presId="urn:diagrams.loki3.com/VaryingWidthList"/>
    <dgm:cxn modelId="{22F1A440-991D-4A6D-9065-2F721C4CBE74}" type="presParOf" srcId="{1D6F80FE-F5B4-488E-A893-0061A78F7C27}" destId="{602F40F4-0B52-4B4C-A4F5-FD4B23AC81D5}" srcOrd="4" destOrd="0" presId="urn:diagrams.loki3.com/VaryingWidth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3B18897-10E0-42D3-8E83-D679CAA3EC14}" type="doc">
      <dgm:prSet loTypeId="urn:microsoft.com/office/officeart/2005/8/layout/list1" loCatId="list" qsTypeId="urn:microsoft.com/office/officeart/2005/8/quickstyle/simple1" qsCatId="simple" csTypeId="urn:microsoft.com/office/officeart/2005/8/colors/colorful4" csCatId="colorful" phldr="1"/>
      <dgm:spPr/>
      <dgm:t>
        <a:bodyPr/>
        <a:lstStyle/>
        <a:p>
          <a:endParaRPr lang="en-US"/>
        </a:p>
      </dgm:t>
    </dgm:pt>
    <dgm:pt modelId="{3616164F-331C-4BB4-AE61-A38952A6D61E}">
      <dgm:prSet phldrT="[Text]" custT="1"/>
      <dgm:spPr/>
      <dgm:t>
        <a:bodyPr/>
        <a:lstStyle/>
        <a:p>
          <a:pPr algn="just"/>
          <a:r>
            <a:rPr lang="en-US" sz="2400" dirty="0"/>
            <a:t>Transparency and information to be provided. Has your organisation provided to individuals information regarding the use of their personal data?</a:t>
          </a:r>
        </a:p>
      </dgm:t>
    </dgm:pt>
    <dgm:pt modelId="{A97E3764-D5DC-4904-AB3B-0214E8E11C38}" type="parTrans" cxnId="{8131CA60-D2F8-4B59-B781-953E2C9CEBB1}">
      <dgm:prSet/>
      <dgm:spPr/>
      <dgm:t>
        <a:bodyPr/>
        <a:lstStyle/>
        <a:p>
          <a:endParaRPr lang="en-US"/>
        </a:p>
      </dgm:t>
    </dgm:pt>
    <dgm:pt modelId="{7FD8F100-F225-45B8-9D07-0169E6C3589E}" type="sibTrans" cxnId="{8131CA60-D2F8-4B59-B781-953E2C9CEBB1}">
      <dgm:prSet/>
      <dgm:spPr/>
      <dgm:t>
        <a:bodyPr/>
        <a:lstStyle/>
        <a:p>
          <a:endParaRPr lang="en-US"/>
        </a:p>
      </dgm:t>
    </dgm:pt>
    <dgm:pt modelId="{D2B37E70-4AF5-4BC5-8BDC-2174A9260419}">
      <dgm:prSet phldrT="[Text]" custT="1"/>
      <dgm:spPr>
        <a:solidFill>
          <a:schemeClr val="accent1">
            <a:lumMod val="20000"/>
            <a:lumOff val="80000"/>
            <a:alpha val="90000"/>
          </a:schemeClr>
        </a:solidFill>
      </dgm:spPr>
      <dgm:t>
        <a:bodyPr/>
        <a:lstStyle/>
        <a:p>
          <a:pPr algn="just"/>
          <a:r>
            <a:rPr lang="en-US" sz="1800" i="0" dirty="0" smtClean="0"/>
            <a:t>You </a:t>
          </a:r>
          <a:r>
            <a:rPr lang="en-US" sz="1800" i="0" dirty="0"/>
            <a:t>should:</a:t>
          </a:r>
        </a:p>
      </dgm:t>
    </dgm:pt>
    <dgm:pt modelId="{C5B5FD1F-805A-4426-B573-0A3E37AE6D92}" type="parTrans" cxnId="{6FEEAEF8-765C-4CD5-A892-5A35ABCCB09A}">
      <dgm:prSet/>
      <dgm:spPr/>
      <dgm:t>
        <a:bodyPr/>
        <a:lstStyle/>
        <a:p>
          <a:endParaRPr lang="en-US"/>
        </a:p>
      </dgm:t>
    </dgm:pt>
    <dgm:pt modelId="{8A4C8F47-1A68-46C0-B79D-25A96AA24630}" type="sibTrans" cxnId="{6FEEAEF8-765C-4CD5-A892-5A35ABCCB09A}">
      <dgm:prSet/>
      <dgm:spPr/>
      <dgm:t>
        <a:bodyPr/>
        <a:lstStyle/>
        <a:p>
          <a:endParaRPr lang="en-US"/>
        </a:p>
      </dgm:t>
    </dgm:pt>
    <dgm:pt modelId="{8F35DBA0-6FF6-4960-89CC-549C5F27B5C0}">
      <dgm:prSet phldrT="[Text]" custT="1"/>
      <dgm:spPr>
        <a:solidFill>
          <a:schemeClr val="accent1">
            <a:lumMod val="20000"/>
            <a:lumOff val="80000"/>
            <a:alpha val="90000"/>
          </a:schemeClr>
        </a:solidFill>
      </dgm:spPr>
      <dgm:t>
        <a:bodyPr/>
        <a:lstStyle/>
        <a:p>
          <a:pPr algn="just"/>
          <a:r>
            <a:rPr lang="en-US" sz="1800" i="0" dirty="0"/>
            <a:t>consider the best process to provide such information in a clear and intelligible form</a:t>
          </a:r>
        </a:p>
      </dgm:t>
    </dgm:pt>
    <dgm:pt modelId="{EA549A23-2051-4487-9AFD-557F8A3C782A}" type="parTrans" cxnId="{F092521F-28CE-4B3D-80D5-F3AEEFF4B1A7}">
      <dgm:prSet/>
      <dgm:spPr/>
      <dgm:t>
        <a:bodyPr/>
        <a:lstStyle/>
        <a:p>
          <a:endParaRPr lang="en-US"/>
        </a:p>
      </dgm:t>
    </dgm:pt>
    <dgm:pt modelId="{7EFD2644-D4BA-4570-A7E4-E1972C4B4BF7}" type="sibTrans" cxnId="{F092521F-28CE-4B3D-80D5-F3AEEFF4B1A7}">
      <dgm:prSet/>
      <dgm:spPr/>
      <dgm:t>
        <a:bodyPr/>
        <a:lstStyle/>
        <a:p>
          <a:endParaRPr lang="en-US"/>
        </a:p>
      </dgm:t>
    </dgm:pt>
    <dgm:pt modelId="{CBA1019B-9E58-4402-B62B-7470DC84CC4E}">
      <dgm:prSet phldrT="[Text]" custT="1"/>
      <dgm:spPr>
        <a:solidFill>
          <a:schemeClr val="accent1">
            <a:lumMod val="20000"/>
            <a:lumOff val="80000"/>
            <a:alpha val="90000"/>
          </a:schemeClr>
        </a:solidFill>
      </dgm:spPr>
      <dgm:t>
        <a:bodyPr/>
        <a:lstStyle/>
        <a:p>
          <a:pPr algn="just"/>
          <a:r>
            <a:rPr lang="en-US" sz="1800" i="0" dirty="0"/>
            <a:t>update employee and customer notices to take account of the new requirements</a:t>
          </a:r>
          <a:r>
            <a:rPr lang="en-US" sz="1600" i="0" dirty="0"/>
            <a:t>.</a:t>
          </a:r>
        </a:p>
      </dgm:t>
    </dgm:pt>
    <dgm:pt modelId="{2F5823FC-F940-4C80-8305-8FDEB4BDCC28}" type="parTrans" cxnId="{98735750-39E9-4FEC-9694-06FECD088AF7}">
      <dgm:prSet/>
      <dgm:spPr/>
      <dgm:t>
        <a:bodyPr/>
        <a:lstStyle/>
        <a:p>
          <a:endParaRPr lang="en-US"/>
        </a:p>
      </dgm:t>
    </dgm:pt>
    <dgm:pt modelId="{FC722995-8172-4D3B-8A7F-DE9DDE8FA1E4}" type="sibTrans" cxnId="{98735750-39E9-4FEC-9694-06FECD088AF7}">
      <dgm:prSet/>
      <dgm:spPr/>
      <dgm:t>
        <a:bodyPr/>
        <a:lstStyle/>
        <a:p>
          <a:endParaRPr lang="en-US"/>
        </a:p>
      </dgm:t>
    </dgm:pt>
    <dgm:pt modelId="{0EC0F7B1-1959-4D73-9F32-5DFB9A1FF36C}">
      <dgm:prSet phldrT="[Text]" custT="1"/>
      <dgm:spPr>
        <a:solidFill>
          <a:schemeClr val="accent1">
            <a:lumMod val="20000"/>
            <a:lumOff val="80000"/>
            <a:alpha val="90000"/>
          </a:schemeClr>
        </a:solidFill>
      </dgm:spPr>
      <dgm:t>
        <a:bodyPr/>
        <a:lstStyle/>
        <a:p>
          <a:pPr algn="just"/>
          <a:r>
            <a:rPr lang="en-US" sz="1300" dirty="0"/>
            <a:t>Article 13 of GDPR</a:t>
          </a:r>
          <a:endParaRPr lang="en-US" sz="1300" i="0" dirty="0"/>
        </a:p>
      </dgm:t>
    </dgm:pt>
    <dgm:pt modelId="{FCFE0792-7D48-48FF-A3A8-9092FD2DA585}" type="parTrans" cxnId="{7E2B71C8-D03C-4B2A-88D9-33D8A4454E45}">
      <dgm:prSet/>
      <dgm:spPr/>
      <dgm:t>
        <a:bodyPr/>
        <a:lstStyle/>
        <a:p>
          <a:endParaRPr lang="en-US"/>
        </a:p>
      </dgm:t>
    </dgm:pt>
    <dgm:pt modelId="{AED1F25C-EE23-43E0-AB77-4A10629D530D}" type="sibTrans" cxnId="{7E2B71C8-D03C-4B2A-88D9-33D8A4454E45}">
      <dgm:prSet/>
      <dgm:spPr/>
      <dgm:t>
        <a:bodyPr/>
        <a:lstStyle/>
        <a:p>
          <a:endParaRPr lang="en-US"/>
        </a:p>
      </dgm:t>
    </dgm:pt>
    <dgm:pt modelId="{45DE0D53-3663-4F61-95C4-EFC07329274A}">
      <dgm:prSet phldrT="[Text]" custT="1"/>
      <dgm:spPr>
        <a:solidFill>
          <a:schemeClr val="accent1">
            <a:lumMod val="20000"/>
            <a:lumOff val="80000"/>
            <a:alpha val="90000"/>
          </a:schemeClr>
        </a:solidFill>
      </dgm:spPr>
      <dgm:t>
        <a:bodyPr/>
        <a:lstStyle/>
        <a:p>
          <a:pPr algn="just"/>
          <a:r>
            <a:rPr lang="en-US" sz="1300" i="0" dirty="0"/>
            <a:t>Section 23 of DPA</a:t>
          </a:r>
        </a:p>
      </dgm:t>
    </dgm:pt>
    <dgm:pt modelId="{3C8CD368-0660-4CCD-A660-40D1DFCC3E73}" type="parTrans" cxnId="{2377F333-79CF-4BAC-AFA8-81F8C7EC3A95}">
      <dgm:prSet/>
      <dgm:spPr/>
      <dgm:t>
        <a:bodyPr/>
        <a:lstStyle/>
        <a:p>
          <a:endParaRPr lang="en-US"/>
        </a:p>
      </dgm:t>
    </dgm:pt>
    <dgm:pt modelId="{8BF24F57-FD8B-456E-B3C4-7B4E5CE7A600}" type="sibTrans" cxnId="{2377F333-79CF-4BAC-AFA8-81F8C7EC3A95}">
      <dgm:prSet/>
      <dgm:spPr/>
      <dgm:t>
        <a:bodyPr/>
        <a:lstStyle/>
        <a:p>
          <a:endParaRPr lang="en-US"/>
        </a:p>
      </dgm:t>
    </dgm:pt>
    <dgm:pt modelId="{C265F4AD-0C74-4FDC-BA5C-8BA5B56CCAD8}">
      <dgm:prSet phldrT="[Text]" custT="1"/>
      <dgm:spPr>
        <a:solidFill>
          <a:schemeClr val="accent1">
            <a:lumMod val="20000"/>
            <a:lumOff val="80000"/>
            <a:alpha val="90000"/>
          </a:schemeClr>
        </a:solidFill>
      </dgm:spPr>
      <dgm:t>
        <a:bodyPr/>
        <a:lstStyle/>
        <a:p>
          <a:pPr algn="just"/>
          <a:r>
            <a:rPr lang="en-GB" sz="1800" dirty="0"/>
            <a:t>Individuals need to know that you are collecting their data, why you are processing it and who you are sharing it with.</a:t>
          </a:r>
          <a:endParaRPr lang="en-US" sz="1800" i="0" dirty="0"/>
        </a:p>
      </dgm:t>
    </dgm:pt>
    <dgm:pt modelId="{EB59DE9F-BD90-4188-B54E-F631DF4EC51C}" type="parTrans" cxnId="{57EE6695-A983-4039-AC4C-0AC192ADE925}">
      <dgm:prSet/>
      <dgm:spPr/>
      <dgm:t>
        <a:bodyPr/>
        <a:lstStyle/>
        <a:p>
          <a:endParaRPr lang="en-US"/>
        </a:p>
      </dgm:t>
    </dgm:pt>
    <dgm:pt modelId="{82E066A4-01A7-4679-A4C5-E9EFEA64C1A7}" type="sibTrans" cxnId="{57EE6695-A983-4039-AC4C-0AC192ADE925}">
      <dgm:prSet/>
      <dgm:spPr/>
      <dgm:t>
        <a:bodyPr/>
        <a:lstStyle/>
        <a:p>
          <a:endParaRPr lang="en-US"/>
        </a:p>
      </dgm:t>
    </dgm:pt>
    <dgm:pt modelId="{96CA65BC-81B9-4670-8E56-48C62F7C765D}">
      <dgm:prSet phldrT="[Text]" custT="1"/>
      <dgm:spPr>
        <a:solidFill>
          <a:schemeClr val="accent1">
            <a:lumMod val="20000"/>
            <a:lumOff val="80000"/>
            <a:alpha val="90000"/>
          </a:schemeClr>
        </a:solidFill>
      </dgm:spPr>
      <dgm:t>
        <a:bodyPr/>
        <a:lstStyle/>
        <a:p>
          <a:pPr algn="just"/>
          <a:endParaRPr lang="en-US" sz="1600" i="0" dirty="0"/>
        </a:p>
      </dgm:t>
    </dgm:pt>
    <dgm:pt modelId="{5FE072E1-4F65-4B91-996E-0A06668C9431}" type="parTrans" cxnId="{F9F42BD4-8194-4D31-AFFF-E085412F0C2D}">
      <dgm:prSet/>
      <dgm:spPr/>
      <dgm:t>
        <a:bodyPr/>
        <a:lstStyle/>
        <a:p>
          <a:endParaRPr lang="en-US"/>
        </a:p>
      </dgm:t>
    </dgm:pt>
    <dgm:pt modelId="{C34DFDD9-9724-4CDB-A262-177057797182}" type="sibTrans" cxnId="{F9F42BD4-8194-4D31-AFFF-E085412F0C2D}">
      <dgm:prSet/>
      <dgm:spPr/>
      <dgm:t>
        <a:bodyPr/>
        <a:lstStyle/>
        <a:p>
          <a:endParaRPr lang="en-US"/>
        </a:p>
      </dgm:t>
    </dgm:pt>
    <dgm:pt modelId="{4A94411D-C52E-47A4-9B38-55848E17A9E1}" type="pres">
      <dgm:prSet presAssocID="{B3B18897-10E0-42D3-8E83-D679CAA3EC14}" presName="linear" presStyleCnt="0">
        <dgm:presLayoutVars>
          <dgm:dir/>
          <dgm:animLvl val="lvl"/>
          <dgm:resizeHandles val="exact"/>
        </dgm:presLayoutVars>
      </dgm:prSet>
      <dgm:spPr/>
      <dgm:t>
        <a:bodyPr/>
        <a:lstStyle/>
        <a:p>
          <a:endParaRPr lang="en-US"/>
        </a:p>
      </dgm:t>
    </dgm:pt>
    <dgm:pt modelId="{EE783ADD-6C73-4357-B1EB-0E4FB311FD92}" type="pres">
      <dgm:prSet presAssocID="{3616164F-331C-4BB4-AE61-A38952A6D61E}" presName="parentLin" presStyleCnt="0"/>
      <dgm:spPr/>
    </dgm:pt>
    <dgm:pt modelId="{6DEA30DC-3A63-4648-8CD9-BF8CE2ED6247}" type="pres">
      <dgm:prSet presAssocID="{3616164F-331C-4BB4-AE61-A38952A6D61E}" presName="parentLeftMargin" presStyleLbl="node1" presStyleIdx="0" presStyleCnt="1"/>
      <dgm:spPr/>
      <dgm:t>
        <a:bodyPr/>
        <a:lstStyle/>
        <a:p>
          <a:endParaRPr lang="en-US"/>
        </a:p>
      </dgm:t>
    </dgm:pt>
    <dgm:pt modelId="{882DF744-E576-4FD7-957E-D39BF3F9835F}" type="pres">
      <dgm:prSet presAssocID="{3616164F-331C-4BB4-AE61-A38952A6D61E}" presName="parentText" presStyleLbl="node1" presStyleIdx="0" presStyleCnt="1" custScaleX="126374">
        <dgm:presLayoutVars>
          <dgm:chMax val="0"/>
          <dgm:bulletEnabled val="1"/>
        </dgm:presLayoutVars>
      </dgm:prSet>
      <dgm:spPr/>
      <dgm:t>
        <a:bodyPr/>
        <a:lstStyle/>
        <a:p>
          <a:endParaRPr lang="en-US"/>
        </a:p>
      </dgm:t>
    </dgm:pt>
    <dgm:pt modelId="{A4343BF0-AA78-46AE-AC22-E7CAD922CB3D}" type="pres">
      <dgm:prSet presAssocID="{3616164F-331C-4BB4-AE61-A38952A6D61E}" presName="negativeSpace" presStyleCnt="0"/>
      <dgm:spPr/>
    </dgm:pt>
    <dgm:pt modelId="{48DD2112-4803-40FE-AB85-EE164E350BD5}" type="pres">
      <dgm:prSet presAssocID="{3616164F-331C-4BB4-AE61-A38952A6D61E}" presName="childText" presStyleLbl="conFgAcc1" presStyleIdx="0" presStyleCnt="1">
        <dgm:presLayoutVars>
          <dgm:bulletEnabled val="1"/>
        </dgm:presLayoutVars>
      </dgm:prSet>
      <dgm:spPr/>
      <dgm:t>
        <a:bodyPr/>
        <a:lstStyle/>
        <a:p>
          <a:endParaRPr lang="en-US"/>
        </a:p>
      </dgm:t>
    </dgm:pt>
  </dgm:ptLst>
  <dgm:cxnLst>
    <dgm:cxn modelId="{6FEEAEF8-765C-4CD5-A892-5A35ABCCB09A}" srcId="{3616164F-331C-4BB4-AE61-A38952A6D61E}" destId="{D2B37E70-4AF5-4BC5-8BDC-2174A9260419}" srcOrd="1" destOrd="0" parTransId="{C5B5FD1F-805A-4426-B573-0A3E37AE6D92}" sibTransId="{8A4C8F47-1A68-46C0-B79D-25A96AA24630}"/>
    <dgm:cxn modelId="{98735750-39E9-4FEC-9694-06FECD088AF7}" srcId="{D2B37E70-4AF5-4BC5-8BDC-2174A9260419}" destId="{CBA1019B-9E58-4402-B62B-7470DC84CC4E}" srcOrd="1" destOrd="0" parTransId="{2F5823FC-F940-4C80-8305-8FDEB4BDCC28}" sibTransId="{FC722995-8172-4D3B-8A7F-DE9DDE8FA1E4}"/>
    <dgm:cxn modelId="{F9F42BD4-8194-4D31-AFFF-E085412F0C2D}" srcId="{D2B37E70-4AF5-4BC5-8BDC-2174A9260419}" destId="{96CA65BC-81B9-4670-8E56-48C62F7C765D}" srcOrd="2" destOrd="0" parTransId="{5FE072E1-4F65-4B91-996E-0A06668C9431}" sibTransId="{C34DFDD9-9724-4CDB-A262-177057797182}"/>
    <dgm:cxn modelId="{6F3CB57C-32E9-437B-8544-AB5DF7581870}" type="presOf" srcId="{3616164F-331C-4BB4-AE61-A38952A6D61E}" destId="{882DF744-E576-4FD7-957E-D39BF3F9835F}" srcOrd="1" destOrd="0" presId="urn:microsoft.com/office/officeart/2005/8/layout/list1"/>
    <dgm:cxn modelId="{8131CA60-D2F8-4B59-B781-953E2C9CEBB1}" srcId="{B3B18897-10E0-42D3-8E83-D679CAA3EC14}" destId="{3616164F-331C-4BB4-AE61-A38952A6D61E}" srcOrd="0" destOrd="0" parTransId="{A97E3764-D5DC-4904-AB3B-0214E8E11C38}" sibTransId="{7FD8F100-F225-45B8-9D07-0169E6C3589E}"/>
    <dgm:cxn modelId="{2377F333-79CF-4BAC-AFA8-81F8C7EC3A95}" srcId="{3616164F-331C-4BB4-AE61-A38952A6D61E}" destId="{45DE0D53-3663-4F61-95C4-EFC07329274A}" srcOrd="3" destOrd="0" parTransId="{3C8CD368-0660-4CCD-A660-40D1DFCC3E73}" sibTransId="{8BF24F57-FD8B-456E-B3C4-7B4E5CE7A600}"/>
    <dgm:cxn modelId="{FDAF9910-05BD-48B8-9109-8041A532DD0F}" type="presOf" srcId="{0EC0F7B1-1959-4D73-9F32-5DFB9A1FF36C}" destId="{48DD2112-4803-40FE-AB85-EE164E350BD5}" srcOrd="0" destOrd="5" presId="urn:microsoft.com/office/officeart/2005/8/layout/list1"/>
    <dgm:cxn modelId="{A5A5BB47-9995-4806-AB22-30F470A9B5DB}" type="presOf" srcId="{B3B18897-10E0-42D3-8E83-D679CAA3EC14}" destId="{4A94411D-C52E-47A4-9B38-55848E17A9E1}" srcOrd="0" destOrd="0" presId="urn:microsoft.com/office/officeart/2005/8/layout/list1"/>
    <dgm:cxn modelId="{57EE6695-A983-4039-AC4C-0AC192ADE925}" srcId="{3616164F-331C-4BB4-AE61-A38952A6D61E}" destId="{C265F4AD-0C74-4FDC-BA5C-8BA5B56CCAD8}" srcOrd="0" destOrd="0" parTransId="{EB59DE9F-BD90-4188-B54E-F631DF4EC51C}" sibTransId="{82E066A4-01A7-4679-A4C5-E9EFEA64C1A7}"/>
    <dgm:cxn modelId="{2B514BCC-5937-41DA-81F1-15B439CACA2D}" type="presOf" srcId="{CBA1019B-9E58-4402-B62B-7470DC84CC4E}" destId="{48DD2112-4803-40FE-AB85-EE164E350BD5}" srcOrd="0" destOrd="3" presId="urn:microsoft.com/office/officeart/2005/8/layout/list1"/>
    <dgm:cxn modelId="{5594A847-1E90-40DE-AF29-9A5F3CE8C3C6}" type="presOf" srcId="{45DE0D53-3663-4F61-95C4-EFC07329274A}" destId="{48DD2112-4803-40FE-AB85-EE164E350BD5}" srcOrd="0" destOrd="6" presId="urn:microsoft.com/office/officeart/2005/8/layout/list1"/>
    <dgm:cxn modelId="{F092521F-28CE-4B3D-80D5-F3AEEFF4B1A7}" srcId="{D2B37E70-4AF5-4BC5-8BDC-2174A9260419}" destId="{8F35DBA0-6FF6-4960-89CC-549C5F27B5C0}" srcOrd="0" destOrd="0" parTransId="{EA549A23-2051-4487-9AFD-557F8A3C782A}" sibTransId="{7EFD2644-D4BA-4570-A7E4-E1972C4B4BF7}"/>
    <dgm:cxn modelId="{76469432-7EF0-421D-A9BE-FAE5230CE907}" type="presOf" srcId="{D2B37E70-4AF5-4BC5-8BDC-2174A9260419}" destId="{48DD2112-4803-40FE-AB85-EE164E350BD5}" srcOrd="0" destOrd="1" presId="urn:microsoft.com/office/officeart/2005/8/layout/list1"/>
    <dgm:cxn modelId="{090652FA-DCA9-4CC9-8747-8DEB97F5B7A6}" type="presOf" srcId="{3616164F-331C-4BB4-AE61-A38952A6D61E}" destId="{6DEA30DC-3A63-4648-8CD9-BF8CE2ED6247}" srcOrd="0" destOrd="0" presId="urn:microsoft.com/office/officeart/2005/8/layout/list1"/>
    <dgm:cxn modelId="{6916D38B-32D2-4D27-9223-68A33D9FC418}" type="presOf" srcId="{96CA65BC-81B9-4670-8E56-48C62F7C765D}" destId="{48DD2112-4803-40FE-AB85-EE164E350BD5}" srcOrd="0" destOrd="4" presId="urn:microsoft.com/office/officeart/2005/8/layout/list1"/>
    <dgm:cxn modelId="{7E2B71C8-D03C-4B2A-88D9-33D8A4454E45}" srcId="{3616164F-331C-4BB4-AE61-A38952A6D61E}" destId="{0EC0F7B1-1959-4D73-9F32-5DFB9A1FF36C}" srcOrd="2" destOrd="0" parTransId="{FCFE0792-7D48-48FF-A3A8-9092FD2DA585}" sibTransId="{AED1F25C-EE23-43E0-AB77-4A10629D530D}"/>
    <dgm:cxn modelId="{8FB8C71E-63E3-49AD-A9CF-894D41BEE0AE}" type="presOf" srcId="{8F35DBA0-6FF6-4960-89CC-549C5F27B5C0}" destId="{48DD2112-4803-40FE-AB85-EE164E350BD5}" srcOrd="0" destOrd="2" presId="urn:microsoft.com/office/officeart/2005/8/layout/list1"/>
    <dgm:cxn modelId="{BE911A57-CD39-49FE-9B71-7D312283C7C1}" type="presOf" srcId="{C265F4AD-0C74-4FDC-BA5C-8BA5B56CCAD8}" destId="{48DD2112-4803-40FE-AB85-EE164E350BD5}" srcOrd="0" destOrd="0" presId="urn:microsoft.com/office/officeart/2005/8/layout/list1"/>
    <dgm:cxn modelId="{50FABFD8-BEA4-45E0-8EA7-D3C0822607BC}" type="presParOf" srcId="{4A94411D-C52E-47A4-9B38-55848E17A9E1}" destId="{EE783ADD-6C73-4357-B1EB-0E4FB311FD92}" srcOrd="0" destOrd="0" presId="urn:microsoft.com/office/officeart/2005/8/layout/list1"/>
    <dgm:cxn modelId="{4E5A401B-7673-4165-95ED-8BD22E4172C1}" type="presParOf" srcId="{EE783ADD-6C73-4357-B1EB-0E4FB311FD92}" destId="{6DEA30DC-3A63-4648-8CD9-BF8CE2ED6247}" srcOrd="0" destOrd="0" presId="urn:microsoft.com/office/officeart/2005/8/layout/list1"/>
    <dgm:cxn modelId="{2FDAA740-0DD3-4DAF-90FA-F384E98838A6}" type="presParOf" srcId="{EE783ADD-6C73-4357-B1EB-0E4FB311FD92}" destId="{882DF744-E576-4FD7-957E-D39BF3F9835F}" srcOrd="1" destOrd="0" presId="urn:microsoft.com/office/officeart/2005/8/layout/list1"/>
    <dgm:cxn modelId="{78ED0E77-0962-47DA-9DA1-BFD301070D31}" type="presParOf" srcId="{4A94411D-C52E-47A4-9B38-55848E17A9E1}" destId="{A4343BF0-AA78-46AE-AC22-E7CAD922CB3D}" srcOrd="1" destOrd="0" presId="urn:microsoft.com/office/officeart/2005/8/layout/list1"/>
    <dgm:cxn modelId="{8D6BD486-E5A5-46F4-90C0-F7EC2E93BC08}" type="presParOf" srcId="{4A94411D-C52E-47A4-9B38-55848E17A9E1}" destId="{48DD2112-4803-40FE-AB85-EE164E350BD5}" srcOrd="2"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3B18897-10E0-42D3-8E83-D679CAA3EC14}" type="doc">
      <dgm:prSet loTypeId="urn:microsoft.com/office/officeart/2008/layout/VerticalAccentList" loCatId="list" qsTypeId="urn:microsoft.com/office/officeart/2005/8/quickstyle/simple1" qsCatId="simple" csTypeId="urn:microsoft.com/office/officeart/2005/8/colors/colorful1" csCatId="colorful" phldr="1"/>
      <dgm:spPr/>
      <dgm:t>
        <a:bodyPr/>
        <a:lstStyle/>
        <a:p>
          <a:endParaRPr lang="en-US"/>
        </a:p>
      </dgm:t>
    </dgm:pt>
    <dgm:pt modelId="{B4AA1B01-95B1-4F30-BB8C-9FCDDD05D5D0}">
      <dgm:prSet phldrT="[Text]" custT="1"/>
      <dgm:spPr>
        <a:solidFill>
          <a:schemeClr val="accent3">
            <a:lumMod val="20000"/>
            <a:lumOff val="80000"/>
          </a:schemeClr>
        </a:solidFill>
      </dgm:spPr>
      <dgm:t>
        <a:bodyPr/>
        <a:lstStyle/>
        <a:p>
          <a:pPr algn="just"/>
          <a:r>
            <a:rPr lang="en-US" sz="2800" b="0" i="0" u="none" strike="noStrike" cap="none" dirty="0">
              <a:solidFill>
                <a:srgbClr val="0B87A1"/>
              </a:solidFill>
              <a:latin typeface="Dosis Light"/>
              <a:ea typeface="Dosis Light"/>
              <a:cs typeface="Dosis Light"/>
              <a:sym typeface="Dosis Light"/>
            </a:rPr>
            <a:t>Has your organisation documented what personal data it holds, where it came from, who the company share it with and what the organisation do with it?</a:t>
          </a:r>
        </a:p>
      </dgm:t>
    </dgm:pt>
    <dgm:pt modelId="{41FCAB7F-55DF-44CB-ADE0-5F1393CDBC74}" type="parTrans" cxnId="{D9838420-7EB0-441E-9343-B6518B739209}">
      <dgm:prSet/>
      <dgm:spPr/>
      <dgm:t>
        <a:bodyPr/>
        <a:lstStyle/>
        <a:p>
          <a:endParaRPr lang="en-US"/>
        </a:p>
      </dgm:t>
    </dgm:pt>
    <dgm:pt modelId="{91416A30-DCF2-4140-BEF8-33F7023C78EA}" type="sibTrans" cxnId="{D9838420-7EB0-441E-9343-B6518B739209}">
      <dgm:prSet/>
      <dgm:spPr/>
      <dgm:t>
        <a:bodyPr/>
        <a:lstStyle/>
        <a:p>
          <a:endParaRPr lang="en-US"/>
        </a:p>
      </dgm:t>
    </dgm:pt>
    <dgm:pt modelId="{623BC2BC-0BE9-4BBF-B957-1AE86650E902}">
      <dgm:prSet phldrT="[Text]" custT="1"/>
      <dgm:spPr/>
      <dgm:t>
        <a:bodyPr/>
        <a:lstStyle/>
        <a:p>
          <a:r>
            <a:rPr lang="en-GB" sz="1800" dirty="0"/>
            <a:t>It is mandatory for an organisation to maintain a record of all processing operations under his or its responsibility according to section 33 (1) of the DPA and Article 30 of GDPR.</a:t>
          </a:r>
          <a:endParaRPr lang="en-US" sz="1800" i="0" dirty="0"/>
        </a:p>
      </dgm:t>
    </dgm:pt>
    <dgm:pt modelId="{8C88627D-CA4A-4B04-9C4F-D732A299CAAE}" type="parTrans" cxnId="{F82630E8-6AFC-4B1C-8D28-C1441E255726}">
      <dgm:prSet/>
      <dgm:spPr/>
      <dgm:t>
        <a:bodyPr/>
        <a:lstStyle/>
        <a:p>
          <a:endParaRPr lang="en-US"/>
        </a:p>
      </dgm:t>
    </dgm:pt>
    <dgm:pt modelId="{0FC5B0BD-0F9D-45C9-B43F-A08CCA1C2128}" type="sibTrans" cxnId="{F82630E8-6AFC-4B1C-8D28-C1441E255726}">
      <dgm:prSet/>
      <dgm:spPr/>
      <dgm:t>
        <a:bodyPr/>
        <a:lstStyle/>
        <a:p>
          <a:endParaRPr lang="en-US"/>
        </a:p>
      </dgm:t>
    </dgm:pt>
    <dgm:pt modelId="{DE8E58F5-68D3-4CBC-8F7E-696262C3B3E0}" type="pres">
      <dgm:prSet presAssocID="{B3B18897-10E0-42D3-8E83-D679CAA3EC14}" presName="Name0" presStyleCnt="0">
        <dgm:presLayoutVars>
          <dgm:chMax/>
          <dgm:chPref/>
          <dgm:dir/>
        </dgm:presLayoutVars>
      </dgm:prSet>
      <dgm:spPr/>
      <dgm:t>
        <a:bodyPr/>
        <a:lstStyle/>
        <a:p>
          <a:endParaRPr lang="en-US"/>
        </a:p>
      </dgm:t>
    </dgm:pt>
    <dgm:pt modelId="{4E5876B9-C74C-4396-B9CD-4DCD5FAC0129}" type="pres">
      <dgm:prSet presAssocID="{B4AA1B01-95B1-4F30-BB8C-9FCDDD05D5D0}" presName="parenttextcomposite" presStyleCnt="0"/>
      <dgm:spPr/>
    </dgm:pt>
    <dgm:pt modelId="{7B0C5F22-B1C0-430C-8B1E-1D6C0557777A}" type="pres">
      <dgm:prSet presAssocID="{B4AA1B01-95B1-4F30-BB8C-9FCDDD05D5D0}" presName="parenttext" presStyleLbl="revTx" presStyleIdx="0" presStyleCnt="1" custScaleY="380261" custLinFactNeighborX="578" custLinFactNeighborY="-5070">
        <dgm:presLayoutVars>
          <dgm:chMax/>
          <dgm:chPref val="2"/>
          <dgm:bulletEnabled val="1"/>
        </dgm:presLayoutVars>
      </dgm:prSet>
      <dgm:spPr/>
      <dgm:t>
        <a:bodyPr/>
        <a:lstStyle/>
        <a:p>
          <a:endParaRPr lang="en-US"/>
        </a:p>
      </dgm:t>
    </dgm:pt>
    <dgm:pt modelId="{728375C8-F53F-4D09-8760-E01F9F5D58CA}" type="pres">
      <dgm:prSet presAssocID="{B4AA1B01-95B1-4F30-BB8C-9FCDDD05D5D0}" presName="composite" presStyleCnt="0"/>
      <dgm:spPr/>
    </dgm:pt>
    <dgm:pt modelId="{3308BB5D-623D-4218-81CC-74C559B58CDE}" type="pres">
      <dgm:prSet presAssocID="{B4AA1B01-95B1-4F30-BB8C-9FCDDD05D5D0}" presName="chevron1" presStyleLbl="alignNode1" presStyleIdx="0" presStyleCnt="7"/>
      <dgm:spPr/>
    </dgm:pt>
    <dgm:pt modelId="{B07D1FA8-3010-4501-9EC7-0CCFF84DB33F}" type="pres">
      <dgm:prSet presAssocID="{B4AA1B01-95B1-4F30-BB8C-9FCDDD05D5D0}" presName="chevron2" presStyleLbl="alignNode1" presStyleIdx="1" presStyleCnt="7"/>
      <dgm:spPr/>
    </dgm:pt>
    <dgm:pt modelId="{0F475F42-C30B-4964-BFA8-BB6343DC16D9}" type="pres">
      <dgm:prSet presAssocID="{B4AA1B01-95B1-4F30-BB8C-9FCDDD05D5D0}" presName="chevron3" presStyleLbl="alignNode1" presStyleIdx="2" presStyleCnt="7"/>
      <dgm:spPr/>
    </dgm:pt>
    <dgm:pt modelId="{FA3410D9-6ABF-431D-A7C8-59D68823E8E3}" type="pres">
      <dgm:prSet presAssocID="{B4AA1B01-95B1-4F30-BB8C-9FCDDD05D5D0}" presName="chevron4" presStyleLbl="alignNode1" presStyleIdx="3" presStyleCnt="7"/>
      <dgm:spPr/>
    </dgm:pt>
    <dgm:pt modelId="{0B4C2803-44CB-4D0B-B75A-ECD5915170B7}" type="pres">
      <dgm:prSet presAssocID="{B4AA1B01-95B1-4F30-BB8C-9FCDDD05D5D0}" presName="chevron5" presStyleLbl="alignNode1" presStyleIdx="4" presStyleCnt="7"/>
      <dgm:spPr/>
    </dgm:pt>
    <dgm:pt modelId="{8C698052-51C7-49D1-A57A-405B007552B7}" type="pres">
      <dgm:prSet presAssocID="{B4AA1B01-95B1-4F30-BB8C-9FCDDD05D5D0}" presName="chevron6" presStyleLbl="alignNode1" presStyleIdx="5" presStyleCnt="7"/>
      <dgm:spPr/>
    </dgm:pt>
    <dgm:pt modelId="{D26FC4B0-DF4D-4D85-8456-C4AAE420549A}" type="pres">
      <dgm:prSet presAssocID="{B4AA1B01-95B1-4F30-BB8C-9FCDDD05D5D0}" presName="chevron7" presStyleLbl="alignNode1" presStyleIdx="6" presStyleCnt="7"/>
      <dgm:spPr/>
    </dgm:pt>
    <dgm:pt modelId="{F939962B-235D-4DCD-8728-847FC4E27BCC}" type="pres">
      <dgm:prSet presAssocID="{B4AA1B01-95B1-4F30-BB8C-9FCDDD05D5D0}" presName="childtext" presStyleLbl="solidFgAcc1" presStyleIdx="0" presStyleCnt="1">
        <dgm:presLayoutVars>
          <dgm:chMax/>
          <dgm:chPref val="0"/>
          <dgm:bulletEnabled val="1"/>
        </dgm:presLayoutVars>
      </dgm:prSet>
      <dgm:spPr/>
      <dgm:t>
        <a:bodyPr/>
        <a:lstStyle/>
        <a:p>
          <a:endParaRPr lang="en-US"/>
        </a:p>
      </dgm:t>
    </dgm:pt>
  </dgm:ptLst>
  <dgm:cxnLst>
    <dgm:cxn modelId="{A80C67AB-F87F-4B1D-AD44-5567B6CC116A}" type="presOf" srcId="{B4AA1B01-95B1-4F30-BB8C-9FCDDD05D5D0}" destId="{7B0C5F22-B1C0-430C-8B1E-1D6C0557777A}" srcOrd="0" destOrd="0" presId="urn:microsoft.com/office/officeart/2008/layout/VerticalAccentList"/>
    <dgm:cxn modelId="{5AD8DE88-CAC3-444E-BBE6-634DDF2A44FF}" type="presOf" srcId="{623BC2BC-0BE9-4BBF-B957-1AE86650E902}" destId="{F939962B-235D-4DCD-8728-847FC4E27BCC}" srcOrd="0" destOrd="0" presId="urn:microsoft.com/office/officeart/2008/layout/VerticalAccentList"/>
    <dgm:cxn modelId="{D9838420-7EB0-441E-9343-B6518B739209}" srcId="{B3B18897-10E0-42D3-8E83-D679CAA3EC14}" destId="{B4AA1B01-95B1-4F30-BB8C-9FCDDD05D5D0}" srcOrd="0" destOrd="0" parTransId="{41FCAB7F-55DF-44CB-ADE0-5F1393CDBC74}" sibTransId="{91416A30-DCF2-4140-BEF8-33F7023C78EA}"/>
    <dgm:cxn modelId="{F82630E8-6AFC-4B1C-8D28-C1441E255726}" srcId="{B4AA1B01-95B1-4F30-BB8C-9FCDDD05D5D0}" destId="{623BC2BC-0BE9-4BBF-B957-1AE86650E902}" srcOrd="0" destOrd="0" parTransId="{8C88627D-CA4A-4B04-9C4F-D732A299CAAE}" sibTransId="{0FC5B0BD-0F9D-45C9-B43F-A08CCA1C2128}"/>
    <dgm:cxn modelId="{8BC217A0-1A2F-4255-9026-C61CF85C985B}" type="presOf" srcId="{B3B18897-10E0-42D3-8E83-D679CAA3EC14}" destId="{DE8E58F5-68D3-4CBC-8F7E-696262C3B3E0}" srcOrd="0" destOrd="0" presId="urn:microsoft.com/office/officeart/2008/layout/VerticalAccentList"/>
    <dgm:cxn modelId="{EEDD6635-F3A4-4746-82F3-6A1B0C4A3DDB}" type="presParOf" srcId="{DE8E58F5-68D3-4CBC-8F7E-696262C3B3E0}" destId="{4E5876B9-C74C-4396-B9CD-4DCD5FAC0129}" srcOrd="0" destOrd="0" presId="urn:microsoft.com/office/officeart/2008/layout/VerticalAccentList"/>
    <dgm:cxn modelId="{611EBE10-B833-4D54-BDA5-67592F00AF02}" type="presParOf" srcId="{4E5876B9-C74C-4396-B9CD-4DCD5FAC0129}" destId="{7B0C5F22-B1C0-430C-8B1E-1D6C0557777A}" srcOrd="0" destOrd="0" presId="urn:microsoft.com/office/officeart/2008/layout/VerticalAccentList"/>
    <dgm:cxn modelId="{A0DB7D55-C85F-43DB-BDC3-A65FADDA43EF}" type="presParOf" srcId="{DE8E58F5-68D3-4CBC-8F7E-696262C3B3E0}" destId="{728375C8-F53F-4D09-8760-E01F9F5D58CA}" srcOrd="1" destOrd="0" presId="urn:microsoft.com/office/officeart/2008/layout/VerticalAccentList"/>
    <dgm:cxn modelId="{B8EE4DC1-716C-4D7F-B1E2-80CCF87DFF1C}" type="presParOf" srcId="{728375C8-F53F-4D09-8760-E01F9F5D58CA}" destId="{3308BB5D-623D-4218-81CC-74C559B58CDE}" srcOrd="0" destOrd="0" presId="urn:microsoft.com/office/officeart/2008/layout/VerticalAccentList"/>
    <dgm:cxn modelId="{F4A586BF-C806-4217-AD49-67CA1375A0BD}" type="presParOf" srcId="{728375C8-F53F-4D09-8760-E01F9F5D58CA}" destId="{B07D1FA8-3010-4501-9EC7-0CCFF84DB33F}" srcOrd="1" destOrd="0" presId="urn:microsoft.com/office/officeart/2008/layout/VerticalAccentList"/>
    <dgm:cxn modelId="{EF86099F-C483-420C-80D2-4A778B296E55}" type="presParOf" srcId="{728375C8-F53F-4D09-8760-E01F9F5D58CA}" destId="{0F475F42-C30B-4964-BFA8-BB6343DC16D9}" srcOrd="2" destOrd="0" presId="urn:microsoft.com/office/officeart/2008/layout/VerticalAccentList"/>
    <dgm:cxn modelId="{1E0B9A99-2572-4A40-9591-3B29C6504756}" type="presParOf" srcId="{728375C8-F53F-4D09-8760-E01F9F5D58CA}" destId="{FA3410D9-6ABF-431D-A7C8-59D68823E8E3}" srcOrd="3" destOrd="0" presId="urn:microsoft.com/office/officeart/2008/layout/VerticalAccentList"/>
    <dgm:cxn modelId="{65239553-71DF-4C8B-B9E0-56358B3E6CB1}" type="presParOf" srcId="{728375C8-F53F-4D09-8760-E01F9F5D58CA}" destId="{0B4C2803-44CB-4D0B-B75A-ECD5915170B7}" srcOrd="4" destOrd="0" presId="urn:microsoft.com/office/officeart/2008/layout/VerticalAccentList"/>
    <dgm:cxn modelId="{713BDC18-0AA8-4EF7-AEC1-3BB2638CF965}" type="presParOf" srcId="{728375C8-F53F-4D09-8760-E01F9F5D58CA}" destId="{8C698052-51C7-49D1-A57A-405B007552B7}" srcOrd="5" destOrd="0" presId="urn:microsoft.com/office/officeart/2008/layout/VerticalAccentList"/>
    <dgm:cxn modelId="{BAC862BB-5AD3-4D74-B760-D00854939F28}" type="presParOf" srcId="{728375C8-F53F-4D09-8760-E01F9F5D58CA}" destId="{D26FC4B0-DF4D-4D85-8456-C4AAE420549A}" srcOrd="6" destOrd="0" presId="urn:microsoft.com/office/officeart/2008/layout/VerticalAccentList"/>
    <dgm:cxn modelId="{460BA9E2-D155-47CD-B301-4B9909719474}" type="presParOf" srcId="{728375C8-F53F-4D09-8760-E01F9F5D58CA}" destId="{F939962B-235D-4DCD-8728-847FC4E27BCC}" srcOrd="7" destOrd="0" presId="urn:microsoft.com/office/officeart/2008/layout/Vertical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3B18897-10E0-42D3-8E83-D679CAA3EC14}"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en-US"/>
        </a:p>
      </dgm:t>
    </dgm:pt>
    <dgm:pt modelId="{B4AA1B01-95B1-4F30-BB8C-9FCDDD05D5D0}">
      <dgm:prSet phldrT="[Text]" custT="1"/>
      <dgm:spPr/>
      <dgm:t>
        <a:bodyPr/>
        <a:lstStyle/>
        <a:p>
          <a:pPr algn="just"/>
          <a:r>
            <a:rPr lang="en-US" sz="2600" b="0" cap="none" spc="0" dirty="0">
              <a:ln w="0"/>
              <a:effectLst>
                <a:outerShdw blurRad="38100" dist="25400" dir="5400000" algn="ctr" rotWithShape="0">
                  <a:srgbClr val="6E747A">
                    <a:alpha val="43000"/>
                  </a:srgbClr>
                </a:outerShdw>
              </a:effectLst>
            </a:rPr>
            <a:t>Do you </a:t>
          </a:r>
          <a:r>
            <a:rPr lang="en-GB" sz="2600" dirty="0"/>
            <a:t>have a process to effectively identify, report, </a:t>
          </a:r>
          <a:r>
            <a:rPr lang="en-GB" sz="2600" dirty="0" smtClean="0"/>
            <a:t>manage, resolve </a:t>
          </a:r>
          <a:r>
            <a:rPr lang="en-GB" sz="2600" dirty="0"/>
            <a:t>any personal data </a:t>
          </a:r>
          <a:r>
            <a:rPr lang="en-GB" sz="2600" dirty="0" smtClean="0"/>
            <a:t>breaches and communicate to data subject where necessary?</a:t>
          </a:r>
          <a:endParaRPr lang="en-US" sz="2600" b="0" i="0" cap="none" spc="0" dirty="0">
            <a:ln w="0"/>
            <a:effectLst>
              <a:outerShdw blurRad="38100" dist="25400" dir="5400000" algn="ctr" rotWithShape="0">
                <a:srgbClr val="6E747A">
                  <a:alpha val="43000"/>
                </a:srgbClr>
              </a:outerShdw>
            </a:effectLst>
          </a:endParaRPr>
        </a:p>
      </dgm:t>
    </dgm:pt>
    <dgm:pt modelId="{41FCAB7F-55DF-44CB-ADE0-5F1393CDBC74}" type="parTrans" cxnId="{D9838420-7EB0-441E-9343-B6518B739209}">
      <dgm:prSet/>
      <dgm:spPr/>
      <dgm:t>
        <a:bodyPr/>
        <a:lstStyle/>
        <a:p>
          <a:endParaRPr lang="en-US"/>
        </a:p>
      </dgm:t>
    </dgm:pt>
    <dgm:pt modelId="{91416A30-DCF2-4140-BEF8-33F7023C78EA}" type="sibTrans" cxnId="{D9838420-7EB0-441E-9343-B6518B739209}">
      <dgm:prSet/>
      <dgm:spPr/>
      <dgm:t>
        <a:bodyPr/>
        <a:lstStyle/>
        <a:p>
          <a:endParaRPr lang="en-US"/>
        </a:p>
      </dgm:t>
    </dgm:pt>
    <dgm:pt modelId="{623BC2BC-0BE9-4BBF-B957-1AE86650E902}">
      <dgm:prSet phldrT="[Text]" custT="1"/>
      <dgm:spPr/>
      <dgm:t>
        <a:bodyPr/>
        <a:lstStyle/>
        <a:p>
          <a:r>
            <a:rPr lang="en-US" sz="1800" dirty="0" err="1"/>
            <a:t>Organisations</a:t>
          </a:r>
          <a:r>
            <a:rPr lang="en-US" sz="1800" dirty="0"/>
            <a:t> should:</a:t>
          </a:r>
          <a:endParaRPr lang="en-US" sz="1800" i="0" dirty="0"/>
        </a:p>
      </dgm:t>
    </dgm:pt>
    <dgm:pt modelId="{8C88627D-CA4A-4B04-9C4F-D732A299CAAE}" type="parTrans" cxnId="{F82630E8-6AFC-4B1C-8D28-C1441E255726}">
      <dgm:prSet/>
      <dgm:spPr/>
      <dgm:t>
        <a:bodyPr/>
        <a:lstStyle/>
        <a:p>
          <a:endParaRPr lang="en-US"/>
        </a:p>
      </dgm:t>
    </dgm:pt>
    <dgm:pt modelId="{0FC5B0BD-0F9D-45C9-B43F-A08CCA1C2128}" type="sibTrans" cxnId="{F82630E8-6AFC-4B1C-8D28-C1441E255726}">
      <dgm:prSet/>
      <dgm:spPr/>
      <dgm:t>
        <a:bodyPr/>
        <a:lstStyle/>
        <a:p>
          <a:endParaRPr lang="en-US"/>
        </a:p>
      </dgm:t>
    </dgm:pt>
    <dgm:pt modelId="{44AB39B0-67CE-46BC-9371-CDF769689635}">
      <dgm:prSet phldrT="[Text]" custT="1"/>
      <dgm:spPr/>
      <dgm:t>
        <a:bodyPr/>
        <a:lstStyle/>
        <a:p>
          <a:r>
            <a:rPr lang="en-US" sz="1800" dirty="0"/>
            <a:t>put in place data breach response and notification procedures to meet 72 hour deadlines in respect of notifications to the Supervisory Authority i.e. Data Protection Office;</a:t>
          </a:r>
          <a:endParaRPr lang="en-US" sz="1800" i="0" dirty="0"/>
        </a:p>
      </dgm:t>
    </dgm:pt>
    <dgm:pt modelId="{D81CC341-CAEC-4871-AA4B-FB24983B096A}" type="parTrans" cxnId="{6DF85BAB-DF0E-4B6D-AB8B-F8BB222C9318}">
      <dgm:prSet/>
      <dgm:spPr/>
      <dgm:t>
        <a:bodyPr/>
        <a:lstStyle/>
        <a:p>
          <a:endParaRPr lang="en-US"/>
        </a:p>
      </dgm:t>
    </dgm:pt>
    <dgm:pt modelId="{73D204CC-6999-4EA6-A8AC-4E61DA660215}" type="sibTrans" cxnId="{6DF85BAB-DF0E-4B6D-AB8B-F8BB222C9318}">
      <dgm:prSet/>
      <dgm:spPr/>
      <dgm:t>
        <a:bodyPr/>
        <a:lstStyle/>
        <a:p>
          <a:endParaRPr lang="en-US"/>
        </a:p>
      </dgm:t>
    </dgm:pt>
    <dgm:pt modelId="{D5EA7F3D-4A37-45CD-BAF2-21CDA9748417}">
      <dgm:prSet phldrT="[Text]" custT="1"/>
      <dgm:spPr/>
      <dgm:t>
        <a:bodyPr/>
        <a:lstStyle/>
        <a:p>
          <a:r>
            <a:rPr lang="en-US" sz="1800" dirty="0"/>
            <a:t>put in place data breach response procedures to evaluate situations exposing data subjects to high risk and procedures to enable notifications to be made to data subjects “without undue delay” in such circumstances;</a:t>
          </a:r>
          <a:endParaRPr lang="en-US" sz="1800" i="0" dirty="0"/>
        </a:p>
      </dgm:t>
    </dgm:pt>
    <dgm:pt modelId="{6A109384-382F-4D0A-9896-CD47FD7D08D0}" type="parTrans" cxnId="{BD8D686E-A8AB-4083-8385-AA70F4E369A7}">
      <dgm:prSet/>
      <dgm:spPr/>
      <dgm:t>
        <a:bodyPr/>
        <a:lstStyle/>
        <a:p>
          <a:endParaRPr lang="en-US"/>
        </a:p>
      </dgm:t>
    </dgm:pt>
    <dgm:pt modelId="{1BBE1885-57A9-4F52-AF2B-953676E1CC5E}" type="sibTrans" cxnId="{BD8D686E-A8AB-4083-8385-AA70F4E369A7}">
      <dgm:prSet/>
      <dgm:spPr/>
      <dgm:t>
        <a:bodyPr/>
        <a:lstStyle/>
        <a:p>
          <a:endParaRPr lang="en-US"/>
        </a:p>
      </dgm:t>
    </dgm:pt>
    <dgm:pt modelId="{33B7663A-AC82-48C0-97CF-E6F291C642D9}">
      <dgm:prSet phldrT="[Text]" custT="1"/>
      <dgm:spPr/>
      <dgm:t>
        <a:bodyPr/>
        <a:lstStyle/>
        <a:p>
          <a:r>
            <a:rPr lang="en-US" sz="1800" i="0" dirty="0"/>
            <a:t>maintain a personal data breach register.</a:t>
          </a:r>
        </a:p>
      </dgm:t>
    </dgm:pt>
    <dgm:pt modelId="{CECBA7B0-4834-4FF9-B0A6-3AAC0686165A}" type="parTrans" cxnId="{9865C933-239E-442F-B7B8-E96ACCDE4D58}">
      <dgm:prSet/>
      <dgm:spPr/>
      <dgm:t>
        <a:bodyPr/>
        <a:lstStyle/>
        <a:p>
          <a:endParaRPr lang="en-US"/>
        </a:p>
      </dgm:t>
    </dgm:pt>
    <dgm:pt modelId="{F6C87A74-87EC-4050-A28F-6DB89D187770}" type="sibTrans" cxnId="{9865C933-239E-442F-B7B8-E96ACCDE4D58}">
      <dgm:prSet/>
      <dgm:spPr/>
      <dgm:t>
        <a:bodyPr/>
        <a:lstStyle/>
        <a:p>
          <a:endParaRPr lang="en-US"/>
        </a:p>
      </dgm:t>
    </dgm:pt>
    <dgm:pt modelId="{DE915A3E-F1E0-477E-9BB9-28F40B5B2ED5}">
      <dgm:prSet phldrT="[Text]" custT="1"/>
      <dgm:spPr/>
      <dgm:t>
        <a:bodyPr/>
        <a:lstStyle/>
        <a:p>
          <a:endParaRPr lang="en-US" sz="1800" i="0" dirty="0"/>
        </a:p>
      </dgm:t>
    </dgm:pt>
    <dgm:pt modelId="{572565A5-4BA8-4287-B4A3-C7B1D0D02F17}" type="parTrans" cxnId="{D243DDF2-7CBA-457A-9CDD-887CD1152E8E}">
      <dgm:prSet/>
      <dgm:spPr/>
      <dgm:t>
        <a:bodyPr/>
        <a:lstStyle/>
        <a:p>
          <a:endParaRPr lang="en-US"/>
        </a:p>
      </dgm:t>
    </dgm:pt>
    <dgm:pt modelId="{26A46C8C-1166-44C4-8AE8-E31816EA1679}" type="sibTrans" cxnId="{D243DDF2-7CBA-457A-9CDD-887CD1152E8E}">
      <dgm:prSet/>
      <dgm:spPr/>
      <dgm:t>
        <a:bodyPr/>
        <a:lstStyle/>
        <a:p>
          <a:endParaRPr lang="en-US"/>
        </a:p>
      </dgm:t>
    </dgm:pt>
    <dgm:pt modelId="{F3BCEA87-798A-4F84-A169-768897C601E6}">
      <dgm:prSet custT="1"/>
      <dgm:spPr/>
      <dgm:t>
        <a:bodyPr/>
        <a:lstStyle/>
        <a:p>
          <a:r>
            <a:rPr lang="en-US" sz="1100" i="0" dirty="0"/>
            <a:t>Articles 33 and 34 of GDPR</a:t>
          </a:r>
        </a:p>
      </dgm:t>
    </dgm:pt>
    <dgm:pt modelId="{DE041DF7-5833-4726-BE13-1D7D03E66EE7}" type="parTrans" cxnId="{54D060D8-C986-4E2C-B078-D59461035488}">
      <dgm:prSet/>
      <dgm:spPr/>
      <dgm:t>
        <a:bodyPr/>
        <a:lstStyle/>
        <a:p>
          <a:endParaRPr lang="en-US"/>
        </a:p>
      </dgm:t>
    </dgm:pt>
    <dgm:pt modelId="{FAF50729-C7C3-4BED-8089-7081137469BE}" type="sibTrans" cxnId="{54D060D8-C986-4E2C-B078-D59461035488}">
      <dgm:prSet/>
      <dgm:spPr/>
      <dgm:t>
        <a:bodyPr/>
        <a:lstStyle/>
        <a:p>
          <a:endParaRPr lang="en-US"/>
        </a:p>
      </dgm:t>
    </dgm:pt>
    <dgm:pt modelId="{E4762EA5-B72E-4F0F-81BD-3D45A25B68C0}">
      <dgm:prSet custT="1"/>
      <dgm:spPr/>
      <dgm:t>
        <a:bodyPr/>
        <a:lstStyle/>
        <a:p>
          <a:r>
            <a:rPr lang="en-US" sz="1100" i="0" dirty="0"/>
            <a:t>Sections 25 and 26 of DPA</a:t>
          </a:r>
        </a:p>
      </dgm:t>
    </dgm:pt>
    <dgm:pt modelId="{598EF778-899E-47EA-A4EA-57D4AA16A37F}" type="parTrans" cxnId="{1E9EE062-E75D-4252-9BEA-665C485DABC3}">
      <dgm:prSet/>
      <dgm:spPr/>
      <dgm:t>
        <a:bodyPr/>
        <a:lstStyle/>
        <a:p>
          <a:endParaRPr lang="en-US"/>
        </a:p>
      </dgm:t>
    </dgm:pt>
    <dgm:pt modelId="{4103225C-7098-4D01-8E75-BE8680C5B2B2}" type="sibTrans" cxnId="{1E9EE062-E75D-4252-9BEA-665C485DABC3}">
      <dgm:prSet/>
      <dgm:spPr/>
      <dgm:t>
        <a:bodyPr/>
        <a:lstStyle/>
        <a:p>
          <a:endParaRPr lang="en-US"/>
        </a:p>
      </dgm:t>
    </dgm:pt>
    <dgm:pt modelId="{2E8DFFB7-C471-49A8-A34B-CD9D80D45565}" type="pres">
      <dgm:prSet presAssocID="{B3B18897-10E0-42D3-8E83-D679CAA3EC14}" presName="Name0" presStyleCnt="0">
        <dgm:presLayoutVars>
          <dgm:dir/>
          <dgm:animLvl val="lvl"/>
          <dgm:resizeHandles val="exact"/>
        </dgm:presLayoutVars>
      </dgm:prSet>
      <dgm:spPr/>
      <dgm:t>
        <a:bodyPr/>
        <a:lstStyle/>
        <a:p>
          <a:endParaRPr lang="en-US"/>
        </a:p>
      </dgm:t>
    </dgm:pt>
    <dgm:pt modelId="{A5CC7623-733F-4914-AC60-EA201375C16D}" type="pres">
      <dgm:prSet presAssocID="{B4AA1B01-95B1-4F30-BB8C-9FCDDD05D5D0}" presName="composite" presStyleCnt="0"/>
      <dgm:spPr/>
    </dgm:pt>
    <dgm:pt modelId="{396C3E2D-1344-45D1-A9F4-56E2FBB4A976}" type="pres">
      <dgm:prSet presAssocID="{B4AA1B01-95B1-4F30-BB8C-9FCDDD05D5D0}" presName="parTx" presStyleLbl="alignNode1" presStyleIdx="0" presStyleCnt="1" custScaleY="99060" custLinFactNeighborX="49" custLinFactNeighborY="3723">
        <dgm:presLayoutVars>
          <dgm:chMax val="0"/>
          <dgm:chPref val="0"/>
          <dgm:bulletEnabled val="1"/>
        </dgm:presLayoutVars>
      </dgm:prSet>
      <dgm:spPr/>
      <dgm:t>
        <a:bodyPr/>
        <a:lstStyle/>
        <a:p>
          <a:endParaRPr lang="en-US"/>
        </a:p>
      </dgm:t>
    </dgm:pt>
    <dgm:pt modelId="{A724EBA1-179F-4666-BA7F-AE0C4B6EA4D8}" type="pres">
      <dgm:prSet presAssocID="{B4AA1B01-95B1-4F30-BB8C-9FCDDD05D5D0}" presName="desTx" presStyleLbl="alignAccFollowNode1" presStyleIdx="0" presStyleCnt="1">
        <dgm:presLayoutVars>
          <dgm:bulletEnabled val="1"/>
        </dgm:presLayoutVars>
      </dgm:prSet>
      <dgm:spPr/>
      <dgm:t>
        <a:bodyPr/>
        <a:lstStyle/>
        <a:p>
          <a:endParaRPr lang="en-US"/>
        </a:p>
      </dgm:t>
    </dgm:pt>
  </dgm:ptLst>
  <dgm:cxnLst>
    <dgm:cxn modelId="{E89C32DC-A69C-4F36-979E-45439FFBDDB1}" type="presOf" srcId="{F3BCEA87-798A-4F84-A169-768897C601E6}" destId="{A724EBA1-179F-4666-BA7F-AE0C4B6EA4D8}" srcOrd="0" destOrd="5" presId="urn:microsoft.com/office/officeart/2005/8/layout/hList1"/>
    <dgm:cxn modelId="{07BED928-EEBB-4E20-8915-D398F9333D04}" type="presOf" srcId="{623BC2BC-0BE9-4BBF-B957-1AE86650E902}" destId="{A724EBA1-179F-4666-BA7F-AE0C4B6EA4D8}" srcOrd="0" destOrd="0" presId="urn:microsoft.com/office/officeart/2005/8/layout/hList1"/>
    <dgm:cxn modelId="{54D060D8-C986-4E2C-B078-D59461035488}" srcId="{623BC2BC-0BE9-4BBF-B957-1AE86650E902}" destId="{F3BCEA87-798A-4F84-A169-768897C601E6}" srcOrd="4" destOrd="0" parTransId="{DE041DF7-5833-4726-BE13-1D7D03E66EE7}" sibTransId="{FAF50729-C7C3-4BED-8089-7081137469BE}"/>
    <dgm:cxn modelId="{AEB6A63F-5E26-4523-B769-508797B69DD5}" type="presOf" srcId="{D5EA7F3D-4A37-45CD-BAF2-21CDA9748417}" destId="{A724EBA1-179F-4666-BA7F-AE0C4B6EA4D8}" srcOrd="0" destOrd="2" presId="urn:microsoft.com/office/officeart/2005/8/layout/hList1"/>
    <dgm:cxn modelId="{D9838420-7EB0-441E-9343-B6518B739209}" srcId="{B3B18897-10E0-42D3-8E83-D679CAA3EC14}" destId="{B4AA1B01-95B1-4F30-BB8C-9FCDDD05D5D0}" srcOrd="0" destOrd="0" parTransId="{41FCAB7F-55DF-44CB-ADE0-5F1393CDBC74}" sibTransId="{91416A30-DCF2-4140-BEF8-33F7023C78EA}"/>
    <dgm:cxn modelId="{D243DDF2-7CBA-457A-9CDD-887CD1152E8E}" srcId="{623BC2BC-0BE9-4BBF-B957-1AE86650E902}" destId="{DE915A3E-F1E0-477E-9BB9-28F40B5B2ED5}" srcOrd="3" destOrd="0" parTransId="{572565A5-4BA8-4287-B4A3-C7B1D0D02F17}" sibTransId="{26A46C8C-1166-44C4-8AE8-E31816EA1679}"/>
    <dgm:cxn modelId="{6DF85BAB-DF0E-4B6D-AB8B-F8BB222C9318}" srcId="{623BC2BC-0BE9-4BBF-B957-1AE86650E902}" destId="{44AB39B0-67CE-46BC-9371-CDF769689635}" srcOrd="0" destOrd="0" parTransId="{D81CC341-CAEC-4871-AA4B-FB24983B096A}" sibTransId="{73D204CC-6999-4EA6-A8AC-4E61DA660215}"/>
    <dgm:cxn modelId="{F82630E8-6AFC-4B1C-8D28-C1441E255726}" srcId="{B4AA1B01-95B1-4F30-BB8C-9FCDDD05D5D0}" destId="{623BC2BC-0BE9-4BBF-B957-1AE86650E902}" srcOrd="0" destOrd="0" parTransId="{8C88627D-CA4A-4B04-9C4F-D732A299CAAE}" sibTransId="{0FC5B0BD-0F9D-45C9-B43F-A08CCA1C2128}"/>
    <dgm:cxn modelId="{4AC8D16B-22D9-421F-BDF8-3961CEF9BF62}" type="presOf" srcId="{B4AA1B01-95B1-4F30-BB8C-9FCDDD05D5D0}" destId="{396C3E2D-1344-45D1-A9F4-56E2FBB4A976}" srcOrd="0" destOrd="0" presId="urn:microsoft.com/office/officeart/2005/8/layout/hList1"/>
    <dgm:cxn modelId="{A4A91D4E-58FC-4CB0-902D-4541D6DB91B6}" type="presOf" srcId="{E4762EA5-B72E-4F0F-81BD-3D45A25B68C0}" destId="{A724EBA1-179F-4666-BA7F-AE0C4B6EA4D8}" srcOrd="0" destOrd="6" presId="urn:microsoft.com/office/officeart/2005/8/layout/hList1"/>
    <dgm:cxn modelId="{BD8D686E-A8AB-4083-8385-AA70F4E369A7}" srcId="{623BC2BC-0BE9-4BBF-B957-1AE86650E902}" destId="{D5EA7F3D-4A37-45CD-BAF2-21CDA9748417}" srcOrd="1" destOrd="0" parTransId="{6A109384-382F-4D0A-9896-CD47FD7D08D0}" sibTransId="{1BBE1885-57A9-4F52-AF2B-953676E1CC5E}"/>
    <dgm:cxn modelId="{9683B09D-596B-403D-A1D4-B616808201B7}" type="presOf" srcId="{44AB39B0-67CE-46BC-9371-CDF769689635}" destId="{A724EBA1-179F-4666-BA7F-AE0C4B6EA4D8}" srcOrd="0" destOrd="1" presId="urn:microsoft.com/office/officeart/2005/8/layout/hList1"/>
    <dgm:cxn modelId="{AFD1D44D-1A43-4D0E-8F99-34B44D6CD8BA}" type="presOf" srcId="{B3B18897-10E0-42D3-8E83-D679CAA3EC14}" destId="{2E8DFFB7-C471-49A8-A34B-CD9D80D45565}" srcOrd="0" destOrd="0" presId="urn:microsoft.com/office/officeart/2005/8/layout/hList1"/>
    <dgm:cxn modelId="{D28E2AF5-1A41-449E-95F1-00EA28E67ADF}" type="presOf" srcId="{33B7663A-AC82-48C0-97CF-E6F291C642D9}" destId="{A724EBA1-179F-4666-BA7F-AE0C4B6EA4D8}" srcOrd="0" destOrd="3" presId="urn:microsoft.com/office/officeart/2005/8/layout/hList1"/>
    <dgm:cxn modelId="{9865C933-239E-442F-B7B8-E96ACCDE4D58}" srcId="{623BC2BC-0BE9-4BBF-B957-1AE86650E902}" destId="{33B7663A-AC82-48C0-97CF-E6F291C642D9}" srcOrd="2" destOrd="0" parTransId="{CECBA7B0-4834-4FF9-B0A6-3AAC0686165A}" sibTransId="{F6C87A74-87EC-4050-A28F-6DB89D187770}"/>
    <dgm:cxn modelId="{EFF8319C-5A01-4579-B126-55F6998965CB}" type="presOf" srcId="{DE915A3E-F1E0-477E-9BB9-28F40B5B2ED5}" destId="{A724EBA1-179F-4666-BA7F-AE0C4B6EA4D8}" srcOrd="0" destOrd="4" presId="urn:microsoft.com/office/officeart/2005/8/layout/hList1"/>
    <dgm:cxn modelId="{1E9EE062-E75D-4252-9BEA-665C485DABC3}" srcId="{623BC2BC-0BE9-4BBF-B957-1AE86650E902}" destId="{E4762EA5-B72E-4F0F-81BD-3D45A25B68C0}" srcOrd="5" destOrd="0" parTransId="{598EF778-899E-47EA-A4EA-57D4AA16A37F}" sibTransId="{4103225C-7098-4D01-8E75-BE8680C5B2B2}"/>
    <dgm:cxn modelId="{6127D26B-3BE7-4608-8DE7-42F466D8464E}" type="presParOf" srcId="{2E8DFFB7-C471-49A8-A34B-CD9D80D45565}" destId="{A5CC7623-733F-4914-AC60-EA201375C16D}" srcOrd="0" destOrd="0" presId="urn:microsoft.com/office/officeart/2005/8/layout/hList1"/>
    <dgm:cxn modelId="{553652EB-C04F-4F91-A55F-81F16E0D6A22}" type="presParOf" srcId="{A5CC7623-733F-4914-AC60-EA201375C16D}" destId="{396C3E2D-1344-45D1-A9F4-56E2FBB4A976}" srcOrd="0" destOrd="0" presId="urn:microsoft.com/office/officeart/2005/8/layout/hList1"/>
    <dgm:cxn modelId="{B0D155C6-BDCA-498C-9807-79AFF755A6BF}" type="presParOf" srcId="{A5CC7623-733F-4914-AC60-EA201375C16D}" destId="{A724EBA1-179F-4666-BA7F-AE0C4B6EA4D8}"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3B18897-10E0-42D3-8E83-D679CAA3EC14}"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en-US"/>
        </a:p>
      </dgm:t>
    </dgm:pt>
    <dgm:pt modelId="{B4AA1B01-95B1-4F30-BB8C-9FCDDD05D5D0}">
      <dgm:prSet phldrT="[Text]" custT="1"/>
      <dgm:spPr/>
      <dgm:t>
        <a:bodyPr/>
        <a:lstStyle/>
        <a:p>
          <a:pPr algn="just"/>
          <a:r>
            <a:rPr lang="en-US" sz="2400" b="0" cap="none" spc="0" dirty="0" smtClean="0">
              <a:ln w="0"/>
              <a:effectLst>
                <a:outerShdw blurRad="38100" dist="25400" dir="5400000" algn="ctr" rotWithShape="0">
                  <a:srgbClr val="6E747A">
                    <a:alpha val="43000"/>
                  </a:srgbClr>
                </a:outerShdw>
              </a:effectLst>
            </a:rPr>
            <a:t>Have </a:t>
          </a:r>
          <a:r>
            <a:rPr lang="en-US" sz="2400" b="0" cap="none" spc="0" dirty="0">
              <a:ln w="0"/>
              <a:effectLst>
                <a:outerShdw blurRad="38100" dist="25400" dir="5400000" algn="ctr" rotWithShape="0">
                  <a:srgbClr val="6E747A">
                    <a:alpha val="43000"/>
                  </a:srgbClr>
                </a:outerShdw>
              </a:effectLst>
            </a:rPr>
            <a:t>you </a:t>
          </a:r>
          <a:r>
            <a:rPr lang="en-US" sz="2400" b="0" cap="none" spc="0" dirty="0" smtClean="0">
              <a:ln w="0"/>
              <a:effectLst>
                <a:outerShdw blurRad="38100" dist="25400" dir="5400000" algn="ctr" rotWithShape="0">
                  <a:srgbClr val="6E747A">
                    <a:alpha val="43000"/>
                  </a:srgbClr>
                </a:outerShdw>
              </a:effectLst>
            </a:rPr>
            <a:t>implemented </a:t>
          </a:r>
          <a:r>
            <a:rPr lang="en-US" sz="2400" b="0" cap="none" spc="0" dirty="0">
              <a:ln w="0"/>
              <a:effectLst>
                <a:outerShdw blurRad="38100" dist="25400" dir="5400000" algn="ctr" rotWithShape="0">
                  <a:srgbClr val="6E747A">
                    <a:alpha val="43000"/>
                  </a:srgbClr>
                </a:outerShdw>
              </a:effectLst>
            </a:rPr>
            <a:t>security measures for protecting personal data you process?</a:t>
          </a:r>
          <a:endParaRPr lang="en-US" sz="2400" b="0" i="0" cap="none" spc="0" dirty="0">
            <a:ln w="0"/>
            <a:effectLst>
              <a:outerShdw blurRad="38100" dist="25400" dir="5400000" algn="ctr" rotWithShape="0">
                <a:srgbClr val="6E747A">
                  <a:alpha val="43000"/>
                </a:srgbClr>
              </a:outerShdw>
            </a:effectLst>
          </a:endParaRPr>
        </a:p>
      </dgm:t>
    </dgm:pt>
    <dgm:pt modelId="{41FCAB7F-55DF-44CB-ADE0-5F1393CDBC74}" type="parTrans" cxnId="{D9838420-7EB0-441E-9343-B6518B739209}">
      <dgm:prSet/>
      <dgm:spPr/>
      <dgm:t>
        <a:bodyPr/>
        <a:lstStyle/>
        <a:p>
          <a:endParaRPr lang="en-US"/>
        </a:p>
      </dgm:t>
    </dgm:pt>
    <dgm:pt modelId="{91416A30-DCF2-4140-BEF8-33F7023C78EA}" type="sibTrans" cxnId="{D9838420-7EB0-441E-9343-B6518B739209}">
      <dgm:prSet/>
      <dgm:spPr/>
      <dgm:t>
        <a:bodyPr/>
        <a:lstStyle/>
        <a:p>
          <a:endParaRPr lang="en-US"/>
        </a:p>
      </dgm:t>
    </dgm:pt>
    <dgm:pt modelId="{623BC2BC-0BE9-4BBF-B957-1AE86650E902}">
      <dgm:prSet phldrT="[Text]" custT="1"/>
      <dgm:spPr/>
      <dgm:t>
        <a:bodyPr/>
        <a:lstStyle/>
        <a:p>
          <a:pPr algn="just"/>
          <a:r>
            <a:rPr lang="en-US" sz="1800" b="0" dirty="0"/>
            <a:t>It is recommended to have an</a:t>
          </a:r>
          <a:r>
            <a:rPr lang="en-US" sz="1800" b="1" dirty="0"/>
            <a:t> Information security policy. </a:t>
          </a:r>
          <a:r>
            <a:rPr lang="en-GB" sz="1800" dirty="0"/>
            <a:t>The policy should clearly set out the approach to security together with responsibilities for implementing it and monitoring compliance. </a:t>
          </a:r>
          <a:endParaRPr lang="en-US" sz="1800" i="0" dirty="0"/>
        </a:p>
      </dgm:t>
    </dgm:pt>
    <dgm:pt modelId="{8C88627D-CA4A-4B04-9C4F-D732A299CAAE}" type="parTrans" cxnId="{F82630E8-6AFC-4B1C-8D28-C1441E255726}">
      <dgm:prSet/>
      <dgm:spPr/>
      <dgm:t>
        <a:bodyPr/>
        <a:lstStyle/>
        <a:p>
          <a:endParaRPr lang="en-US"/>
        </a:p>
      </dgm:t>
    </dgm:pt>
    <dgm:pt modelId="{0FC5B0BD-0F9D-45C9-B43F-A08CCA1C2128}" type="sibTrans" cxnId="{F82630E8-6AFC-4B1C-8D28-C1441E255726}">
      <dgm:prSet/>
      <dgm:spPr/>
      <dgm:t>
        <a:bodyPr/>
        <a:lstStyle/>
        <a:p>
          <a:endParaRPr lang="en-US"/>
        </a:p>
      </dgm:t>
    </dgm:pt>
    <dgm:pt modelId="{2627D8B4-5BC8-4339-958A-44C022FBA027}">
      <dgm:prSet phldrT="[Text]" custT="1"/>
      <dgm:spPr/>
      <dgm:t>
        <a:bodyPr/>
        <a:lstStyle/>
        <a:p>
          <a:pPr algn="just"/>
          <a:r>
            <a:rPr lang="en-US" sz="1800" i="0" dirty="0"/>
            <a:t>Before deciding on what level of security is right for your business, you need to review the personal data you hold and assess the risks to that information.</a:t>
          </a:r>
        </a:p>
      </dgm:t>
    </dgm:pt>
    <dgm:pt modelId="{3B48CF11-3FD4-4613-946B-05EE6381FFD4}" type="parTrans" cxnId="{1522DF39-CB41-459A-A928-810483BA2198}">
      <dgm:prSet/>
      <dgm:spPr/>
      <dgm:t>
        <a:bodyPr/>
        <a:lstStyle/>
        <a:p>
          <a:endParaRPr lang="en-US"/>
        </a:p>
      </dgm:t>
    </dgm:pt>
    <dgm:pt modelId="{AF09E78C-283C-49CE-BB25-AB74F91A8798}" type="sibTrans" cxnId="{1522DF39-CB41-459A-A928-810483BA2198}">
      <dgm:prSet/>
      <dgm:spPr/>
      <dgm:t>
        <a:bodyPr/>
        <a:lstStyle/>
        <a:p>
          <a:endParaRPr lang="en-US"/>
        </a:p>
      </dgm:t>
    </dgm:pt>
    <dgm:pt modelId="{28819A8D-868F-4951-A690-FB9F9BCD80A9}">
      <dgm:prSet phldrT="[Text]" custT="1"/>
      <dgm:spPr/>
      <dgm:t>
        <a:bodyPr/>
        <a:lstStyle/>
        <a:p>
          <a:pPr algn="just"/>
          <a:r>
            <a:rPr lang="en-GB" sz="1800" dirty="0"/>
            <a:t>It is good practice to identify a person or department in the business with day-to-day responsibility for developing, implementing and monitoring its security policy. </a:t>
          </a:r>
          <a:endParaRPr lang="en-US" sz="1800" i="0" dirty="0"/>
        </a:p>
      </dgm:t>
    </dgm:pt>
    <dgm:pt modelId="{8B0CB9C1-9695-4C87-B0E9-04FF41B8D74D}" type="parTrans" cxnId="{92BBE57C-65D0-4904-B48A-C179EC6D67E1}">
      <dgm:prSet/>
      <dgm:spPr/>
      <dgm:t>
        <a:bodyPr/>
        <a:lstStyle/>
        <a:p>
          <a:endParaRPr lang="en-US"/>
        </a:p>
      </dgm:t>
    </dgm:pt>
    <dgm:pt modelId="{41FFD4CB-44C4-42D2-B97F-E92029A64A93}" type="sibTrans" cxnId="{92BBE57C-65D0-4904-B48A-C179EC6D67E1}">
      <dgm:prSet/>
      <dgm:spPr/>
      <dgm:t>
        <a:bodyPr/>
        <a:lstStyle/>
        <a:p>
          <a:endParaRPr lang="en-US"/>
        </a:p>
      </dgm:t>
    </dgm:pt>
    <dgm:pt modelId="{74C9FB97-BFF5-4188-9E7E-CE8DEA56AC56}">
      <dgm:prSet phldrT="[Text]" custT="1"/>
      <dgm:spPr/>
      <dgm:t>
        <a:bodyPr/>
        <a:lstStyle/>
        <a:p>
          <a:pPr algn="just"/>
          <a:r>
            <a:rPr lang="en-US" sz="1400" i="0" dirty="0"/>
            <a:t>Article 32 of GDPR</a:t>
          </a:r>
        </a:p>
      </dgm:t>
    </dgm:pt>
    <dgm:pt modelId="{86E8A96C-D174-44D7-801C-C5538ED15CCA}" type="parTrans" cxnId="{B7BC5934-7C68-4C86-8A96-099A13FE66CB}">
      <dgm:prSet/>
      <dgm:spPr/>
      <dgm:t>
        <a:bodyPr/>
        <a:lstStyle/>
        <a:p>
          <a:endParaRPr lang="en-US"/>
        </a:p>
      </dgm:t>
    </dgm:pt>
    <dgm:pt modelId="{6DB785DA-BADE-4608-8A22-BCA178C75D55}" type="sibTrans" cxnId="{B7BC5934-7C68-4C86-8A96-099A13FE66CB}">
      <dgm:prSet/>
      <dgm:spPr/>
      <dgm:t>
        <a:bodyPr/>
        <a:lstStyle/>
        <a:p>
          <a:endParaRPr lang="en-US"/>
        </a:p>
      </dgm:t>
    </dgm:pt>
    <dgm:pt modelId="{22E6DD41-E1D5-419D-A84E-2577C3299DB9}">
      <dgm:prSet phldrT="[Text]" custT="1"/>
      <dgm:spPr/>
      <dgm:t>
        <a:bodyPr/>
        <a:lstStyle/>
        <a:p>
          <a:pPr algn="just"/>
          <a:endParaRPr lang="en-US" sz="1800" i="0" dirty="0"/>
        </a:p>
      </dgm:t>
    </dgm:pt>
    <dgm:pt modelId="{64C48910-86D6-46F8-9C9D-AF4A9B4E84F1}" type="parTrans" cxnId="{C5E54BBA-DD84-4534-B2B3-47F9B7A0B973}">
      <dgm:prSet/>
      <dgm:spPr/>
      <dgm:t>
        <a:bodyPr/>
        <a:lstStyle/>
        <a:p>
          <a:endParaRPr lang="en-US"/>
        </a:p>
      </dgm:t>
    </dgm:pt>
    <dgm:pt modelId="{DD689ACE-966D-49F3-9E6F-4DDD649DF278}" type="sibTrans" cxnId="{C5E54BBA-DD84-4534-B2B3-47F9B7A0B973}">
      <dgm:prSet/>
      <dgm:spPr/>
      <dgm:t>
        <a:bodyPr/>
        <a:lstStyle/>
        <a:p>
          <a:endParaRPr lang="en-US"/>
        </a:p>
      </dgm:t>
    </dgm:pt>
    <dgm:pt modelId="{49D9729A-9AB3-4E5B-B278-AE60F7759B6F}">
      <dgm:prSet phldrT="[Text]" custT="1"/>
      <dgm:spPr/>
      <dgm:t>
        <a:bodyPr/>
        <a:lstStyle/>
        <a:p>
          <a:pPr algn="just"/>
          <a:r>
            <a:rPr lang="en-US" sz="1400" i="0" dirty="0"/>
            <a:t>Section 31 of DPA</a:t>
          </a:r>
        </a:p>
      </dgm:t>
    </dgm:pt>
    <dgm:pt modelId="{E2C2158A-CA62-43DA-8946-F9BD5894E3CB}" type="parTrans" cxnId="{A76C2D11-57C6-426F-903D-77E04F8DF448}">
      <dgm:prSet/>
      <dgm:spPr/>
      <dgm:t>
        <a:bodyPr/>
        <a:lstStyle/>
        <a:p>
          <a:endParaRPr lang="en-US"/>
        </a:p>
      </dgm:t>
    </dgm:pt>
    <dgm:pt modelId="{92B132B0-E48B-4822-9CF3-3CF3E348E422}" type="sibTrans" cxnId="{A76C2D11-57C6-426F-903D-77E04F8DF448}">
      <dgm:prSet/>
      <dgm:spPr/>
      <dgm:t>
        <a:bodyPr/>
        <a:lstStyle/>
        <a:p>
          <a:endParaRPr lang="en-US"/>
        </a:p>
      </dgm:t>
    </dgm:pt>
    <dgm:pt modelId="{2E8DFFB7-C471-49A8-A34B-CD9D80D45565}" type="pres">
      <dgm:prSet presAssocID="{B3B18897-10E0-42D3-8E83-D679CAA3EC14}" presName="Name0" presStyleCnt="0">
        <dgm:presLayoutVars>
          <dgm:dir/>
          <dgm:animLvl val="lvl"/>
          <dgm:resizeHandles val="exact"/>
        </dgm:presLayoutVars>
      </dgm:prSet>
      <dgm:spPr/>
      <dgm:t>
        <a:bodyPr/>
        <a:lstStyle/>
        <a:p>
          <a:endParaRPr lang="en-US"/>
        </a:p>
      </dgm:t>
    </dgm:pt>
    <dgm:pt modelId="{A5CC7623-733F-4914-AC60-EA201375C16D}" type="pres">
      <dgm:prSet presAssocID="{B4AA1B01-95B1-4F30-BB8C-9FCDDD05D5D0}" presName="composite" presStyleCnt="0"/>
      <dgm:spPr/>
    </dgm:pt>
    <dgm:pt modelId="{396C3E2D-1344-45D1-A9F4-56E2FBB4A976}" type="pres">
      <dgm:prSet presAssocID="{B4AA1B01-95B1-4F30-BB8C-9FCDDD05D5D0}" presName="parTx" presStyleLbl="alignNode1" presStyleIdx="0" presStyleCnt="1">
        <dgm:presLayoutVars>
          <dgm:chMax val="0"/>
          <dgm:chPref val="0"/>
          <dgm:bulletEnabled val="1"/>
        </dgm:presLayoutVars>
      </dgm:prSet>
      <dgm:spPr/>
      <dgm:t>
        <a:bodyPr/>
        <a:lstStyle/>
        <a:p>
          <a:endParaRPr lang="en-US"/>
        </a:p>
      </dgm:t>
    </dgm:pt>
    <dgm:pt modelId="{A724EBA1-179F-4666-BA7F-AE0C4B6EA4D8}" type="pres">
      <dgm:prSet presAssocID="{B4AA1B01-95B1-4F30-BB8C-9FCDDD05D5D0}" presName="desTx" presStyleLbl="alignAccFollowNode1" presStyleIdx="0" presStyleCnt="1">
        <dgm:presLayoutVars>
          <dgm:bulletEnabled val="1"/>
        </dgm:presLayoutVars>
      </dgm:prSet>
      <dgm:spPr/>
      <dgm:t>
        <a:bodyPr/>
        <a:lstStyle/>
        <a:p>
          <a:endParaRPr lang="en-US"/>
        </a:p>
      </dgm:t>
    </dgm:pt>
  </dgm:ptLst>
  <dgm:cxnLst>
    <dgm:cxn modelId="{4AC8D16B-22D9-421F-BDF8-3961CEF9BF62}" type="presOf" srcId="{B4AA1B01-95B1-4F30-BB8C-9FCDDD05D5D0}" destId="{396C3E2D-1344-45D1-A9F4-56E2FBB4A976}" srcOrd="0" destOrd="0" presId="urn:microsoft.com/office/officeart/2005/8/layout/hList1"/>
    <dgm:cxn modelId="{A76C2D11-57C6-426F-903D-77E04F8DF448}" srcId="{B4AA1B01-95B1-4F30-BB8C-9FCDDD05D5D0}" destId="{49D9729A-9AB3-4E5B-B278-AE60F7759B6F}" srcOrd="5" destOrd="0" parTransId="{E2C2158A-CA62-43DA-8946-F9BD5894E3CB}" sibTransId="{92B132B0-E48B-4822-9CF3-3CF3E348E422}"/>
    <dgm:cxn modelId="{FB411D3F-666F-4BBA-AFEB-BBDDC16D9363}" type="presOf" srcId="{28819A8D-868F-4951-A690-FB9F9BCD80A9}" destId="{A724EBA1-179F-4666-BA7F-AE0C4B6EA4D8}" srcOrd="0" destOrd="2" presId="urn:microsoft.com/office/officeart/2005/8/layout/hList1"/>
    <dgm:cxn modelId="{1522DF39-CB41-459A-A928-810483BA2198}" srcId="{B4AA1B01-95B1-4F30-BB8C-9FCDDD05D5D0}" destId="{2627D8B4-5BC8-4339-958A-44C022FBA027}" srcOrd="0" destOrd="0" parTransId="{3B48CF11-3FD4-4613-946B-05EE6381FFD4}" sibTransId="{AF09E78C-283C-49CE-BB25-AB74F91A8798}"/>
    <dgm:cxn modelId="{9899B87F-152C-4DA4-B964-13816F990F81}" type="presOf" srcId="{2627D8B4-5BC8-4339-958A-44C022FBA027}" destId="{A724EBA1-179F-4666-BA7F-AE0C4B6EA4D8}" srcOrd="0" destOrd="0" presId="urn:microsoft.com/office/officeart/2005/8/layout/hList1"/>
    <dgm:cxn modelId="{77DEF38F-50C4-4D9F-A885-DD8A46E1340D}" type="presOf" srcId="{74C9FB97-BFF5-4188-9E7E-CE8DEA56AC56}" destId="{A724EBA1-179F-4666-BA7F-AE0C4B6EA4D8}" srcOrd="0" destOrd="4" presId="urn:microsoft.com/office/officeart/2005/8/layout/hList1"/>
    <dgm:cxn modelId="{F82630E8-6AFC-4B1C-8D28-C1441E255726}" srcId="{B4AA1B01-95B1-4F30-BB8C-9FCDDD05D5D0}" destId="{623BC2BC-0BE9-4BBF-B957-1AE86650E902}" srcOrd="1" destOrd="0" parTransId="{8C88627D-CA4A-4B04-9C4F-D732A299CAAE}" sibTransId="{0FC5B0BD-0F9D-45C9-B43F-A08CCA1C2128}"/>
    <dgm:cxn modelId="{07BED928-EEBB-4E20-8915-D398F9333D04}" type="presOf" srcId="{623BC2BC-0BE9-4BBF-B957-1AE86650E902}" destId="{A724EBA1-179F-4666-BA7F-AE0C4B6EA4D8}" srcOrd="0" destOrd="1" presId="urn:microsoft.com/office/officeart/2005/8/layout/hList1"/>
    <dgm:cxn modelId="{92BBE57C-65D0-4904-B48A-C179EC6D67E1}" srcId="{B4AA1B01-95B1-4F30-BB8C-9FCDDD05D5D0}" destId="{28819A8D-868F-4951-A690-FB9F9BCD80A9}" srcOrd="2" destOrd="0" parTransId="{8B0CB9C1-9695-4C87-B0E9-04FF41B8D74D}" sibTransId="{41FFD4CB-44C4-42D2-B97F-E92029A64A93}"/>
    <dgm:cxn modelId="{B7BC5934-7C68-4C86-8A96-099A13FE66CB}" srcId="{B4AA1B01-95B1-4F30-BB8C-9FCDDD05D5D0}" destId="{74C9FB97-BFF5-4188-9E7E-CE8DEA56AC56}" srcOrd="4" destOrd="0" parTransId="{86E8A96C-D174-44D7-801C-C5538ED15CCA}" sibTransId="{6DB785DA-BADE-4608-8A22-BCA178C75D55}"/>
    <dgm:cxn modelId="{2760FE19-61BC-4D31-AD3F-59A5C7552B58}" type="presOf" srcId="{22E6DD41-E1D5-419D-A84E-2577C3299DB9}" destId="{A724EBA1-179F-4666-BA7F-AE0C4B6EA4D8}" srcOrd="0" destOrd="3" presId="urn:microsoft.com/office/officeart/2005/8/layout/hList1"/>
    <dgm:cxn modelId="{C5E54BBA-DD84-4534-B2B3-47F9B7A0B973}" srcId="{B4AA1B01-95B1-4F30-BB8C-9FCDDD05D5D0}" destId="{22E6DD41-E1D5-419D-A84E-2577C3299DB9}" srcOrd="3" destOrd="0" parTransId="{64C48910-86D6-46F8-9C9D-AF4A9B4E84F1}" sibTransId="{DD689ACE-966D-49F3-9E6F-4DDD649DF278}"/>
    <dgm:cxn modelId="{E69AF588-4D55-4E64-A45A-832815254A3F}" type="presOf" srcId="{49D9729A-9AB3-4E5B-B278-AE60F7759B6F}" destId="{A724EBA1-179F-4666-BA7F-AE0C4B6EA4D8}" srcOrd="0" destOrd="5" presId="urn:microsoft.com/office/officeart/2005/8/layout/hList1"/>
    <dgm:cxn modelId="{D9838420-7EB0-441E-9343-B6518B739209}" srcId="{B3B18897-10E0-42D3-8E83-D679CAA3EC14}" destId="{B4AA1B01-95B1-4F30-BB8C-9FCDDD05D5D0}" srcOrd="0" destOrd="0" parTransId="{41FCAB7F-55DF-44CB-ADE0-5F1393CDBC74}" sibTransId="{91416A30-DCF2-4140-BEF8-33F7023C78EA}"/>
    <dgm:cxn modelId="{AFD1D44D-1A43-4D0E-8F99-34B44D6CD8BA}" type="presOf" srcId="{B3B18897-10E0-42D3-8E83-D679CAA3EC14}" destId="{2E8DFFB7-C471-49A8-A34B-CD9D80D45565}" srcOrd="0" destOrd="0" presId="urn:microsoft.com/office/officeart/2005/8/layout/hList1"/>
    <dgm:cxn modelId="{6127D26B-3BE7-4608-8DE7-42F466D8464E}" type="presParOf" srcId="{2E8DFFB7-C471-49A8-A34B-CD9D80D45565}" destId="{A5CC7623-733F-4914-AC60-EA201375C16D}" srcOrd="0" destOrd="0" presId="urn:microsoft.com/office/officeart/2005/8/layout/hList1"/>
    <dgm:cxn modelId="{553652EB-C04F-4F91-A55F-81F16E0D6A22}" type="presParOf" srcId="{A5CC7623-733F-4914-AC60-EA201375C16D}" destId="{396C3E2D-1344-45D1-A9F4-56E2FBB4A976}" srcOrd="0" destOrd="0" presId="urn:microsoft.com/office/officeart/2005/8/layout/hList1"/>
    <dgm:cxn modelId="{B0D155C6-BDCA-498C-9807-79AFF755A6BF}" type="presParOf" srcId="{A5CC7623-733F-4914-AC60-EA201375C16D}" destId="{A724EBA1-179F-4666-BA7F-AE0C4B6EA4D8}"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B3B18897-10E0-42D3-8E83-D679CAA3EC14}"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en-US"/>
        </a:p>
      </dgm:t>
    </dgm:pt>
    <dgm:pt modelId="{B4AA1B01-95B1-4F30-BB8C-9FCDDD05D5D0}">
      <dgm:prSet phldrT="[Text]" custT="1"/>
      <dgm:spPr/>
      <dgm:t>
        <a:bodyPr/>
        <a:lstStyle/>
        <a:p>
          <a:pPr algn="just"/>
          <a:r>
            <a:rPr lang="en-US" sz="2400" b="0" cap="none" spc="0" dirty="0">
              <a:ln w="0"/>
              <a:effectLst>
                <a:outerShdw blurRad="38100" dist="25400" dir="5400000" algn="ctr" rotWithShape="0">
                  <a:srgbClr val="6E747A">
                    <a:alpha val="43000"/>
                  </a:srgbClr>
                </a:outerShdw>
              </a:effectLst>
            </a:rPr>
            <a:t>Have you conducted data protection impact assessments </a:t>
          </a:r>
          <a:r>
            <a:rPr lang="en-US" sz="2400" b="0" cap="none" spc="0" dirty="0" smtClean="0">
              <a:ln w="0"/>
              <a:effectLst>
                <a:outerShdw blurRad="38100" dist="25400" dir="5400000" algn="ctr" rotWithShape="0">
                  <a:srgbClr val="6E747A">
                    <a:alpha val="43000"/>
                  </a:srgbClr>
                </a:outerShdw>
              </a:effectLst>
            </a:rPr>
            <a:t>where </a:t>
          </a:r>
          <a:r>
            <a:rPr lang="en-US" sz="2400" b="0" cap="none" spc="0" dirty="0">
              <a:ln w="0"/>
              <a:effectLst>
                <a:outerShdw blurRad="38100" dist="25400" dir="5400000" algn="ctr" rotWithShape="0">
                  <a:srgbClr val="6E747A">
                    <a:alpha val="43000"/>
                  </a:srgbClr>
                </a:outerShdw>
              </a:effectLst>
            </a:rPr>
            <a:t>necessary? </a:t>
          </a:r>
          <a:endParaRPr lang="en-US" sz="2400" b="0" i="0" cap="none" spc="0" dirty="0">
            <a:ln w="0"/>
            <a:effectLst>
              <a:outerShdw blurRad="38100" dist="25400" dir="5400000" algn="ctr" rotWithShape="0">
                <a:srgbClr val="6E747A">
                  <a:alpha val="43000"/>
                </a:srgbClr>
              </a:outerShdw>
            </a:effectLst>
          </a:endParaRPr>
        </a:p>
      </dgm:t>
    </dgm:pt>
    <dgm:pt modelId="{41FCAB7F-55DF-44CB-ADE0-5F1393CDBC74}" type="parTrans" cxnId="{D9838420-7EB0-441E-9343-B6518B739209}">
      <dgm:prSet/>
      <dgm:spPr/>
      <dgm:t>
        <a:bodyPr/>
        <a:lstStyle/>
        <a:p>
          <a:endParaRPr lang="en-US"/>
        </a:p>
      </dgm:t>
    </dgm:pt>
    <dgm:pt modelId="{91416A30-DCF2-4140-BEF8-33F7023C78EA}" type="sibTrans" cxnId="{D9838420-7EB0-441E-9343-B6518B739209}">
      <dgm:prSet/>
      <dgm:spPr/>
      <dgm:t>
        <a:bodyPr/>
        <a:lstStyle/>
        <a:p>
          <a:endParaRPr lang="en-US"/>
        </a:p>
      </dgm:t>
    </dgm:pt>
    <dgm:pt modelId="{2627D8B4-5BC8-4339-958A-44C022FBA027}">
      <dgm:prSet phldrT="[Text]" custT="1"/>
      <dgm:spPr/>
      <dgm:t>
        <a:bodyPr/>
        <a:lstStyle/>
        <a:p>
          <a:pPr algn="just"/>
          <a:r>
            <a:rPr lang="en-US" sz="1800" i="0" dirty="0"/>
            <a:t>Controllers must carry out data protection impact assessments where </a:t>
          </a:r>
          <a:r>
            <a:rPr lang="en-US" sz="1800" i="0" dirty="0" smtClean="0"/>
            <a:t>the processing </a:t>
          </a:r>
          <a:r>
            <a:rPr lang="en-US" sz="1800" i="0" dirty="0"/>
            <a:t>is likely to result in a high risk to the rights and freedoms of individuals.</a:t>
          </a:r>
        </a:p>
      </dgm:t>
    </dgm:pt>
    <dgm:pt modelId="{3B48CF11-3FD4-4613-946B-05EE6381FFD4}" type="parTrans" cxnId="{1522DF39-CB41-459A-A928-810483BA2198}">
      <dgm:prSet/>
      <dgm:spPr/>
      <dgm:t>
        <a:bodyPr/>
        <a:lstStyle/>
        <a:p>
          <a:endParaRPr lang="en-US"/>
        </a:p>
      </dgm:t>
    </dgm:pt>
    <dgm:pt modelId="{AF09E78C-283C-49CE-BB25-AB74F91A8798}" type="sibTrans" cxnId="{1522DF39-CB41-459A-A928-810483BA2198}">
      <dgm:prSet/>
      <dgm:spPr/>
      <dgm:t>
        <a:bodyPr/>
        <a:lstStyle/>
        <a:p>
          <a:endParaRPr lang="en-US"/>
        </a:p>
      </dgm:t>
    </dgm:pt>
    <dgm:pt modelId="{74C9FB97-BFF5-4188-9E7E-CE8DEA56AC56}">
      <dgm:prSet phldrT="[Text]" custT="1"/>
      <dgm:spPr/>
      <dgm:t>
        <a:bodyPr/>
        <a:lstStyle/>
        <a:p>
          <a:pPr algn="just"/>
          <a:r>
            <a:rPr lang="en-US" sz="1400" i="0" dirty="0"/>
            <a:t>Article 35 of GDPR</a:t>
          </a:r>
        </a:p>
      </dgm:t>
    </dgm:pt>
    <dgm:pt modelId="{86E8A96C-D174-44D7-801C-C5538ED15CCA}" type="parTrans" cxnId="{B7BC5934-7C68-4C86-8A96-099A13FE66CB}">
      <dgm:prSet/>
      <dgm:spPr/>
      <dgm:t>
        <a:bodyPr/>
        <a:lstStyle/>
        <a:p>
          <a:endParaRPr lang="en-US"/>
        </a:p>
      </dgm:t>
    </dgm:pt>
    <dgm:pt modelId="{6DB785DA-BADE-4608-8A22-BCA178C75D55}" type="sibTrans" cxnId="{B7BC5934-7C68-4C86-8A96-099A13FE66CB}">
      <dgm:prSet/>
      <dgm:spPr/>
      <dgm:t>
        <a:bodyPr/>
        <a:lstStyle/>
        <a:p>
          <a:endParaRPr lang="en-US"/>
        </a:p>
      </dgm:t>
    </dgm:pt>
    <dgm:pt modelId="{22E6DD41-E1D5-419D-A84E-2577C3299DB9}">
      <dgm:prSet phldrT="[Text]" custT="1"/>
      <dgm:spPr/>
      <dgm:t>
        <a:bodyPr/>
        <a:lstStyle/>
        <a:p>
          <a:pPr algn="just"/>
          <a:endParaRPr lang="en-US" sz="1800" i="0" dirty="0"/>
        </a:p>
      </dgm:t>
    </dgm:pt>
    <dgm:pt modelId="{64C48910-86D6-46F8-9C9D-AF4A9B4E84F1}" type="parTrans" cxnId="{C5E54BBA-DD84-4534-B2B3-47F9B7A0B973}">
      <dgm:prSet/>
      <dgm:spPr/>
      <dgm:t>
        <a:bodyPr/>
        <a:lstStyle/>
        <a:p>
          <a:endParaRPr lang="en-US"/>
        </a:p>
      </dgm:t>
    </dgm:pt>
    <dgm:pt modelId="{DD689ACE-966D-49F3-9E6F-4DDD649DF278}" type="sibTrans" cxnId="{C5E54BBA-DD84-4534-B2B3-47F9B7A0B973}">
      <dgm:prSet/>
      <dgm:spPr/>
      <dgm:t>
        <a:bodyPr/>
        <a:lstStyle/>
        <a:p>
          <a:endParaRPr lang="en-US"/>
        </a:p>
      </dgm:t>
    </dgm:pt>
    <dgm:pt modelId="{49D9729A-9AB3-4E5B-B278-AE60F7759B6F}">
      <dgm:prSet phldrT="[Text]" custT="1"/>
      <dgm:spPr/>
      <dgm:t>
        <a:bodyPr/>
        <a:lstStyle/>
        <a:p>
          <a:pPr algn="just"/>
          <a:r>
            <a:rPr lang="en-US" sz="1400" i="0" dirty="0"/>
            <a:t>Section 34 of DPA</a:t>
          </a:r>
        </a:p>
      </dgm:t>
    </dgm:pt>
    <dgm:pt modelId="{E2C2158A-CA62-43DA-8946-F9BD5894E3CB}" type="parTrans" cxnId="{A76C2D11-57C6-426F-903D-77E04F8DF448}">
      <dgm:prSet/>
      <dgm:spPr/>
      <dgm:t>
        <a:bodyPr/>
        <a:lstStyle/>
        <a:p>
          <a:endParaRPr lang="en-US"/>
        </a:p>
      </dgm:t>
    </dgm:pt>
    <dgm:pt modelId="{92B132B0-E48B-4822-9CF3-3CF3E348E422}" type="sibTrans" cxnId="{A76C2D11-57C6-426F-903D-77E04F8DF448}">
      <dgm:prSet/>
      <dgm:spPr/>
      <dgm:t>
        <a:bodyPr/>
        <a:lstStyle/>
        <a:p>
          <a:endParaRPr lang="en-US"/>
        </a:p>
      </dgm:t>
    </dgm:pt>
    <dgm:pt modelId="{95296691-C9A7-45F5-B927-9F34ADB52891}">
      <dgm:prSet phldrT="[Text]" custT="1"/>
      <dgm:spPr/>
      <dgm:t>
        <a:bodyPr/>
        <a:lstStyle/>
        <a:p>
          <a:pPr algn="just"/>
          <a:endParaRPr lang="en-US" sz="1800" i="0" dirty="0"/>
        </a:p>
      </dgm:t>
    </dgm:pt>
    <dgm:pt modelId="{62BB6C90-C128-4D8B-94A5-141B15F377DB}" type="parTrans" cxnId="{99C08EA0-F8B9-4DE3-982F-20375EB47554}">
      <dgm:prSet/>
      <dgm:spPr/>
    </dgm:pt>
    <dgm:pt modelId="{6CAC0AD9-6911-4D80-9690-165EB0597148}" type="sibTrans" cxnId="{99C08EA0-F8B9-4DE3-982F-20375EB47554}">
      <dgm:prSet/>
      <dgm:spPr/>
    </dgm:pt>
    <dgm:pt modelId="{4E6CE55E-3F9B-4450-8F6E-BA4BE2430A8B}">
      <dgm:prSet phldrT="[Text]" custT="1"/>
      <dgm:spPr/>
      <dgm:t>
        <a:bodyPr/>
        <a:lstStyle/>
        <a:p>
          <a:pPr algn="just"/>
          <a:r>
            <a:rPr lang="en-US" sz="1800" i="0" dirty="0" err="1"/>
            <a:t>Organisations</a:t>
          </a:r>
          <a:r>
            <a:rPr lang="en-US" sz="1800" i="0" dirty="0"/>
            <a:t> should:</a:t>
          </a:r>
        </a:p>
      </dgm:t>
    </dgm:pt>
    <dgm:pt modelId="{1AF4541C-6572-479A-A5C2-7C9B1BAF4A00}" type="parTrans" cxnId="{6891B22A-7B23-4BAA-AC8C-9E9903E8CFBA}">
      <dgm:prSet/>
      <dgm:spPr/>
    </dgm:pt>
    <dgm:pt modelId="{2CADD81F-6E84-4037-8FD5-ECC833B690C6}" type="sibTrans" cxnId="{6891B22A-7B23-4BAA-AC8C-9E9903E8CFBA}">
      <dgm:prSet/>
      <dgm:spPr/>
    </dgm:pt>
    <dgm:pt modelId="{5FA2C62A-4E62-4638-BCDF-4973E5B49AAB}">
      <dgm:prSet phldrT="[Text]" custT="1"/>
      <dgm:spPr/>
      <dgm:t>
        <a:bodyPr/>
        <a:lstStyle/>
        <a:p>
          <a:pPr algn="just"/>
          <a:r>
            <a:rPr lang="en-US" sz="1800" i="0" dirty="0"/>
            <a:t>have in place a process for determining whether a DPIA is required;</a:t>
          </a:r>
        </a:p>
      </dgm:t>
    </dgm:pt>
    <dgm:pt modelId="{258A78E4-B247-4A82-8540-15036B1E0DA1}" type="parTrans" cxnId="{2D40C717-590A-4AAE-A9EF-9FF2702519AD}">
      <dgm:prSet/>
      <dgm:spPr/>
    </dgm:pt>
    <dgm:pt modelId="{068D365B-BCF5-466D-9E84-5FB6CB5AA55B}" type="sibTrans" cxnId="{2D40C717-590A-4AAE-A9EF-9FF2702519AD}">
      <dgm:prSet/>
      <dgm:spPr/>
    </dgm:pt>
    <dgm:pt modelId="{3F06117B-1163-4EF7-94BA-1DF6B8CB8D4F}">
      <dgm:prSet phldrT="[Text]" custT="1"/>
      <dgm:spPr/>
      <dgm:t>
        <a:bodyPr/>
        <a:lstStyle/>
        <a:p>
          <a:pPr algn="just"/>
          <a:r>
            <a:rPr lang="en-US" sz="1800" i="0" dirty="0"/>
            <a:t>if they come to the conclusion that DPIA is not required, document the decision properly.</a:t>
          </a:r>
        </a:p>
      </dgm:t>
    </dgm:pt>
    <dgm:pt modelId="{184FCE81-C0BD-44C7-BAC1-4D941028480C}" type="parTrans" cxnId="{20B8FD2D-BCFB-4C1A-80D9-1B761BA1D24A}">
      <dgm:prSet/>
      <dgm:spPr/>
    </dgm:pt>
    <dgm:pt modelId="{BB1C0B61-1CA9-408D-B983-6FE5E594E6EA}" type="sibTrans" cxnId="{20B8FD2D-BCFB-4C1A-80D9-1B761BA1D24A}">
      <dgm:prSet/>
      <dgm:spPr/>
    </dgm:pt>
    <dgm:pt modelId="{2E8DFFB7-C471-49A8-A34B-CD9D80D45565}" type="pres">
      <dgm:prSet presAssocID="{B3B18897-10E0-42D3-8E83-D679CAA3EC14}" presName="Name0" presStyleCnt="0">
        <dgm:presLayoutVars>
          <dgm:dir/>
          <dgm:animLvl val="lvl"/>
          <dgm:resizeHandles val="exact"/>
        </dgm:presLayoutVars>
      </dgm:prSet>
      <dgm:spPr/>
      <dgm:t>
        <a:bodyPr/>
        <a:lstStyle/>
        <a:p>
          <a:endParaRPr lang="en-US"/>
        </a:p>
      </dgm:t>
    </dgm:pt>
    <dgm:pt modelId="{A5CC7623-733F-4914-AC60-EA201375C16D}" type="pres">
      <dgm:prSet presAssocID="{B4AA1B01-95B1-4F30-BB8C-9FCDDD05D5D0}" presName="composite" presStyleCnt="0"/>
      <dgm:spPr/>
    </dgm:pt>
    <dgm:pt modelId="{396C3E2D-1344-45D1-A9F4-56E2FBB4A976}" type="pres">
      <dgm:prSet presAssocID="{B4AA1B01-95B1-4F30-BB8C-9FCDDD05D5D0}" presName="parTx" presStyleLbl="alignNode1" presStyleIdx="0" presStyleCnt="1">
        <dgm:presLayoutVars>
          <dgm:chMax val="0"/>
          <dgm:chPref val="0"/>
          <dgm:bulletEnabled val="1"/>
        </dgm:presLayoutVars>
      </dgm:prSet>
      <dgm:spPr/>
      <dgm:t>
        <a:bodyPr/>
        <a:lstStyle/>
        <a:p>
          <a:endParaRPr lang="en-US"/>
        </a:p>
      </dgm:t>
    </dgm:pt>
    <dgm:pt modelId="{A724EBA1-179F-4666-BA7F-AE0C4B6EA4D8}" type="pres">
      <dgm:prSet presAssocID="{B4AA1B01-95B1-4F30-BB8C-9FCDDD05D5D0}" presName="desTx" presStyleLbl="alignAccFollowNode1" presStyleIdx="0" presStyleCnt="1">
        <dgm:presLayoutVars>
          <dgm:bulletEnabled val="1"/>
        </dgm:presLayoutVars>
      </dgm:prSet>
      <dgm:spPr/>
      <dgm:t>
        <a:bodyPr/>
        <a:lstStyle/>
        <a:p>
          <a:endParaRPr lang="en-US"/>
        </a:p>
      </dgm:t>
    </dgm:pt>
  </dgm:ptLst>
  <dgm:cxnLst>
    <dgm:cxn modelId="{1522DF39-CB41-459A-A928-810483BA2198}" srcId="{B4AA1B01-95B1-4F30-BB8C-9FCDDD05D5D0}" destId="{2627D8B4-5BC8-4339-958A-44C022FBA027}" srcOrd="0" destOrd="0" parTransId="{3B48CF11-3FD4-4613-946B-05EE6381FFD4}" sibTransId="{AF09E78C-283C-49CE-BB25-AB74F91A8798}"/>
    <dgm:cxn modelId="{A76C2D11-57C6-426F-903D-77E04F8DF448}" srcId="{B4AA1B01-95B1-4F30-BB8C-9FCDDD05D5D0}" destId="{49D9729A-9AB3-4E5B-B278-AE60F7759B6F}" srcOrd="5" destOrd="0" parTransId="{E2C2158A-CA62-43DA-8946-F9BD5894E3CB}" sibTransId="{92B132B0-E48B-4822-9CF3-3CF3E348E422}"/>
    <dgm:cxn modelId="{E69AF588-4D55-4E64-A45A-832815254A3F}" type="presOf" srcId="{49D9729A-9AB3-4E5B-B278-AE60F7759B6F}" destId="{A724EBA1-179F-4666-BA7F-AE0C4B6EA4D8}" srcOrd="0" destOrd="7" presId="urn:microsoft.com/office/officeart/2005/8/layout/hList1"/>
    <dgm:cxn modelId="{9899B87F-152C-4DA4-B964-13816F990F81}" type="presOf" srcId="{2627D8B4-5BC8-4339-958A-44C022FBA027}" destId="{A724EBA1-179F-4666-BA7F-AE0C4B6EA4D8}" srcOrd="0" destOrd="0" presId="urn:microsoft.com/office/officeart/2005/8/layout/hList1"/>
    <dgm:cxn modelId="{803E49D1-02C0-4150-82BC-969B7CEE1C07}" type="presOf" srcId="{4E6CE55E-3F9B-4450-8F6E-BA4BE2430A8B}" destId="{A724EBA1-179F-4666-BA7F-AE0C4B6EA4D8}" srcOrd="0" destOrd="1" presId="urn:microsoft.com/office/officeart/2005/8/layout/hList1"/>
    <dgm:cxn modelId="{D9838420-7EB0-441E-9343-B6518B739209}" srcId="{B3B18897-10E0-42D3-8E83-D679CAA3EC14}" destId="{B4AA1B01-95B1-4F30-BB8C-9FCDDD05D5D0}" srcOrd="0" destOrd="0" parTransId="{41FCAB7F-55DF-44CB-ADE0-5F1393CDBC74}" sibTransId="{91416A30-DCF2-4140-BEF8-33F7023C78EA}"/>
    <dgm:cxn modelId="{20B8FD2D-BCFB-4C1A-80D9-1B761BA1D24A}" srcId="{4E6CE55E-3F9B-4450-8F6E-BA4BE2430A8B}" destId="{3F06117B-1163-4EF7-94BA-1DF6B8CB8D4F}" srcOrd="1" destOrd="0" parTransId="{184FCE81-C0BD-44C7-BAC1-4D941028480C}" sibTransId="{BB1C0B61-1CA9-408D-B983-6FE5E594E6EA}"/>
    <dgm:cxn modelId="{2760FE19-61BC-4D31-AD3F-59A5C7552B58}" type="presOf" srcId="{22E6DD41-E1D5-419D-A84E-2577C3299DB9}" destId="{A724EBA1-179F-4666-BA7F-AE0C4B6EA4D8}" srcOrd="0" destOrd="5" presId="urn:microsoft.com/office/officeart/2005/8/layout/hList1"/>
    <dgm:cxn modelId="{C5E54BBA-DD84-4534-B2B3-47F9B7A0B973}" srcId="{B4AA1B01-95B1-4F30-BB8C-9FCDDD05D5D0}" destId="{22E6DD41-E1D5-419D-A84E-2577C3299DB9}" srcOrd="3" destOrd="0" parTransId="{64C48910-86D6-46F8-9C9D-AF4A9B4E84F1}" sibTransId="{DD689ACE-966D-49F3-9E6F-4DDD649DF278}"/>
    <dgm:cxn modelId="{99C08EA0-F8B9-4DE3-982F-20375EB47554}" srcId="{B4AA1B01-95B1-4F30-BB8C-9FCDDD05D5D0}" destId="{95296691-C9A7-45F5-B927-9F34ADB52891}" srcOrd="2" destOrd="0" parTransId="{62BB6C90-C128-4D8B-94A5-141B15F377DB}" sibTransId="{6CAC0AD9-6911-4D80-9690-165EB0597148}"/>
    <dgm:cxn modelId="{B7BC5934-7C68-4C86-8A96-099A13FE66CB}" srcId="{B4AA1B01-95B1-4F30-BB8C-9FCDDD05D5D0}" destId="{74C9FB97-BFF5-4188-9E7E-CE8DEA56AC56}" srcOrd="4" destOrd="0" parTransId="{86E8A96C-D174-44D7-801C-C5538ED15CCA}" sibTransId="{6DB785DA-BADE-4608-8A22-BCA178C75D55}"/>
    <dgm:cxn modelId="{77DEF38F-50C4-4D9F-A885-DD8A46E1340D}" type="presOf" srcId="{74C9FB97-BFF5-4188-9E7E-CE8DEA56AC56}" destId="{A724EBA1-179F-4666-BA7F-AE0C4B6EA4D8}" srcOrd="0" destOrd="6" presId="urn:microsoft.com/office/officeart/2005/8/layout/hList1"/>
    <dgm:cxn modelId="{4AC8D16B-22D9-421F-BDF8-3961CEF9BF62}" type="presOf" srcId="{B4AA1B01-95B1-4F30-BB8C-9FCDDD05D5D0}" destId="{396C3E2D-1344-45D1-A9F4-56E2FBB4A976}" srcOrd="0" destOrd="0" presId="urn:microsoft.com/office/officeart/2005/8/layout/hList1"/>
    <dgm:cxn modelId="{0CF953C8-1632-4158-8BDD-0C216145A5C1}" type="presOf" srcId="{95296691-C9A7-45F5-B927-9F34ADB52891}" destId="{A724EBA1-179F-4666-BA7F-AE0C4B6EA4D8}" srcOrd="0" destOrd="4" presId="urn:microsoft.com/office/officeart/2005/8/layout/hList1"/>
    <dgm:cxn modelId="{AFD1D44D-1A43-4D0E-8F99-34B44D6CD8BA}" type="presOf" srcId="{B3B18897-10E0-42D3-8E83-D679CAA3EC14}" destId="{2E8DFFB7-C471-49A8-A34B-CD9D80D45565}" srcOrd="0" destOrd="0" presId="urn:microsoft.com/office/officeart/2005/8/layout/hList1"/>
    <dgm:cxn modelId="{6891B22A-7B23-4BAA-AC8C-9E9903E8CFBA}" srcId="{B4AA1B01-95B1-4F30-BB8C-9FCDDD05D5D0}" destId="{4E6CE55E-3F9B-4450-8F6E-BA4BE2430A8B}" srcOrd="1" destOrd="0" parTransId="{1AF4541C-6572-479A-A5C2-7C9B1BAF4A00}" sibTransId="{2CADD81F-6E84-4037-8FD5-ECC833B690C6}"/>
    <dgm:cxn modelId="{E639400E-CA48-408D-AA50-FF94005B2DAF}" type="presOf" srcId="{3F06117B-1163-4EF7-94BA-1DF6B8CB8D4F}" destId="{A724EBA1-179F-4666-BA7F-AE0C4B6EA4D8}" srcOrd="0" destOrd="3" presId="urn:microsoft.com/office/officeart/2005/8/layout/hList1"/>
    <dgm:cxn modelId="{2D40C717-590A-4AAE-A9EF-9FF2702519AD}" srcId="{4E6CE55E-3F9B-4450-8F6E-BA4BE2430A8B}" destId="{5FA2C62A-4E62-4638-BCDF-4973E5B49AAB}" srcOrd="0" destOrd="0" parTransId="{258A78E4-B247-4A82-8540-15036B1E0DA1}" sibTransId="{068D365B-BCF5-466D-9E84-5FB6CB5AA55B}"/>
    <dgm:cxn modelId="{BB8B9343-737C-4B6A-A0AC-2A5A0FC0FF93}" type="presOf" srcId="{5FA2C62A-4E62-4638-BCDF-4973E5B49AAB}" destId="{A724EBA1-179F-4666-BA7F-AE0C4B6EA4D8}" srcOrd="0" destOrd="2" presId="urn:microsoft.com/office/officeart/2005/8/layout/hList1"/>
    <dgm:cxn modelId="{6127D26B-3BE7-4608-8DE7-42F466D8464E}" type="presParOf" srcId="{2E8DFFB7-C471-49A8-A34B-CD9D80D45565}" destId="{A5CC7623-733F-4914-AC60-EA201375C16D}" srcOrd="0" destOrd="0" presId="urn:microsoft.com/office/officeart/2005/8/layout/hList1"/>
    <dgm:cxn modelId="{553652EB-C04F-4F91-A55F-81F16E0D6A22}" type="presParOf" srcId="{A5CC7623-733F-4914-AC60-EA201375C16D}" destId="{396C3E2D-1344-45D1-A9F4-56E2FBB4A976}" srcOrd="0" destOrd="0" presId="urn:microsoft.com/office/officeart/2005/8/layout/hList1"/>
    <dgm:cxn modelId="{B0D155C6-BDCA-498C-9807-79AFF755A6BF}" type="presParOf" srcId="{A5CC7623-733F-4914-AC60-EA201375C16D}" destId="{A724EBA1-179F-4666-BA7F-AE0C4B6EA4D8}"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B3B18897-10E0-42D3-8E83-D679CAA3EC14}"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en-US"/>
        </a:p>
      </dgm:t>
    </dgm:pt>
    <dgm:pt modelId="{B4AA1B01-95B1-4F30-BB8C-9FCDDD05D5D0}">
      <dgm:prSet phldrT="[Text]" custT="1"/>
      <dgm:spPr/>
      <dgm:t>
        <a:bodyPr/>
        <a:lstStyle/>
        <a:p>
          <a:pPr algn="just"/>
          <a:r>
            <a:rPr lang="en-US" sz="2400" b="0" cap="none" spc="0" dirty="0" smtClean="0">
              <a:ln w="0"/>
              <a:effectLst>
                <a:outerShdw blurRad="38100" dist="25400" dir="5400000" algn="ctr" rotWithShape="0">
                  <a:srgbClr val="6E747A">
                    <a:alpha val="43000"/>
                  </a:srgbClr>
                </a:outerShdw>
              </a:effectLst>
            </a:rPr>
            <a:t>Do you have policies, processes and procedures to ensure, right of access; rectification ,erasure and restriction of processing by the data subject?</a:t>
          </a:r>
          <a:endParaRPr lang="en-US" sz="2400" b="0" i="0" cap="none" spc="0" dirty="0">
            <a:ln w="0"/>
            <a:effectLst>
              <a:outerShdw blurRad="38100" dist="25400" dir="5400000" algn="ctr" rotWithShape="0">
                <a:srgbClr val="6E747A">
                  <a:alpha val="43000"/>
                </a:srgbClr>
              </a:outerShdw>
            </a:effectLst>
          </a:endParaRPr>
        </a:p>
      </dgm:t>
    </dgm:pt>
    <dgm:pt modelId="{41FCAB7F-55DF-44CB-ADE0-5F1393CDBC74}" type="parTrans" cxnId="{D9838420-7EB0-441E-9343-B6518B739209}">
      <dgm:prSet/>
      <dgm:spPr/>
      <dgm:t>
        <a:bodyPr/>
        <a:lstStyle/>
        <a:p>
          <a:endParaRPr lang="en-US"/>
        </a:p>
      </dgm:t>
    </dgm:pt>
    <dgm:pt modelId="{91416A30-DCF2-4140-BEF8-33F7023C78EA}" type="sibTrans" cxnId="{D9838420-7EB0-441E-9343-B6518B739209}">
      <dgm:prSet/>
      <dgm:spPr/>
      <dgm:t>
        <a:bodyPr/>
        <a:lstStyle/>
        <a:p>
          <a:endParaRPr lang="en-US"/>
        </a:p>
      </dgm:t>
    </dgm:pt>
    <dgm:pt modelId="{2627D8B4-5BC8-4339-958A-44C022FBA027}">
      <dgm:prSet phldrT="[Text]" custT="1"/>
      <dgm:spPr/>
      <dgm:t>
        <a:bodyPr/>
        <a:lstStyle/>
        <a:p>
          <a:pPr algn="just"/>
          <a:r>
            <a:rPr lang="en-US" sz="1800" dirty="0" smtClean="0"/>
            <a:t>Individuals have the right to:</a:t>
          </a:r>
          <a:endParaRPr lang="en-US" sz="1800" i="0" dirty="0"/>
        </a:p>
      </dgm:t>
    </dgm:pt>
    <dgm:pt modelId="{3B48CF11-3FD4-4613-946B-05EE6381FFD4}" type="parTrans" cxnId="{1522DF39-CB41-459A-A928-810483BA2198}">
      <dgm:prSet/>
      <dgm:spPr/>
      <dgm:t>
        <a:bodyPr/>
        <a:lstStyle/>
        <a:p>
          <a:endParaRPr lang="en-US"/>
        </a:p>
      </dgm:t>
    </dgm:pt>
    <dgm:pt modelId="{AF09E78C-283C-49CE-BB25-AB74F91A8798}" type="sibTrans" cxnId="{1522DF39-CB41-459A-A928-810483BA2198}">
      <dgm:prSet/>
      <dgm:spPr/>
      <dgm:t>
        <a:bodyPr/>
        <a:lstStyle/>
        <a:p>
          <a:endParaRPr lang="en-US"/>
        </a:p>
      </dgm:t>
    </dgm:pt>
    <dgm:pt modelId="{74C9FB97-BFF5-4188-9E7E-CE8DEA56AC56}">
      <dgm:prSet phldrT="[Text]" custT="1"/>
      <dgm:spPr/>
      <dgm:t>
        <a:bodyPr/>
        <a:lstStyle/>
        <a:p>
          <a:pPr algn="just"/>
          <a:r>
            <a:rPr lang="en-US" sz="1200" i="0" dirty="0" smtClean="0"/>
            <a:t>Article 15 – 18 of GDPR: Right of access; to rectification; to erasure; to restriction of processing</a:t>
          </a:r>
          <a:endParaRPr lang="en-US" sz="1200" i="0" dirty="0"/>
        </a:p>
      </dgm:t>
    </dgm:pt>
    <dgm:pt modelId="{6DB785DA-BADE-4608-8A22-BCA178C75D55}" type="sibTrans" cxnId="{B7BC5934-7C68-4C86-8A96-099A13FE66CB}">
      <dgm:prSet/>
      <dgm:spPr/>
      <dgm:t>
        <a:bodyPr/>
        <a:lstStyle/>
        <a:p>
          <a:endParaRPr lang="en-US"/>
        </a:p>
      </dgm:t>
    </dgm:pt>
    <dgm:pt modelId="{86E8A96C-D174-44D7-801C-C5538ED15CCA}" type="parTrans" cxnId="{B7BC5934-7C68-4C86-8A96-099A13FE66CB}">
      <dgm:prSet/>
      <dgm:spPr/>
      <dgm:t>
        <a:bodyPr/>
        <a:lstStyle/>
        <a:p>
          <a:endParaRPr lang="en-US"/>
        </a:p>
      </dgm:t>
    </dgm:pt>
    <dgm:pt modelId="{5FD733F8-55BC-408C-8665-4D2A12D12199}">
      <dgm:prSet phldrT="[Text]" custT="1"/>
      <dgm:spPr/>
      <dgm:t>
        <a:bodyPr/>
        <a:lstStyle/>
        <a:p>
          <a:pPr algn="just"/>
          <a:r>
            <a:rPr lang="en-US" sz="1800" dirty="0" smtClean="0"/>
            <a:t>access their personal data and supplementary information</a:t>
          </a:r>
          <a:r>
            <a:rPr lang="en-GB" sz="1800" dirty="0" smtClean="0"/>
            <a:t>;</a:t>
          </a:r>
          <a:endParaRPr lang="en-US" sz="1800" i="0" dirty="0"/>
        </a:p>
      </dgm:t>
    </dgm:pt>
    <dgm:pt modelId="{674FF1FD-33D4-4FDA-8949-B893158B2E38}" type="parTrans" cxnId="{7732F9DD-3500-422F-A599-5F2C1EF82DB2}">
      <dgm:prSet/>
      <dgm:spPr/>
      <dgm:t>
        <a:bodyPr/>
        <a:lstStyle/>
        <a:p>
          <a:endParaRPr lang="en-US"/>
        </a:p>
      </dgm:t>
    </dgm:pt>
    <dgm:pt modelId="{95689559-50D3-4029-B867-EC81320CAB71}" type="sibTrans" cxnId="{7732F9DD-3500-422F-A599-5F2C1EF82DB2}">
      <dgm:prSet/>
      <dgm:spPr/>
      <dgm:t>
        <a:bodyPr/>
        <a:lstStyle/>
        <a:p>
          <a:endParaRPr lang="en-US"/>
        </a:p>
      </dgm:t>
    </dgm:pt>
    <dgm:pt modelId="{41DBD52C-8672-4C11-9754-59C66E2A83CF}">
      <dgm:prSet custT="1"/>
      <dgm:spPr/>
      <dgm:t>
        <a:bodyPr/>
        <a:lstStyle/>
        <a:p>
          <a:pPr algn="just"/>
          <a:r>
            <a:rPr lang="en-US" sz="1800" dirty="0" smtClean="0"/>
            <a:t>not to be subject to a decision based solely on automated processing which significantly affect them (including profiling);</a:t>
          </a:r>
          <a:endParaRPr lang="en-US" sz="1800" dirty="0"/>
        </a:p>
      </dgm:t>
    </dgm:pt>
    <dgm:pt modelId="{A0F443A4-E0B4-4753-B9F3-C2E9763C4FC3}" type="parTrans" cxnId="{19221F27-4EF3-421D-A192-7DEDA8B65D8D}">
      <dgm:prSet/>
      <dgm:spPr/>
      <dgm:t>
        <a:bodyPr/>
        <a:lstStyle/>
        <a:p>
          <a:endParaRPr lang="en-US"/>
        </a:p>
      </dgm:t>
    </dgm:pt>
    <dgm:pt modelId="{8A797C98-3E0B-4648-A236-9DF39EA6EF67}" type="sibTrans" cxnId="{19221F27-4EF3-421D-A192-7DEDA8B65D8D}">
      <dgm:prSet/>
      <dgm:spPr/>
      <dgm:t>
        <a:bodyPr/>
        <a:lstStyle/>
        <a:p>
          <a:endParaRPr lang="en-US"/>
        </a:p>
      </dgm:t>
    </dgm:pt>
    <dgm:pt modelId="{2968DD62-2F48-4B48-A6BE-6B01D42BFAB5}">
      <dgm:prSet custT="1"/>
      <dgm:spPr/>
      <dgm:t>
        <a:bodyPr/>
        <a:lstStyle/>
        <a:p>
          <a:pPr algn="just"/>
          <a:endParaRPr lang="en-US" sz="1800" dirty="0"/>
        </a:p>
      </dgm:t>
    </dgm:pt>
    <dgm:pt modelId="{5A177122-A067-42D2-BBF5-B7958DD4CC12}" type="parTrans" cxnId="{6B46329C-EB17-4C85-9471-3A80A364690C}">
      <dgm:prSet/>
      <dgm:spPr/>
      <dgm:t>
        <a:bodyPr/>
        <a:lstStyle/>
        <a:p>
          <a:endParaRPr lang="en-US"/>
        </a:p>
      </dgm:t>
    </dgm:pt>
    <dgm:pt modelId="{67F8726B-CD47-491E-BE62-923FA0668D37}" type="sibTrans" cxnId="{6B46329C-EB17-4C85-9471-3A80A364690C}">
      <dgm:prSet/>
      <dgm:spPr/>
      <dgm:t>
        <a:bodyPr/>
        <a:lstStyle/>
        <a:p>
          <a:endParaRPr lang="en-US"/>
        </a:p>
      </dgm:t>
    </dgm:pt>
    <dgm:pt modelId="{E3A8C61F-6FD1-4183-A2A2-EC2ABB12DC14}">
      <dgm:prSet custT="1"/>
      <dgm:spPr/>
      <dgm:t>
        <a:bodyPr/>
        <a:lstStyle/>
        <a:p>
          <a:pPr algn="just"/>
          <a:r>
            <a:rPr lang="en-GB" sz="1800" b="0" i="0" dirty="0" smtClean="0"/>
            <a:t>have their personal data rectified if it is inaccurate or incomplete;</a:t>
          </a:r>
          <a:endParaRPr lang="en-US" sz="1800" dirty="0"/>
        </a:p>
      </dgm:t>
    </dgm:pt>
    <dgm:pt modelId="{BE2D5930-E218-46E5-8E9B-3075AEB448B0}" type="parTrans" cxnId="{4FBC6713-4235-40C2-947D-A40C1DA47731}">
      <dgm:prSet/>
      <dgm:spPr/>
      <dgm:t>
        <a:bodyPr/>
        <a:lstStyle/>
        <a:p>
          <a:endParaRPr lang="en-US"/>
        </a:p>
      </dgm:t>
    </dgm:pt>
    <dgm:pt modelId="{A3D99887-E876-45CB-9954-B8FF95B5AF37}" type="sibTrans" cxnId="{4FBC6713-4235-40C2-947D-A40C1DA47731}">
      <dgm:prSet/>
      <dgm:spPr/>
      <dgm:t>
        <a:bodyPr/>
        <a:lstStyle/>
        <a:p>
          <a:endParaRPr lang="en-US"/>
        </a:p>
      </dgm:t>
    </dgm:pt>
    <dgm:pt modelId="{0834D0C4-50BE-43A3-A6D9-5CD4AEF22E62}">
      <dgm:prSet custT="1"/>
      <dgm:spPr/>
      <dgm:t>
        <a:bodyPr/>
        <a:lstStyle/>
        <a:p>
          <a:pPr algn="just"/>
          <a:r>
            <a:rPr lang="en-US" sz="1800" dirty="0" smtClean="0"/>
            <a:t>have personal data erased and to prevent processing in specific circumstances.</a:t>
          </a:r>
          <a:endParaRPr lang="en-US" sz="1800" dirty="0"/>
        </a:p>
      </dgm:t>
    </dgm:pt>
    <dgm:pt modelId="{8B4A036C-ABAB-4E8A-A57A-43990514E6DD}" type="parTrans" cxnId="{B0954955-5520-47DD-A0CE-C5F323541581}">
      <dgm:prSet/>
      <dgm:spPr/>
      <dgm:t>
        <a:bodyPr/>
        <a:lstStyle/>
        <a:p>
          <a:endParaRPr lang="en-US"/>
        </a:p>
      </dgm:t>
    </dgm:pt>
    <dgm:pt modelId="{F71041D3-3E42-4B82-9187-ED5C95280112}" type="sibTrans" cxnId="{B0954955-5520-47DD-A0CE-C5F323541581}">
      <dgm:prSet/>
      <dgm:spPr/>
      <dgm:t>
        <a:bodyPr/>
        <a:lstStyle/>
        <a:p>
          <a:endParaRPr lang="en-US"/>
        </a:p>
      </dgm:t>
    </dgm:pt>
    <dgm:pt modelId="{5C81591B-03DC-4C43-9728-5F8361CF3DA9}">
      <dgm:prSet custT="1"/>
      <dgm:spPr/>
      <dgm:t>
        <a:bodyPr/>
        <a:lstStyle/>
        <a:p>
          <a:pPr algn="just"/>
          <a:r>
            <a:rPr lang="en-US" sz="1200" i="0" dirty="0" smtClean="0"/>
            <a:t>Section 37-40 of DPA</a:t>
          </a:r>
          <a:endParaRPr lang="en-US" sz="1200" i="0" dirty="0"/>
        </a:p>
      </dgm:t>
    </dgm:pt>
    <dgm:pt modelId="{F27E595B-4D31-4BA8-9F48-898667D0EE2E}" type="parTrans" cxnId="{914D112C-FEA8-4593-BAD9-EF87F9B1ABAC}">
      <dgm:prSet/>
      <dgm:spPr/>
      <dgm:t>
        <a:bodyPr/>
        <a:lstStyle/>
        <a:p>
          <a:endParaRPr lang="en-US"/>
        </a:p>
      </dgm:t>
    </dgm:pt>
    <dgm:pt modelId="{8130F3B7-AA9C-4B96-A652-40C9CB3C90A6}" type="sibTrans" cxnId="{914D112C-FEA8-4593-BAD9-EF87F9B1ABAC}">
      <dgm:prSet/>
      <dgm:spPr/>
      <dgm:t>
        <a:bodyPr/>
        <a:lstStyle/>
        <a:p>
          <a:endParaRPr lang="en-US"/>
        </a:p>
      </dgm:t>
    </dgm:pt>
    <dgm:pt modelId="{63A01FE9-5CD9-4948-9B30-EBA47B3C9D57}">
      <dgm:prSet custT="1"/>
      <dgm:spPr/>
      <dgm:t>
        <a:bodyPr/>
        <a:lstStyle/>
        <a:p>
          <a:pPr algn="just"/>
          <a:r>
            <a:rPr lang="en-US" sz="1800" dirty="0" err="1" smtClean="0"/>
            <a:t>Organisations</a:t>
          </a:r>
          <a:r>
            <a:rPr lang="en-US" sz="1800" dirty="0" smtClean="0"/>
            <a:t> should thus have procedures in place to deal with data subjects’ rights.</a:t>
          </a:r>
          <a:endParaRPr lang="en-US" sz="1800" dirty="0"/>
        </a:p>
      </dgm:t>
    </dgm:pt>
    <dgm:pt modelId="{BFD04364-B860-4FCF-A09E-CF653715A3F9}" type="parTrans" cxnId="{BE786469-FBCF-4C4B-8153-EF5F63FA1DE0}">
      <dgm:prSet/>
      <dgm:spPr/>
      <dgm:t>
        <a:bodyPr/>
        <a:lstStyle/>
        <a:p>
          <a:endParaRPr lang="en-US"/>
        </a:p>
      </dgm:t>
    </dgm:pt>
    <dgm:pt modelId="{7C080D81-F294-484F-918D-022D937CB531}" type="sibTrans" cxnId="{BE786469-FBCF-4C4B-8153-EF5F63FA1DE0}">
      <dgm:prSet/>
      <dgm:spPr/>
      <dgm:t>
        <a:bodyPr/>
        <a:lstStyle/>
        <a:p>
          <a:endParaRPr lang="en-US"/>
        </a:p>
      </dgm:t>
    </dgm:pt>
    <dgm:pt modelId="{2E8DFFB7-C471-49A8-A34B-CD9D80D45565}" type="pres">
      <dgm:prSet presAssocID="{B3B18897-10E0-42D3-8E83-D679CAA3EC14}" presName="Name0" presStyleCnt="0">
        <dgm:presLayoutVars>
          <dgm:dir/>
          <dgm:animLvl val="lvl"/>
          <dgm:resizeHandles val="exact"/>
        </dgm:presLayoutVars>
      </dgm:prSet>
      <dgm:spPr/>
      <dgm:t>
        <a:bodyPr/>
        <a:lstStyle/>
        <a:p>
          <a:endParaRPr lang="en-US"/>
        </a:p>
      </dgm:t>
    </dgm:pt>
    <dgm:pt modelId="{A5CC7623-733F-4914-AC60-EA201375C16D}" type="pres">
      <dgm:prSet presAssocID="{B4AA1B01-95B1-4F30-BB8C-9FCDDD05D5D0}" presName="composite" presStyleCnt="0"/>
      <dgm:spPr/>
    </dgm:pt>
    <dgm:pt modelId="{396C3E2D-1344-45D1-A9F4-56E2FBB4A976}" type="pres">
      <dgm:prSet presAssocID="{B4AA1B01-95B1-4F30-BB8C-9FCDDD05D5D0}" presName="parTx" presStyleLbl="alignNode1" presStyleIdx="0" presStyleCnt="1">
        <dgm:presLayoutVars>
          <dgm:chMax val="0"/>
          <dgm:chPref val="0"/>
          <dgm:bulletEnabled val="1"/>
        </dgm:presLayoutVars>
      </dgm:prSet>
      <dgm:spPr/>
      <dgm:t>
        <a:bodyPr/>
        <a:lstStyle/>
        <a:p>
          <a:endParaRPr lang="en-US"/>
        </a:p>
      </dgm:t>
    </dgm:pt>
    <dgm:pt modelId="{A724EBA1-179F-4666-BA7F-AE0C4B6EA4D8}" type="pres">
      <dgm:prSet presAssocID="{B4AA1B01-95B1-4F30-BB8C-9FCDDD05D5D0}" presName="desTx" presStyleLbl="alignAccFollowNode1" presStyleIdx="0" presStyleCnt="1">
        <dgm:presLayoutVars>
          <dgm:bulletEnabled val="1"/>
        </dgm:presLayoutVars>
      </dgm:prSet>
      <dgm:spPr/>
      <dgm:t>
        <a:bodyPr/>
        <a:lstStyle/>
        <a:p>
          <a:endParaRPr lang="en-US"/>
        </a:p>
      </dgm:t>
    </dgm:pt>
  </dgm:ptLst>
  <dgm:cxnLst>
    <dgm:cxn modelId="{7732F9DD-3500-422F-A599-5F2C1EF82DB2}" srcId="{2627D8B4-5BC8-4339-958A-44C022FBA027}" destId="{5FD733F8-55BC-408C-8665-4D2A12D12199}" srcOrd="0" destOrd="0" parTransId="{674FF1FD-33D4-4FDA-8949-B893158B2E38}" sibTransId="{95689559-50D3-4029-B867-EC81320CAB71}"/>
    <dgm:cxn modelId="{B34BF4D0-1792-4801-875D-4C2A545C992E}" type="presOf" srcId="{2968DD62-2F48-4B48-A6BE-6B01D42BFAB5}" destId="{A724EBA1-179F-4666-BA7F-AE0C4B6EA4D8}" srcOrd="0" destOrd="6" presId="urn:microsoft.com/office/officeart/2005/8/layout/hList1"/>
    <dgm:cxn modelId="{6B867C67-47BB-4949-9799-246F0763E234}" type="presOf" srcId="{0834D0C4-50BE-43A3-A6D9-5CD4AEF22E62}" destId="{A724EBA1-179F-4666-BA7F-AE0C4B6EA4D8}" srcOrd="0" destOrd="4" presId="urn:microsoft.com/office/officeart/2005/8/layout/hList1"/>
    <dgm:cxn modelId="{1522DF39-CB41-459A-A928-810483BA2198}" srcId="{B4AA1B01-95B1-4F30-BB8C-9FCDDD05D5D0}" destId="{2627D8B4-5BC8-4339-958A-44C022FBA027}" srcOrd="0" destOrd="0" parTransId="{3B48CF11-3FD4-4613-946B-05EE6381FFD4}" sibTransId="{AF09E78C-283C-49CE-BB25-AB74F91A8798}"/>
    <dgm:cxn modelId="{CB73B9FD-C7D4-4E76-B980-6E4CC2B190EC}" type="presOf" srcId="{74C9FB97-BFF5-4188-9E7E-CE8DEA56AC56}" destId="{A724EBA1-179F-4666-BA7F-AE0C4B6EA4D8}" srcOrd="0" destOrd="7" presId="urn:microsoft.com/office/officeart/2005/8/layout/hList1"/>
    <dgm:cxn modelId="{62603908-2E92-4E8A-A494-7EADDA8BB659}" type="presOf" srcId="{5FD733F8-55BC-408C-8665-4D2A12D12199}" destId="{A724EBA1-179F-4666-BA7F-AE0C4B6EA4D8}" srcOrd="0" destOrd="1" presId="urn:microsoft.com/office/officeart/2005/8/layout/hList1"/>
    <dgm:cxn modelId="{9899B87F-152C-4DA4-B964-13816F990F81}" type="presOf" srcId="{2627D8B4-5BC8-4339-958A-44C022FBA027}" destId="{A724EBA1-179F-4666-BA7F-AE0C4B6EA4D8}" srcOrd="0" destOrd="0" presId="urn:microsoft.com/office/officeart/2005/8/layout/hList1"/>
    <dgm:cxn modelId="{02A8361A-7F32-401F-B2DF-D88C7BB266C4}" type="presOf" srcId="{5C81591B-03DC-4C43-9728-5F8361CF3DA9}" destId="{A724EBA1-179F-4666-BA7F-AE0C4B6EA4D8}" srcOrd="0" destOrd="8" presId="urn:microsoft.com/office/officeart/2005/8/layout/hList1"/>
    <dgm:cxn modelId="{D9838420-7EB0-441E-9343-B6518B739209}" srcId="{B3B18897-10E0-42D3-8E83-D679CAA3EC14}" destId="{B4AA1B01-95B1-4F30-BB8C-9FCDDD05D5D0}" srcOrd="0" destOrd="0" parTransId="{41FCAB7F-55DF-44CB-ADE0-5F1393CDBC74}" sibTransId="{91416A30-DCF2-4140-BEF8-33F7023C78EA}"/>
    <dgm:cxn modelId="{914D112C-FEA8-4593-BAD9-EF87F9B1ABAC}" srcId="{B4AA1B01-95B1-4F30-BB8C-9FCDDD05D5D0}" destId="{5C81591B-03DC-4C43-9728-5F8361CF3DA9}" srcOrd="3" destOrd="0" parTransId="{F27E595B-4D31-4BA8-9F48-898667D0EE2E}" sibTransId="{8130F3B7-AA9C-4B96-A652-40C9CB3C90A6}"/>
    <dgm:cxn modelId="{4FBC6713-4235-40C2-947D-A40C1DA47731}" srcId="{2627D8B4-5BC8-4339-958A-44C022FBA027}" destId="{E3A8C61F-6FD1-4183-A2A2-EC2ABB12DC14}" srcOrd="2" destOrd="0" parTransId="{BE2D5930-E218-46E5-8E9B-3075AEB448B0}" sibTransId="{A3D99887-E876-45CB-9954-B8FF95B5AF37}"/>
    <dgm:cxn modelId="{B7BC5934-7C68-4C86-8A96-099A13FE66CB}" srcId="{B4AA1B01-95B1-4F30-BB8C-9FCDDD05D5D0}" destId="{74C9FB97-BFF5-4188-9E7E-CE8DEA56AC56}" srcOrd="2" destOrd="0" parTransId="{86E8A96C-D174-44D7-801C-C5538ED15CCA}" sibTransId="{6DB785DA-BADE-4608-8A22-BCA178C75D55}"/>
    <dgm:cxn modelId="{4AC8D16B-22D9-421F-BDF8-3961CEF9BF62}" type="presOf" srcId="{B4AA1B01-95B1-4F30-BB8C-9FCDDD05D5D0}" destId="{396C3E2D-1344-45D1-A9F4-56E2FBB4A976}" srcOrd="0" destOrd="0" presId="urn:microsoft.com/office/officeart/2005/8/layout/hList1"/>
    <dgm:cxn modelId="{BE786469-FBCF-4C4B-8153-EF5F63FA1DE0}" srcId="{B4AA1B01-95B1-4F30-BB8C-9FCDDD05D5D0}" destId="{63A01FE9-5CD9-4948-9B30-EBA47B3C9D57}" srcOrd="1" destOrd="0" parTransId="{BFD04364-B860-4FCF-A09E-CF653715A3F9}" sibTransId="{7C080D81-F294-484F-918D-022D937CB531}"/>
    <dgm:cxn modelId="{1269D0D3-A42B-48F7-B128-CBC4B208BBC4}" type="presOf" srcId="{63A01FE9-5CD9-4948-9B30-EBA47B3C9D57}" destId="{A724EBA1-179F-4666-BA7F-AE0C4B6EA4D8}" srcOrd="0" destOrd="5" presId="urn:microsoft.com/office/officeart/2005/8/layout/hList1"/>
    <dgm:cxn modelId="{B0954955-5520-47DD-A0CE-C5F323541581}" srcId="{2627D8B4-5BC8-4339-958A-44C022FBA027}" destId="{0834D0C4-50BE-43A3-A6D9-5CD4AEF22E62}" srcOrd="3" destOrd="0" parTransId="{8B4A036C-ABAB-4E8A-A57A-43990514E6DD}" sibTransId="{F71041D3-3E42-4B82-9187-ED5C95280112}"/>
    <dgm:cxn modelId="{08EAA8BB-9092-4BC2-99F1-8F32B7A55E4D}" type="presOf" srcId="{41DBD52C-8672-4C11-9754-59C66E2A83CF}" destId="{A724EBA1-179F-4666-BA7F-AE0C4B6EA4D8}" srcOrd="0" destOrd="2" presId="urn:microsoft.com/office/officeart/2005/8/layout/hList1"/>
    <dgm:cxn modelId="{AFD1D44D-1A43-4D0E-8F99-34B44D6CD8BA}" type="presOf" srcId="{B3B18897-10E0-42D3-8E83-D679CAA3EC14}" destId="{2E8DFFB7-C471-49A8-A34B-CD9D80D45565}" srcOrd="0" destOrd="0" presId="urn:microsoft.com/office/officeart/2005/8/layout/hList1"/>
    <dgm:cxn modelId="{6B46329C-EB17-4C85-9471-3A80A364690C}" srcId="{63A01FE9-5CD9-4948-9B30-EBA47B3C9D57}" destId="{2968DD62-2F48-4B48-A6BE-6B01D42BFAB5}" srcOrd="0" destOrd="0" parTransId="{5A177122-A067-42D2-BBF5-B7958DD4CC12}" sibTransId="{67F8726B-CD47-491E-BE62-923FA0668D37}"/>
    <dgm:cxn modelId="{65D30ECD-E867-4980-A8CD-988D933B8CB2}" type="presOf" srcId="{E3A8C61F-6FD1-4183-A2A2-EC2ABB12DC14}" destId="{A724EBA1-179F-4666-BA7F-AE0C4B6EA4D8}" srcOrd="0" destOrd="3" presId="urn:microsoft.com/office/officeart/2005/8/layout/hList1"/>
    <dgm:cxn modelId="{19221F27-4EF3-421D-A192-7DEDA8B65D8D}" srcId="{2627D8B4-5BC8-4339-958A-44C022FBA027}" destId="{41DBD52C-8672-4C11-9754-59C66E2A83CF}" srcOrd="1" destOrd="0" parTransId="{A0F443A4-E0B4-4753-B9F3-C2E9763C4FC3}" sibTransId="{8A797C98-3E0B-4648-A236-9DF39EA6EF67}"/>
    <dgm:cxn modelId="{6127D26B-3BE7-4608-8DE7-42F466D8464E}" type="presParOf" srcId="{2E8DFFB7-C471-49A8-A34B-CD9D80D45565}" destId="{A5CC7623-733F-4914-AC60-EA201375C16D}" srcOrd="0" destOrd="0" presId="urn:microsoft.com/office/officeart/2005/8/layout/hList1"/>
    <dgm:cxn modelId="{553652EB-C04F-4F91-A55F-81F16E0D6A22}" type="presParOf" srcId="{A5CC7623-733F-4914-AC60-EA201375C16D}" destId="{396C3E2D-1344-45D1-A9F4-56E2FBB4A976}" srcOrd="0" destOrd="0" presId="urn:microsoft.com/office/officeart/2005/8/layout/hList1"/>
    <dgm:cxn modelId="{B0D155C6-BDCA-498C-9807-79AFF755A6BF}" type="presParOf" srcId="{A5CC7623-733F-4914-AC60-EA201375C16D}" destId="{A724EBA1-179F-4666-BA7F-AE0C4B6EA4D8}"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B3B18897-10E0-42D3-8E83-D679CAA3EC14}" type="doc">
      <dgm:prSet loTypeId="urn:microsoft.com/office/officeart/2008/layout/VerticalAccentList" loCatId="list" qsTypeId="urn:microsoft.com/office/officeart/2005/8/quickstyle/simple1" qsCatId="simple" csTypeId="urn:microsoft.com/office/officeart/2005/8/colors/colorful1" csCatId="colorful" phldr="1"/>
      <dgm:spPr/>
      <dgm:t>
        <a:bodyPr/>
        <a:lstStyle/>
        <a:p>
          <a:endParaRPr lang="en-US"/>
        </a:p>
      </dgm:t>
    </dgm:pt>
    <dgm:pt modelId="{B4AA1B01-95B1-4F30-BB8C-9FCDDD05D5D0}">
      <dgm:prSet phldrT="[Text]" custT="1"/>
      <dgm:spPr>
        <a:solidFill>
          <a:schemeClr val="accent3">
            <a:lumMod val="20000"/>
            <a:lumOff val="80000"/>
          </a:schemeClr>
        </a:solidFill>
      </dgm:spPr>
      <dgm:t>
        <a:bodyPr/>
        <a:lstStyle/>
        <a:p>
          <a:pPr algn="just"/>
          <a:r>
            <a:rPr lang="en-US" sz="2800" b="0" i="0" u="none" strike="noStrike" cap="none" dirty="0" smtClean="0">
              <a:solidFill>
                <a:srgbClr val="0B87A1"/>
              </a:solidFill>
              <a:latin typeface="Dosis Light"/>
              <a:ea typeface="Dosis Light"/>
              <a:cs typeface="Dosis Light"/>
            </a:rPr>
            <a:t>Has your organisation appointed an appropriate data protection officer(</a:t>
          </a:r>
          <a:r>
            <a:rPr lang="en-US" sz="2800" b="0" i="0" u="none" strike="noStrike" cap="none" dirty="0" err="1" smtClean="0">
              <a:solidFill>
                <a:srgbClr val="0B87A1"/>
              </a:solidFill>
              <a:latin typeface="Dosis Light"/>
              <a:ea typeface="Dosis Light"/>
              <a:cs typeface="Dosis Light"/>
            </a:rPr>
            <a:t>dpo</a:t>
          </a:r>
          <a:r>
            <a:rPr lang="en-US" sz="2800" b="0" i="0" u="none" strike="noStrike" cap="none" dirty="0" smtClean="0">
              <a:solidFill>
                <a:srgbClr val="0B87A1"/>
              </a:solidFill>
              <a:latin typeface="Dosis Light"/>
              <a:ea typeface="Dosis Light"/>
              <a:cs typeface="Dosis Light"/>
            </a:rPr>
            <a:t>) following the EU requirements and DPA?</a:t>
          </a:r>
          <a:endParaRPr lang="en-US" sz="2800" b="0" i="0" u="none" strike="noStrike" cap="none" dirty="0">
            <a:solidFill>
              <a:srgbClr val="0B87A1"/>
            </a:solidFill>
            <a:latin typeface="Dosis Light"/>
            <a:ea typeface="Dosis Light"/>
            <a:cs typeface="Dosis Light"/>
          </a:endParaRPr>
        </a:p>
      </dgm:t>
    </dgm:pt>
    <dgm:pt modelId="{41FCAB7F-55DF-44CB-ADE0-5F1393CDBC74}" type="parTrans" cxnId="{D9838420-7EB0-441E-9343-B6518B739209}">
      <dgm:prSet/>
      <dgm:spPr/>
      <dgm:t>
        <a:bodyPr/>
        <a:lstStyle/>
        <a:p>
          <a:endParaRPr lang="en-US"/>
        </a:p>
      </dgm:t>
    </dgm:pt>
    <dgm:pt modelId="{91416A30-DCF2-4140-BEF8-33F7023C78EA}" type="sibTrans" cxnId="{D9838420-7EB0-441E-9343-B6518B739209}">
      <dgm:prSet/>
      <dgm:spPr/>
      <dgm:t>
        <a:bodyPr/>
        <a:lstStyle/>
        <a:p>
          <a:endParaRPr lang="en-US"/>
        </a:p>
      </dgm:t>
    </dgm:pt>
    <dgm:pt modelId="{623BC2BC-0BE9-4BBF-B957-1AE86650E902}">
      <dgm:prSet phldrT="[Text]" custT="1"/>
      <dgm:spPr/>
      <dgm:t>
        <a:bodyPr/>
        <a:lstStyle/>
        <a:p>
          <a:r>
            <a:rPr lang="en-GB" sz="1800" dirty="0"/>
            <a:t>It is mandatory for an organisation to </a:t>
          </a:r>
          <a:r>
            <a:rPr lang="en-GB" sz="1800" dirty="0" smtClean="0"/>
            <a:t>appoint a data protection officer under section 22 (e) of the DPA while for GDPR it is only under certain circumstances that controllers and processors need to appoint a </a:t>
          </a:r>
          <a:r>
            <a:rPr lang="en-GB" sz="1800" dirty="0" err="1" smtClean="0"/>
            <a:t>dpo</a:t>
          </a:r>
          <a:r>
            <a:rPr lang="en-GB" sz="1800" dirty="0" smtClean="0"/>
            <a:t>. (see Articles 37-39 of the GDPR). </a:t>
          </a:r>
          <a:endParaRPr lang="en-US" sz="1800" i="0" dirty="0"/>
        </a:p>
      </dgm:t>
    </dgm:pt>
    <dgm:pt modelId="{8C88627D-CA4A-4B04-9C4F-D732A299CAAE}" type="parTrans" cxnId="{F82630E8-6AFC-4B1C-8D28-C1441E255726}">
      <dgm:prSet/>
      <dgm:spPr/>
      <dgm:t>
        <a:bodyPr/>
        <a:lstStyle/>
        <a:p>
          <a:endParaRPr lang="en-US"/>
        </a:p>
      </dgm:t>
    </dgm:pt>
    <dgm:pt modelId="{0FC5B0BD-0F9D-45C9-B43F-A08CCA1C2128}" type="sibTrans" cxnId="{F82630E8-6AFC-4B1C-8D28-C1441E255726}">
      <dgm:prSet/>
      <dgm:spPr/>
      <dgm:t>
        <a:bodyPr/>
        <a:lstStyle/>
        <a:p>
          <a:endParaRPr lang="en-US"/>
        </a:p>
      </dgm:t>
    </dgm:pt>
    <dgm:pt modelId="{DE8E58F5-68D3-4CBC-8F7E-696262C3B3E0}" type="pres">
      <dgm:prSet presAssocID="{B3B18897-10E0-42D3-8E83-D679CAA3EC14}" presName="Name0" presStyleCnt="0">
        <dgm:presLayoutVars>
          <dgm:chMax/>
          <dgm:chPref/>
          <dgm:dir/>
        </dgm:presLayoutVars>
      </dgm:prSet>
      <dgm:spPr/>
      <dgm:t>
        <a:bodyPr/>
        <a:lstStyle/>
        <a:p>
          <a:endParaRPr lang="en-US"/>
        </a:p>
      </dgm:t>
    </dgm:pt>
    <dgm:pt modelId="{4E5876B9-C74C-4396-B9CD-4DCD5FAC0129}" type="pres">
      <dgm:prSet presAssocID="{B4AA1B01-95B1-4F30-BB8C-9FCDDD05D5D0}" presName="parenttextcomposite" presStyleCnt="0"/>
      <dgm:spPr/>
    </dgm:pt>
    <dgm:pt modelId="{7B0C5F22-B1C0-430C-8B1E-1D6C0557777A}" type="pres">
      <dgm:prSet presAssocID="{B4AA1B01-95B1-4F30-BB8C-9FCDDD05D5D0}" presName="parenttext" presStyleLbl="revTx" presStyleIdx="0" presStyleCnt="1" custScaleY="380261" custLinFactNeighborX="1140" custLinFactNeighborY="-65853">
        <dgm:presLayoutVars>
          <dgm:chMax/>
          <dgm:chPref val="2"/>
          <dgm:bulletEnabled val="1"/>
        </dgm:presLayoutVars>
      </dgm:prSet>
      <dgm:spPr/>
      <dgm:t>
        <a:bodyPr/>
        <a:lstStyle/>
        <a:p>
          <a:endParaRPr lang="en-US"/>
        </a:p>
      </dgm:t>
    </dgm:pt>
    <dgm:pt modelId="{728375C8-F53F-4D09-8760-E01F9F5D58CA}" type="pres">
      <dgm:prSet presAssocID="{B4AA1B01-95B1-4F30-BB8C-9FCDDD05D5D0}" presName="composite" presStyleCnt="0"/>
      <dgm:spPr/>
    </dgm:pt>
    <dgm:pt modelId="{3308BB5D-623D-4218-81CC-74C559B58CDE}" type="pres">
      <dgm:prSet presAssocID="{B4AA1B01-95B1-4F30-BB8C-9FCDDD05D5D0}" presName="chevron1" presStyleLbl="alignNode1" presStyleIdx="0" presStyleCnt="7"/>
      <dgm:spPr/>
    </dgm:pt>
    <dgm:pt modelId="{B07D1FA8-3010-4501-9EC7-0CCFF84DB33F}" type="pres">
      <dgm:prSet presAssocID="{B4AA1B01-95B1-4F30-BB8C-9FCDDD05D5D0}" presName="chevron2" presStyleLbl="alignNode1" presStyleIdx="1" presStyleCnt="7"/>
      <dgm:spPr/>
    </dgm:pt>
    <dgm:pt modelId="{0F475F42-C30B-4964-BFA8-BB6343DC16D9}" type="pres">
      <dgm:prSet presAssocID="{B4AA1B01-95B1-4F30-BB8C-9FCDDD05D5D0}" presName="chevron3" presStyleLbl="alignNode1" presStyleIdx="2" presStyleCnt="7"/>
      <dgm:spPr/>
    </dgm:pt>
    <dgm:pt modelId="{FA3410D9-6ABF-431D-A7C8-59D68823E8E3}" type="pres">
      <dgm:prSet presAssocID="{B4AA1B01-95B1-4F30-BB8C-9FCDDD05D5D0}" presName="chevron4" presStyleLbl="alignNode1" presStyleIdx="3" presStyleCnt="7"/>
      <dgm:spPr/>
    </dgm:pt>
    <dgm:pt modelId="{0B4C2803-44CB-4D0B-B75A-ECD5915170B7}" type="pres">
      <dgm:prSet presAssocID="{B4AA1B01-95B1-4F30-BB8C-9FCDDD05D5D0}" presName="chevron5" presStyleLbl="alignNode1" presStyleIdx="4" presStyleCnt="7"/>
      <dgm:spPr/>
    </dgm:pt>
    <dgm:pt modelId="{8C698052-51C7-49D1-A57A-405B007552B7}" type="pres">
      <dgm:prSet presAssocID="{B4AA1B01-95B1-4F30-BB8C-9FCDDD05D5D0}" presName="chevron6" presStyleLbl="alignNode1" presStyleIdx="5" presStyleCnt="7"/>
      <dgm:spPr/>
    </dgm:pt>
    <dgm:pt modelId="{D26FC4B0-DF4D-4D85-8456-C4AAE420549A}" type="pres">
      <dgm:prSet presAssocID="{B4AA1B01-95B1-4F30-BB8C-9FCDDD05D5D0}" presName="chevron7" presStyleLbl="alignNode1" presStyleIdx="6" presStyleCnt="7"/>
      <dgm:spPr/>
    </dgm:pt>
    <dgm:pt modelId="{F939962B-235D-4DCD-8728-847FC4E27BCC}" type="pres">
      <dgm:prSet presAssocID="{B4AA1B01-95B1-4F30-BB8C-9FCDDD05D5D0}" presName="childtext" presStyleLbl="solidFgAcc1" presStyleIdx="0" presStyleCnt="1" custScaleX="103310" custScaleY="112740">
        <dgm:presLayoutVars>
          <dgm:chMax/>
          <dgm:chPref val="0"/>
          <dgm:bulletEnabled val="1"/>
        </dgm:presLayoutVars>
      </dgm:prSet>
      <dgm:spPr/>
      <dgm:t>
        <a:bodyPr/>
        <a:lstStyle/>
        <a:p>
          <a:endParaRPr lang="en-US"/>
        </a:p>
      </dgm:t>
    </dgm:pt>
  </dgm:ptLst>
  <dgm:cxnLst>
    <dgm:cxn modelId="{A80C67AB-F87F-4B1D-AD44-5567B6CC116A}" type="presOf" srcId="{B4AA1B01-95B1-4F30-BB8C-9FCDDD05D5D0}" destId="{7B0C5F22-B1C0-430C-8B1E-1D6C0557777A}" srcOrd="0" destOrd="0" presId="urn:microsoft.com/office/officeart/2008/layout/VerticalAccentList"/>
    <dgm:cxn modelId="{5AD8DE88-CAC3-444E-BBE6-634DDF2A44FF}" type="presOf" srcId="{623BC2BC-0BE9-4BBF-B957-1AE86650E902}" destId="{F939962B-235D-4DCD-8728-847FC4E27BCC}" srcOrd="0" destOrd="0" presId="urn:microsoft.com/office/officeart/2008/layout/VerticalAccentList"/>
    <dgm:cxn modelId="{D9838420-7EB0-441E-9343-B6518B739209}" srcId="{B3B18897-10E0-42D3-8E83-D679CAA3EC14}" destId="{B4AA1B01-95B1-4F30-BB8C-9FCDDD05D5D0}" srcOrd="0" destOrd="0" parTransId="{41FCAB7F-55DF-44CB-ADE0-5F1393CDBC74}" sibTransId="{91416A30-DCF2-4140-BEF8-33F7023C78EA}"/>
    <dgm:cxn modelId="{F82630E8-6AFC-4B1C-8D28-C1441E255726}" srcId="{B4AA1B01-95B1-4F30-BB8C-9FCDDD05D5D0}" destId="{623BC2BC-0BE9-4BBF-B957-1AE86650E902}" srcOrd="0" destOrd="0" parTransId="{8C88627D-CA4A-4B04-9C4F-D732A299CAAE}" sibTransId="{0FC5B0BD-0F9D-45C9-B43F-A08CCA1C2128}"/>
    <dgm:cxn modelId="{8BC217A0-1A2F-4255-9026-C61CF85C985B}" type="presOf" srcId="{B3B18897-10E0-42D3-8E83-D679CAA3EC14}" destId="{DE8E58F5-68D3-4CBC-8F7E-696262C3B3E0}" srcOrd="0" destOrd="0" presId="urn:microsoft.com/office/officeart/2008/layout/VerticalAccentList"/>
    <dgm:cxn modelId="{EEDD6635-F3A4-4746-82F3-6A1B0C4A3DDB}" type="presParOf" srcId="{DE8E58F5-68D3-4CBC-8F7E-696262C3B3E0}" destId="{4E5876B9-C74C-4396-B9CD-4DCD5FAC0129}" srcOrd="0" destOrd="0" presId="urn:microsoft.com/office/officeart/2008/layout/VerticalAccentList"/>
    <dgm:cxn modelId="{611EBE10-B833-4D54-BDA5-67592F00AF02}" type="presParOf" srcId="{4E5876B9-C74C-4396-B9CD-4DCD5FAC0129}" destId="{7B0C5F22-B1C0-430C-8B1E-1D6C0557777A}" srcOrd="0" destOrd="0" presId="urn:microsoft.com/office/officeart/2008/layout/VerticalAccentList"/>
    <dgm:cxn modelId="{A0DB7D55-C85F-43DB-BDC3-A65FADDA43EF}" type="presParOf" srcId="{DE8E58F5-68D3-4CBC-8F7E-696262C3B3E0}" destId="{728375C8-F53F-4D09-8760-E01F9F5D58CA}" srcOrd="1" destOrd="0" presId="urn:microsoft.com/office/officeart/2008/layout/VerticalAccentList"/>
    <dgm:cxn modelId="{B8EE4DC1-716C-4D7F-B1E2-80CCF87DFF1C}" type="presParOf" srcId="{728375C8-F53F-4D09-8760-E01F9F5D58CA}" destId="{3308BB5D-623D-4218-81CC-74C559B58CDE}" srcOrd="0" destOrd="0" presId="urn:microsoft.com/office/officeart/2008/layout/VerticalAccentList"/>
    <dgm:cxn modelId="{F4A586BF-C806-4217-AD49-67CA1375A0BD}" type="presParOf" srcId="{728375C8-F53F-4D09-8760-E01F9F5D58CA}" destId="{B07D1FA8-3010-4501-9EC7-0CCFF84DB33F}" srcOrd="1" destOrd="0" presId="urn:microsoft.com/office/officeart/2008/layout/VerticalAccentList"/>
    <dgm:cxn modelId="{EF86099F-C483-420C-80D2-4A778B296E55}" type="presParOf" srcId="{728375C8-F53F-4D09-8760-E01F9F5D58CA}" destId="{0F475F42-C30B-4964-BFA8-BB6343DC16D9}" srcOrd="2" destOrd="0" presId="urn:microsoft.com/office/officeart/2008/layout/VerticalAccentList"/>
    <dgm:cxn modelId="{1E0B9A99-2572-4A40-9591-3B29C6504756}" type="presParOf" srcId="{728375C8-F53F-4D09-8760-E01F9F5D58CA}" destId="{FA3410D9-6ABF-431D-A7C8-59D68823E8E3}" srcOrd="3" destOrd="0" presId="urn:microsoft.com/office/officeart/2008/layout/VerticalAccentList"/>
    <dgm:cxn modelId="{65239553-71DF-4C8B-B9E0-56358B3E6CB1}" type="presParOf" srcId="{728375C8-F53F-4D09-8760-E01F9F5D58CA}" destId="{0B4C2803-44CB-4D0B-B75A-ECD5915170B7}" srcOrd="4" destOrd="0" presId="urn:microsoft.com/office/officeart/2008/layout/VerticalAccentList"/>
    <dgm:cxn modelId="{713BDC18-0AA8-4EF7-AEC1-3BB2638CF965}" type="presParOf" srcId="{728375C8-F53F-4D09-8760-E01F9F5D58CA}" destId="{8C698052-51C7-49D1-A57A-405B007552B7}" srcOrd="5" destOrd="0" presId="urn:microsoft.com/office/officeart/2008/layout/VerticalAccentList"/>
    <dgm:cxn modelId="{BAC862BB-5AD3-4D74-B760-D00854939F28}" type="presParOf" srcId="{728375C8-F53F-4D09-8760-E01F9F5D58CA}" destId="{D26FC4B0-DF4D-4D85-8456-C4AAE420549A}" srcOrd="6" destOrd="0" presId="urn:microsoft.com/office/officeart/2008/layout/VerticalAccentList"/>
    <dgm:cxn modelId="{460BA9E2-D155-47CD-B301-4B9909719474}" type="presParOf" srcId="{728375C8-F53F-4D09-8760-E01F9F5D58CA}" destId="{F939962B-235D-4DCD-8728-847FC4E27BCC}" srcOrd="7" destOrd="0" presId="urn:microsoft.com/office/officeart/2008/layout/Vertical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B3B18897-10E0-42D3-8E83-D679CAA3EC14}" type="doc">
      <dgm:prSet loTypeId="urn:microsoft.com/office/officeart/2005/8/layout/target3" loCatId="list" qsTypeId="urn:microsoft.com/office/officeart/2005/8/quickstyle/simple1" qsCatId="simple" csTypeId="urn:microsoft.com/office/officeart/2005/8/colors/colorful4" csCatId="colorful" phldr="1"/>
      <dgm:spPr/>
      <dgm:t>
        <a:bodyPr/>
        <a:lstStyle/>
        <a:p>
          <a:endParaRPr lang="en-US"/>
        </a:p>
      </dgm:t>
    </dgm:pt>
    <dgm:pt modelId="{B4AA1B01-95B1-4F30-BB8C-9FCDDD05D5D0}">
      <dgm:prSet phldrT="[Text]" custT="1"/>
      <dgm:spPr>
        <a:solidFill>
          <a:schemeClr val="bg1">
            <a:lumMod val="95000"/>
            <a:alpha val="90000"/>
          </a:schemeClr>
        </a:solidFill>
      </dgm:spPr>
      <dgm:t>
        <a:bodyPr/>
        <a:lstStyle/>
        <a:p>
          <a:r>
            <a:rPr lang="en-US" sz="2400" b="0" cap="none" spc="0" dirty="0" smtClean="0">
              <a:ln w="0"/>
              <a:effectLst>
                <a:outerShdw blurRad="38100" dist="25400" dir="5400000" algn="ctr" rotWithShape="0">
                  <a:srgbClr val="6E747A">
                    <a:alpha val="43000"/>
                  </a:srgbClr>
                </a:outerShdw>
              </a:effectLst>
            </a:rPr>
            <a:t>Do you have a Representative in EU (Art 27 of GDPR)?</a:t>
          </a:r>
          <a:endParaRPr lang="en-US" sz="2400" b="0" i="0" cap="none" spc="0" dirty="0">
            <a:ln w="0"/>
            <a:effectLst>
              <a:outerShdw blurRad="38100" dist="25400" dir="5400000" algn="ctr" rotWithShape="0">
                <a:srgbClr val="6E747A">
                  <a:alpha val="43000"/>
                </a:srgbClr>
              </a:outerShdw>
            </a:effectLst>
          </a:endParaRPr>
        </a:p>
      </dgm:t>
    </dgm:pt>
    <dgm:pt modelId="{41FCAB7F-55DF-44CB-ADE0-5F1393CDBC74}" type="parTrans" cxnId="{D9838420-7EB0-441E-9343-B6518B739209}">
      <dgm:prSet/>
      <dgm:spPr/>
      <dgm:t>
        <a:bodyPr/>
        <a:lstStyle/>
        <a:p>
          <a:endParaRPr lang="en-US"/>
        </a:p>
      </dgm:t>
    </dgm:pt>
    <dgm:pt modelId="{91416A30-DCF2-4140-BEF8-33F7023C78EA}" type="sibTrans" cxnId="{D9838420-7EB0-441E-9343-B6518B739209}">
      <dgm:prSet/>
      <dgm:spPr/>
      <dgm:t>
        <a:bodyPr/>
        <a:lstStyle/>
        <a:p>
          <a:endParaRPr lang="en-US"/>
        </a:p>
      </dgm:t>
    </dgm:pt>
    <dgm:pt modelId="{F199268E-13BA-4E3B-A470-038320DB7411}">
      <dgm:prSet phldrT="[Text]" custT="1"/>
      <dgm:spPr>
        <a:solidFill>
          <a:schemeClr val="accent1">
            <a:lumMod val="20000"/>
            <a:lumOff val="80000"/>
          </a:schemeClr>
        </a:solidFill>
      </dgm:spPr>
      <dgm:t>
        <a:bodyPr/>
        <a:lstStyle/>
        <a:p>
          <a:endParaRPr lang="en-US" sz="2400" b="0" cap="none" spc="0" dirty="0" smtClean="0">
            <a:ln w="0"/>
            <a:effectLst>
              <a:outerShdw blurRad="38100" dist="25400" dir="5400000" algn="ctr" rotWithShape="0">
                <a:srgbClr val="6E747A">
                  <a:alpha val="43000"/>
                </a:srgbClr>
              </a:outerShdw>
            </a:effectLst>
          </a:endParaRPr>
        </a:p>
        <a:p>
          <a:r>
            <a:rPr lang="en-US" sz="1600" b="1" cap="none" spc="0" dirty="0" smtClean="0">
              <a:ln w="0"/>
              <a:effectLst>
                <a:outerShdw blurRad="38100" dist="25400" dir="5400000" algn="ctr" rotWithShape="0">
                  <a:srgbClr val="6E747A">
                    <a:alpha val="43000"/>
                  </a:srgbClr>
                </a:outerShdw>
              </a:effectLst>
            </a:rPr>
            <a:t>You should</a:t>
          </a:r>
          <a:r>
            <a:rPr lang="en-US" sz="1600" b="0" cap="none" spc="0" dirty="0" smtClean="0">
              <a:ln w="0"/>
              <a:effectLst>
                <a:outerShdw blurRad="38100" dist="25400" dir="5400000" algn="ctr" rotWithShape="0">
                  <a:srgbClr val="6E747A">
                    <a:alpha val="43000"/>
                  </a:srgbClr>
                </a:outerShdw>
              </a:effectLst>
            </a:rPr>
            <a:t>:</a:t>
          </a:r>
        </a:p>
        <a:p>
          <a:r>
            <a:rPr lang="en-US" sz="1600" b="0" cap="none" spc="0" dirty="0" smtClean="0">
              <a:ln w="0"/>
              <a:effectLst>
                <a:outerShdw blurRad="38100" dist="25400" dir="5400000" algn="ctr" rotWithShape="0">
                  <a:srgbClr val="6E747A">
                    <a:alpha val="43000"/>
                  </a:srgbClr>
                </a:outerShdw>
              </a:effectLst>
            </a:rPr>
            <a:t>- </a:t>
          </a:r>
          <a:r>
            <a:rPr lang="en-US" sz="1400" b="0" cap="none" spc="0" dirty="0" smtClean="0">
              <a:ln w="0"/>
              <a:effectLst>
                <a:outerShdw blurRad="38100" dist="25400" dir="5400000" algn="ctr" rotWithShape="0">
                  <a:srgbClr val="6E747A">
                    <a:alpha val="43000"/>
                  </a:srgbClr>
                </a:outerShdw>
              </a:effectLst>
            </a:rPr>
            <a:t>consider whether you need to have an EU representative or whether an exemption applies;</a:t>
          </a:r>
        </a:p>
        <a:p>
          <a:r>
            <a:rPr lang="en-US" sz="1400" b="0" cap="none" spc="0" dirty="0" smtClean="0">
              <a:ln w="0"/>
              <a:effectLst>
                <a:outerShdw blurRad="38100" dist="25400" dir="5400000" algn="ctr" rotWithShape="0">
                  <a:srgbClr val="6E747A">
                    <a:alpha val="43000"/>
                  </a:srgbClr>
                </a:outerShdw>
              </a:effectLst>
            </a:rPr>
            <a:t>- ensure that where you are required to have an EU representative, the representative is appointed in an appropriate EU country, such that the appointment is in writing.</a:t>
          </a:r>
          <a:endParaRPr lang="en-US" sz="4000" b="0" i="0" cap="none" spc="0" dirty="0">
            <a:ln w="0"/>
            <a:effectLst>
              <a:outerShdw blurRad="38100" dist="25400" dir="5400000" algn="ctr" rotWithShape="0">
                <a:srgbClr val="6E747A">
                  <a:alpha val="43000"/>
                </a:srgbClr>
              </a:outerShdw>
            </a:effectLst>
          </a:endParaRPr>
        </a:p>
      </dgm:t>
    </dgm:pt>
    <dgm:pt modelId="{D601A986-D4FB-4FAD-A07E-960C813F3737}" type="parTrans" cxnId="{1F712FD3-D0D3-49D8-A31D-DE056F0F5AA2}">
      <dgm:prSet/>
      <dgm:spPr/>
      <dgm:t>
        <a:bodyPr/>
        <a:lstStyle/>
        <a:p>
          <a:endParaRPr lang="en-US"/>
        </a:p>
      </dgm:t>
    </dgm:pt>
    <dgm:pt modelId="{6F939640-BBE7-4928-907B-256A8EDDFDD8}" type="sibTrans" cxnId="{1F712FD3-D0D3-49D8-A31D-DE056F0F5AA2}">
      <dgm:prSet/>
      <dgm:spPr/>
      <dgm:t>
        <a:bodyPr/>
        <a:lstStyle/>
        <a:p>
          <a:endParaRPr lang="en-US"/>
        </a:p>
      </dgm:t>
    </dgm:pt>
    <dgm:pt modelId="{18AD1E35-BBEB-46AA-B6C8-03B522DA9E30}">
      <dgm:prSet phldrT="[Text]" custT="1"/>
      <dgm:spPr>
        <a:solidFill>
          <a:schemeClr val="accent1">
            <a:lumMod val="20000"/>
            <a:lumOff val="80000"/>
          </a:schemeClr>
        </a:solidFill>
      </dgm:spPr>
      <dgm:t>
        <a:bodyPr/>
        <a:lstStyle/>
        <a:p>
          <a:endParaRPr lang="en-US" sz="1200" b="0" cap="none" spc="0" dirty="0" smtClean="0">
            <a:ln w="0"/>
            <a:effectLst>
              <a:outerShdw blurRad="38100" dist="25400" dir="5400000" algn="ctr" rotWithShape="0">
                <a:srgbClr val="6E747A">
                  <a:alpha val="43000"/>
                </a:srgbClr>
              </a:outerShdw>
            </a:effectLst>
          </a:endParaRPr>
        </a:p>
        <a:p>
          <a:pPr algn="just"/>
          <a:endParaRPr lang="en-US" sz="1400" b="0" cap="none" spc="0" dirty="0" smtClean="0">
            <a:ln w="0"/>
            <a:effectLst>
              <a:outerShdw blurRad="38100" dist="25400" dir="5400000" algn="ctr" rotWithShape="0">
                <a:srgbClr val="6E747A">
                  <a:alpha val="43000"/>
                </a:srgbClr>
              </a:outerShdw>
            </a:effectLst>
          </a:endParaRPr>
        </a:p>
        <a:p>
          <a:pPr algn="just"/>
          <a:r>
            <a:rPr lang="en-US" sz="1400" b="0" cap="none" spc="0" dirty="0" smtClean="0">
              <a:ln w="0"/>
              <a:effectLst>
                <a:outerShdw blurRad="38100" dist="25400" dir="5400000" algn="ctr" rotWithShape="0">
                  <a:srgbClr val="6E747A">
                    <a:alpha val="43000"/>
                  </a:srgbClr>
                </a:outerShdw>
              </a:effectLst>
            </a:rPr>
            <a:t>The European Data Protection Board has published a guideline on territorial scope. You are advised to go through the guide with your legal team to take the appropriate decision on whether or not you should appoint an EU Representative</a:t>
          </a:r>
          <a:endParaRPr lang="en-US" sz="1400" b="0" cap="none" spc="0" dirty="0">
            <a:ln w="0"/>
            <a:effectLst>
              <a:outerShdw blurRad="38100" dist="25400" dir="5400000" algn="ctr" rotWithShape="0">
                <a:srgbClr val="6E747A">
                  <a:alpha val="43000"/>
                </a:srgbClr>
              </a:outerShdw>
            </a:effectLst>
          </a:endParaRPr>
        </a:p>
        <a:p>
          <a:pPr algn="just"/>
          <a:endParaRPr lang="en-US" sz="2400" b="0" i="0" cap="none" spc="0" dirty="0">
            <a:ln w="0"/>
            <a:effectLst>
              <a:outerShdw blurRad="38100" dist="25400" dir="5400000" algn="ctr" rotWithShape="0">
                <a:srgbClr val="6E747A">
                  <a:alpha val="43000"/>
                </a:srgbClr>
              </a:outerShdw>
            </a:effectLst>
          </a:endParaRPr>
        </a:p>
      </dgm:t>
    </dgm:pt>
    <dgm:pt modelId="{EE49268B-EB48-4653-A882-5D1BB78B48E7}" type="parTrans" cxnId="{E3A10C06-D9AE-48FE-A911-E137FB438FE9}">
      <dgm:prSet/>
      <dgm:spPr/>
      <dgm:t>
        <a:bodyPr/>
        <a:lstStyle/>
        <a:p>
          <a:endParaRPr lang="en-US"/>
        </a:p>
      </dgm:t>
    </dgm:pt>
    <dgm:pt modelId="{D650C05E-EBB5-4F0B-92B6-AB4B9274B7CE}" type="sibTrans" cxnId="{E3A10C06-D9AE-48FE-A911-E137FB438FE9}">
      <dgm:prSet/>
      <dgm:spPr/>
      <dgm:t>
        <a:bodyPr/>
        <a:lstStyle/>
        <a:p>
          <a:endParaRPr lang="en-US"/>
        </a:p>
      </dgm:t>
    </dgm:pt>
    <dgm:pt modelId="{BAE8BED3-9F84-494C-9DC0-8D658DA5FD1D}" type="pres">
      <dgm:prSet presAssocID="{B3B18897-10E0-42D3-8E83-D679CAA3EC14}" presName="Name0" presStyleCnt="0">
        <dgm:presLayoutVars>
          <dgm:chMax val="7"/>
          <dgm:dir/>
          <dgm:animLvl val="lvl"/>
          <dgm:resizeHandles val="exact"/>
        </dgm:presLayoutVars>
      </dgm:prSet>
      <dgm:spPr/>
      <dgm:t>
        <a:bodyPr/>
        <a:lstStyle/>
        <a:p>
          <a:endParaRPr lang="en-US"/>
        </a:p>
      </dgm:t>
    </dgm:pt>
    <dgm:pt modelId="{4EB294B7-3AA4-418C-B77F-6A4383843470}" type="pres">
      <dgm:prSet presAssocID="{B4AA1B01-95B1-4F30-BB8C-9FCDDD05D5D0}" presName="circle1" presStyleLbl="node1" presStyleIdx="0" presStyleCnt="3"/>
      <dgm:spPr/>
    </dgm:pt>
    <dgm:pt modelId="{BF57CDFD-FF82-4111-8998-C9A6C26E06EF}" type="pres">
      <dgm:prSet presAssocID="{B4AA1B01-95B1-4F30-BB8C-9FCDDD05D5D0}" presName="space" presStyleCnt="0"/>
      <dgm:spPr/>
    </dgm:pt>
    <dgm:pt modelId="{F162A1C8-A464-41F5-913B-DF074D7AB3F2}" type="pres">
      <dgm:prSet presAssocID="{B4AA1B01-95B1-4F30-BB8C-9FCDDD05D5D0}" presName="rect1" presStyleLbl="alignAcc1" presStyleIdx="0" presStyleCnt="3"/>
      <dgm:spPr/>
      <dgm:t>
        <a:bodyPr/>
        <a:lstStyle/>
        <a:p>
          <a:endParaRPr lang="en-US"/>
        </a:p>
      </dgm:t>
    </dgm:pt>
    <dgm:pt modelId="{48D0401E-CECB-4A83-A712-1916434ECC98}" type="pres">
      <dgm:prSet presAssocID="{F199268E-13BA-4E3B-A470-038320DB7411}" presName="vertSpace2" presStyleLbl="node1" presStyleIdx="0" presStyleCnt="3"/>
      <dgm:spPr/>
    </dgm:pt>
    <dgm:pt modelId="{71E6AD98-1A87-4BBD-BC4D-78500CA4192B}" type="pres">
      <dgm:prSet presAssocID="{F199268E-13BA-4E3B-A470-038320DB7411}" presName="circle2" presStyleLbl="node1" presStyleIdx="1" presStyleCnt="3"/>
      <dgm:spPr/>
    </dgm:pt>
    <dgm:pt modelId="{9B40D704-8440-44A3-ADF2-06CAA817E7EB}" type="pres">
      <dgm:prSet presAssocID="{F199268E-13BA-4E3B-A470-038320DB7411}" presName="rect2" presStyleLbl="alignAcc1" presStyleIdx="1" presStyleCnt="3"/>
      <dgm:spPr/>
      <dgm:t>
        <a:bodyPr/>
        <a:lstStyle/>
        <a:p>
          <a:endParaRPr lang="en-US"/>
        </a:p>
      </dgm:t>
    </dgm:pt>
    <dgm:pt modelId="{75827131-7266-462C-A703-21917A6B5E4F}" type="pres">
      <dgm:prSet presAssocID="{18AD1E35-BBEB-46AA-B6C8-03B522DA9E30}" presName="vertSpace3" presStyleLbl="node1" presStyleIdx="1" presStyleCnt="3"/>
      <dgm:spPr/>
    </dgm:pt>
    <dgm:pt modelId="{88265ADB-9553-405E-A8F8-F7C374008A08}" type="pres">
      <dgm:prSet presAssocID="{18AD1E35-BBEB-46AA-B6C8-03B522DA9E30}" presName="circle3" presStyleLbl="node1" presStyleIdx="2" presStyleCnt="3"/>
      <dgm:spPr/>
    </dgm:pt>
    <dgm:pt modelId="{DB8D3930-EF07-4212-B6F8-83C378A025A4}" type="pres">
      <dgm:prSet presAssocID="{18AD1E35-BBEB-46AA-B6C8-03B522DA9E30}" presName="rect3" presStyleLbl="alignAcc1" presStyleIdx="2" presStyleCnt="3" custScaleY="81973" custLinFactNeighborX="1027" custLinFactNeighborY="19403"/>
      <dgm:spPr/>
      <dgm:t>
        <a:bodyPr/>
        <a:lstStyle/>
        <a:p>
          <a:endParaRPr lang="en-US"/>
        </a:p>
      </dgm:t>
    </dgm:pt>
    <dgm:pt modelId="{289010F0-292C-4C5D-B8B8-F20FE25A3A51}" type="pres">
      <dgm:prSet presAssocID="{B4AA1B01-95B1-4F30-BB8C-9FCDDD05D5D0}" presName="rect1ParTxNoCh" presStyleLbl="alignAcc1" presStyleIdx="2" presStyleCnt="3">
        <dgm:presLayoutVars>
          <dgm:chMax val="1"/>
          <dgm:bulletEnabled val="1"/>
        </dgm:presLayoutVars>
      </dgm:prSet>
      <dgm:spPr/>
      <dgm:t>
        <a:bodyPr/>
        <a:lstStyle/>
        <a:p>
          <a:endParaRPr lang="en-US"/>
        </a:p>
      </dgm:t>
    </dgm:pt>
    <dgm:pt modelId="{D2EDE4BF-600C-4AE1-A605-1C02E55B3B29}" type="pres">
      <dgm:prSet presAssocID="{F199268E-13BA-4E3B-A470-038320DB7411}" presName="rect2ParTxNoCh" presStyleLbl="alignAcc1" presStyleIdx="2" presStyleCnt="3">
        <dgm:presLayoutVars>
          <dgm:chMax val="1"/>
          <dgm:bulletEnabled val="1"/>
        </dgm:presLayoutVars>
      </dgm:prSet>
      <dgm:spPr/>
      <dgm:t>
        <a:bodyPr/>
        <a:lstStyle/>
        <a:p>
          <a:endParaRPr lang="en-US"/>
        </a:p>
      </dgm:t>
    </dgm:pt>
    <dgm:pt modelId="{772A6B78-0E44-4A1F-A5E1-F5703068D9E5}" type="pres">
      <dgm:prSet presAssocID="{18AD1E35-BBEB-46AA-B6C8-03B522DA9E30}" presName="rect3ParTxNoCh" presStyleLbl="alignAcc1" presStyleIdx="2" presStyleCnt="3">
        <dgm:presLayoutVars>
          <dgm:chMax val="1"/>
          <dgm:bulletEnabled val="1"/>
        </dgm:presLayoutVars>
      </dgm:prSet>
      <dgm:spPr/>
      <dgm:t>
        <a:bodyPr/>
        <a:lstStyle/>
        <a:p>
          <a:endParaRPr lang="en-US"/>
        </a:p>
      </dgm:t>
    </dgm:pt>
  </dgm:ptLst>
  <dgm:cxnLst>
    <dgm:cxn modelId="{90EED06D-74AE-4328-AE61-5F9D42F3D6F4}" type="presOf" srcId="{F199268E-13BA-4E3B-A470-038320DB7411}" destId="{D2EDE4BF-600C-4AE1-A605-1C02E55B3B29}" srcOrd="1" destOrd="0" presId="urn:microsoft.com/office/officeart/2005/8/layout/target3"/>
    <dgm:cxn modelId="{0BF74973-D9D7-4C9D-8740-07C9443259C6}" type="presOf" srcId="{B4AA1B01-95B1-4F30-BB8C-9FCDDD05D5D0}" destId="{F162A1C8-A464-41F5-913B-DF074D7AB3F2}" srcOrd="0" destOrd="0" presId="urn:microsoft.com/office/officeart/2005/8/layout/target3"/>
    <dgm:cxn modelId="{6D09790F-D954-4CDF-A3DD-921F3A4DF195}" type="presOf" srcId="{B4AA1B01-95B1-4F30-BB8C-9FCDDD05D5D0}" destId="{289010F0-292C-4C5D-B8B8-F20FE25A3A51}" srcOrd="1" destOrd="0" presId="urn:microsoft.com/office/officeart/2005/8/layout/target3"/>
    <dgm:cxn modelId="{E3A10C06-D9AE-48FE-A911-E137FB438FE9}" srcId="{B3B18897-10E0-42D3-8E83-D679CAA3EC14}" destId="{18AD1E35-BBEB-46AA-B6C8-03B522DA9E30}" srcOrd="2" destOrd="0" parTransId="{EE49268B-EB48-4653-A882-5D1BB78B48E7}" sibTransId="{D650C05E-EBB5-4F0B-92B6-AB4B9274B7CE}"/>
    <dgm:cxn modelId="{2C0C3C08-307F-4C2D-8691-FA350346D490}" type="presOf" srcId="{18AD1E35-BBEB-46AA-B6C8-03B522DA9E30}" destId="{DB8D3930-EF07-4212-B6F8-83C378A025A4}" srcOrd="0" destOrd="0" presId="urn:microsoft.com/office/officeart/2005/8/layout/target3"/>
    <dgm:cxn modelId="{D9838420-7EB0-441E-9343-B6518B739209}" srcId="{B3B18897-10E0-42D3-8E83-D679CAA3EC14}" destId="{B4AA1B01-95B1-4F30-BB8C-9FCDDD05D5D0}" srcOrd="0" destOrd="0" parTransId="{41FCAB7F-55DF-44CB-ADE0-5F1393CDBC74}" sibTransId="{91416A30-DCF2-4140-BEF8-33F7023C78EA}"/>
    <dgm:cxn modelId="{1F712FD3-D0D3-49D8-A31D-DE056F0F5AA2}" srcId="{B3B18897-10E0-42D3-8E83-D679CAA3EC14}" destId="{F199268E-13BA-4E3B-A470-038320DB7411}" srcOrd="1" destOrd="0" parTransId="{D601A986-D4FB-4FAD-A07E-960C813F3737}" sibTransId="{6F939640-BBE7-4928-907B-256A8EDDFDD8}"/>
    <dgm:cxn modelId="{833FDD91-D233-4B12-9EB1-B2C8AA90B142}" type="presOf" srcId="{F199268E-13BA-4E3B-A470-038320DB7411}" destId="{9B40D704-8440-44A3-ADF2-06CAA817E7EB}" srcOrd="0" destOrd="0" presId="urn:microsoft.com/office/officeart/2005/8/layout/target3"/>
    <dgm:cxn modelId="{663CDD98-4A83-4CDD-83B4-49CF807456F1}" type="presOf" srcId="{B3B18897-10E0-42D3-8E83-D679CAA3EC14}" destId="{BAE8BED3-9F84-494C-9DC0-8D658DA5FD1D}" srcOrd="0" destOrd="0" presId="urn:microsoft.com/office/officeart/2005/8/layout/target3"/>
    <dgm:cxn modelId="{B24A11AA-D578-46ED-947E-8A1816C771AF}" type="presOf" srcId="{18AD1E35-BBEB-46AA-B6C8-03B522DA9E30}" destId="{772A6B78-0E44-4A1F-A5E1-F5703068D9E5}" srcOrd="1" destOrd="0" presId="urn:microsoft.com/office/officeart/2005/8/layout/target3"/>
    <dgm:cxn modelId="{6A176664-863E-4896-940F-1BD289B3DF47}" type="presParOf" srcId="{BAE8BED3-9F84-494C-9DC0-8D658DA5FD1D}" destId="{4EB294B7-3AA4-418C-B77F-6A4383843470}" srcOrd="0" destOrd="0" presId="urn:microsoft.com/office/officeart/2005/8/layout/target3"/>
    <dgm:cxn modelId="{183B0005-1FBF-4D34-860F-E52A665DCDA8}" type="presParOf" srcId="{BAE8BED3-9F84-494C-9DC0-8D658DA5FD1D}" destId="{BF57CDFD-FF82-4111-8998-C9A6C26E06EF}" srcOrd="1" destOrd="0" presId="urn:microsoft.com/office/officeart/2005/8/layout/target3"/>
    <dgm:cxn modelId="{3C41E670-B5DD-460B-BF9F-5B9E9570FD97}" type="presParOf" srcId="{BAE8BED3-9F84-494C-9DC0-8D658DA5FD1D}" destId="{F162A1C8-A464-41F5-913B-DF074D7AB3F2}" srcOrd="2" destOrd="0" presId="urn:microsoft.com/office/officeart/2005/8/layout/target3"/>
    <dgm:cxn modelId="{3F8EC161-7982-4ADE-8CA9-2201D151D82D}" type="presParOf" srcId="{BAE8BED3-9F84-494C-9DC0-8D658DA5FD1D}" destId="{48D0401E-CECB-4A83-A712-1916434ECC98}" srcOrd="3" destOrd="0" presId="urn:microsoft.com/office/officeart/2005/8/layout/target3"/>
    <dgm:cxn modelId="{4C260C51-C851-4F06-A21C-701E0D96B5EC}" type="presParOf" srcId="{BAE8BED3-9F84-494C-9DC0-8D658DA5FD1D}" destId="{71E6AD98-1A87-4BBD-BC4D-78500CA4192B}" srcOrd="4" destOrd="0" presId="urn:microsoft.com/office/officeart/2005/8/layout/target3"/>
    <dgm:cxn modelId="{A26B363D-C7DB-49EF-B9A3-38D060739CBE}" type="presParOf" srcId="{BAE8BED3-9F84-494C-9DC0-8D658DA5FD1D}" destId="{9B40D704-8440-44A3-ADF2-06CAA817E7EB}" srcOrd="5" destOrd="0" presId="urn:microsoft.com/office/officeart/2005/8/layout/target3"/>
    <dgm:cxn modelId="{D0479A08-7E26-4A63-9874-3416457C7E7F}" type="presParOf" srcId="{BAE8BED3-9F84-494C-9DC0-8D658DA5FD1D}" destId="{75827131-7266-462C-A703-21917A6B5E4F}" srcOrd="6" destOrd="0" presId="urn:microsoft.com/office/officeart/2005/8/layout/target3"/>
    <dgm:cxn modelId="{F3F326D3-EB85-4402-A9A9-A79E137B3377}" type="presParOf" srcId="{BAE8BED3-9F84-494C-9DC0-8D658DA5FD1D}" destId="{88265ADB-9553-405E-A8F8-F7C374008A08}" srcOrd="7" destOrd="0" presId="urn:microsoft.com/office/officeart/2005/8/layout/target3"/>
    <dgm:cxn modelId="{2BD37080-CE8A-4881-A89B-1B679D5AFF34}" type="presParOf" srcId="{BAE8BED3-9F84-494C-9DC0-8D658DA5FD1D}" destId="{DB8D3930-EF07-4212-B6F8-83C378A025A4}" srcOrd="8" destOrd="0" presId="urn:microsoft.com/office/officeart/2005/8/layout/target3"/>
    <dgm:cxn modelId="{7580F576-0CAE-431A-8867-E085667E4EAE}" type="presParOf" srcId="{BAE8BED3-9F84-494C-9DC0-8D658DA5FD1D}" destId="{289010F0-292C-4C5D-B8B8-F20FE25A3A51}" srcOrd="9" destOrd="0" presId="urn:microsoft.com/office/officeart/2005/8/layout/target3"/>
    <dgm:cxn modelId="{7A0320B1-C668-4ECD-A135-A37C2FA0263C}" type="presParOf" srcId="{BAE8BED3-9F84-494C-9DC0-8D658DA5FD1D}" destId="{D2EDE4BF-600C-4AE1-A605-1C02E55B3B29}" srcOrd="10" destOrd="0" presId="urn:microsoft.com/office/officeart/2005/8/layout/target3"/>
    <dgm:cxn modelId="{148E198C-738C-4C82-88F0-4C777AC8C5CF}" type="presParOf" srcId="{BAE8BED3-9F84-494C-9DC0-8D658DA5FD1D}" destId="{772A6B78-0E44-4A1F-A5E1-F5703068D9E5}" srcOrd="11"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DDBB0CBE-99D3-4AE8-A8F7-9B8129C76B22}"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9179C872-5092-4D38-9ED3-249EE465926B}">
      <dgm:prSet phldrT="[Text]" custT="1"/>
      <dgm:spPr/>
      <dgm:t>
        <a:bodyPr/>
        <a:lstStyle/>
        <a:p>
          <a:r>
            <a:rPr lang="en-US" sz="1700" b="1" dirty="0" smtClean="0"/>
            <a:t>A website, based and managed in Turkey, offers services for the creation, edition, printing and shipping of </a:t>
          </a:r>
          <a:r>
            <a:rPr lang="en-US" sz="1700" b="1" dirty="0" err="1" smtClean="0"/>
            <a:t>personalised</a:t>
          </a:r>
          <a:r>
            <a:rPr lang="en-US" sz="1700" b="1" dirty="0" smtClean="0"/>
            <a:t> family photo albums. The website is available in English, French, Dutch and German and payments can be made in Euros or Sterling. </a:t>
          </a:r>
          <a:endParaRPr lang="en-US" sz="1700" b="1" dirty="0"/>
        </a:p>
      </dgm:t>
    </dgm:pt>
    <dgm:pt modelId="{0237CBF6-2876-44F9-A3DC-57FA0F39E45F}" type="parTrans" cxnId="{B30B0BFA-7FD2-46CD-A470-C5BB935DBC9A}">
      <dgm:prSet/>
      <dgm:spPr/>
      <dgm:t>
        <a:bodyPr/>
        <a:lstStyle/>
        <a:p>
          <a:endParaRPr lang="en-US"/>
        </a:p>
      </dgm:t>
    </dgm:pt>
    <dgm:pt modelId="{055D6A79-9250-457E-965E-D43E36BFAE23}" type="sibTrans" cxnId="{B30B0BFA-7FD2-46CD-A470-C5BB935DBC9A}">
      <dgm:prSet/>
      <dgm:spPr/>
      <dgm:t>
        <a:bodyPr/>
        <a:lstStyle/>
        <a:p>
          <a:endParaRPr lang="en-US"/>
        </a:p>
      </dgm:t>
    </dgm:pt>
    <dgm:pt modelId="{50445B30-4490-47B4-BFE0-26F063ADA2EA}">
      <dgm:prSet phldrT="[Text]" custT="1"/>
      <dgm:spPr/>
      <dgm:t>
        <a:bodyPr/>
        <a:lstStyle/>
        <a:p>
          <a:pPr algn="l"/>
          <a:r>
            <a:rPr lang="en-US" sz="1850" dirty="0" smtClean="0"/>
            <a:t>In this case, it is clear that the company is providing a service to EU data subjects. The fact that the website is available in four languages of the EU and that photo albums can be delivered by post in six EU Member States demonstrates that there is an intention on the part of the Turkish website to offer its services to individuals in the Union.</a:t>
          </a:r>
          <a:endParaRPr lang="en-US" sz="1850" dirty="0"/>
        </a:p>
      </dgm:t>
    </dgm:pt>
    <dgm:pt modelId="{6CA3A76D-2571-452C-92B6-051A4CB8F333}" type="sibTrans" cxnId="{98AF24B2-8E2C-4CAA-9A6A-CCFC5DCEAA7A}">
      <dgm:prSet/>
      <dgm:spPr/>
      <dgm:t>
        <a:bodyPr/>
        <a:lstStyle/>
        <a:p>
          <a:endParaRPr lang="en-US"/>
        </a:p>
      </dgm:t>
    </dgm:pt>
    <dgm:pt modelId="{01C771E5-5AF4-4E15-BCA8-6C96CE0462F3}" type="parTrans" cxnId="{98AF24B2-8E2C-4CAA-9A6A-CCFC5DCEAA7A}">
      <dgm:prSet/>
      <dgm:spPr/>
      <dgm:t>
        <a:bodyPr/>
        <a:lstStyle/>
        <a:p>
          <a:endParaRPr lang="en-US"/>
        </a:p>
      </dgm:t>
    </dgm:pt>
    <dgm:pt modelId="{5D7E5D15-3858-4831-B1BD-30B3B2AE8DC4}">
      <dgm:prSet phldrT="[Text]" custT="1"/>
      <dgm:spPr/>
      <dgm:t>
        <a:bodyPr/>
        <a:lstStyle/>
        <a:p>
          <a:r>
            <a:rPr lang="en-US" sz="2400" dirty="0" smtClean="0"/>
            <a:t>GDPR applies as per Article 3 (2)(a)</a:t>
          </a:r>
          <a:endParaRPr lang="en-US" sz="2400" dirty="0"/>
        </a:p>
      </dgm:t>
    </dgm:pt>
    <dgm:pt modelId="{1E784156-DCA1-40E7-8FFA-831B581413CE}" type="sibTrans" cxnId="{B0ACC09A-71C4-4DFA-9A62-5FEFC332354A}">
      <dgm:prSet/>
      <dgm:spPr/>
      <dgm:t>
        <a:bodyPr/>
        <a:lstStyle/>
        <a:p>
          <a:endParaRPr lang="en-US"/>
        </a:p>
      </dgm:t>
    </dgm:pt>
    <dgm:pt modelId="{C184D48C-AAD0-4F30-A0BA-9D81E450A35E}" type="parTrans" cxnId="{B0ACC09A-71C4-4DFA-9A62-5FEFC332354A}">
      <dgm:prSet/>
      <dgm:spPr/>
      <dgm:t>
        <a:bodyPr/>
        <a:lstStyle/>
        <a:p>
          <a:endParaRPr lang="en-US"/>
        </a:p>
      </dgm:t>
    </dgm:pt>
    <dgm:pt modelId="{DAF570F0-7F20-46CD-BE6E-1DD06C7B5065}">
      <dgm:prSet phldrT="[Text]" custT="1"/>
      <dgm:spPr/>
      <dgm:t>
        <a:bodyPr/>
        <a:lstStyle/>
        <a:p>
          <a:r>
            <a:rPr lang="en-US" sz="2400" b="1" dirty="0" smtClean="0"/>
            <a:t>Example 1</a:t>
          </a:r>
          <a:endParaRPr lang="en-US" sz="2400" b="1" dirty="0"/>
        </a:p>
      </dgm:t>
    </dgm:pt>
    <dgm:pt modelId="{B8B22678-DFB0-4C9F-B6A4-1EC5E2F909EF}" type="sibTrans" cxnId="{7813F9F1-ABA6-418F-84A4-85573E7E2E40}">
      <dgm:prSet/>
      <dgm:spPr/>
      <dgm:t>
        <a:bodyPr/>
        <a:lstStyle/>
        <a:p>
          <a:endParaRPr lang="en-US"/>
        </a:p>
      </dgm:t>
    </dgm:pt>
    <dgm:pt modelId="{5EA9868B-D519-4680-AC0D-5F55D3ECE23C}" type="parTrans" cxnId="{7813F9F1-ABA6-418F-84A4-85573E7E2E40}">
      <dgm:prSet/>
      <dgm:spPr/>
      <dgm:t>
        <a:bodyPr/>
        <a:lstStyle/>
        <a:p>
          <a:endParaRPr lang="en-US"/>
        </a:p>
      </dgm:t>
    </dgm:pt>
    <dgm:pt modelId="{50B50E68-BAC2-405D-897E-27D76392939E}">
      <dgm:prSet phldrT="[Text]" custT="1"/>
      <dgm:spPr/>
      <dgm:t>
        <a:bodyPr/>
        <a:lstStyle/>
        <a:p>
          <a:r>
            <a:rPr lang="en-US" sz="1700" b="1" dirty="0" smtClean="0"/>
            <a:t>The website indicates that photo albums can only be delivered by post mail in the UK, France, Benelux countries and Germany</a:t>
          </a:r>
          <a:r>
            <a:rPr lang="en-US" sz="1700" dirty="0" smtClean="0"/>
            <a:t>.</a:t>
          </a:r>
          <a:endParaRPr lang="en-US" sz="1700" dirty="0"/>
        </a:p>
      </dgm:t>
    </dgm:pt>
    <dgm:pt modelId="{A1720EFB-F642-4D1A-903E-1D854ACAFE77}" type="parTrans" cxnId="{FEE56339-8EEE-4D2D-84B3-E9290556B946}">
      <dgm:prSet/>
      <dgm:spPr/>
      <dgm:t>
        <a:bodyPr/>
        <a:lstStyle/>
        <a:p>
          <a:endParaRPr lang="en-US"/>
        </a:p>
      </dgm:t>
    </dgm:pt>
    <dgm:pt modelId="{F65A8307-D91D-420A-91F4-FC7D9AD5C3CC}" type="sibTrans" cxnId="{FEE56339-8EEE-4D2D-84B3-E9290556B946}">
      <dgm:prSet/>
      <dgm:spPr/>
      <dgm:t>
        <a:bodyPr/>
        <a:lstStyle/>
        <a:p>
          <a:endParaRPr lang="en-US"/>
        </a:p>
      </dgm:t>
    </dgm:pt>
    <dgm:pt modelId="{E12A0264-DBED-4083-86C6-364489EB59BE}">
      <dgm:prSet phldrT="[Text]" custT="1"/>
      <dgm:spPr/>
      <dgm:t>
        <a:bodyPr/>
        <a:lstStyle/>
        <a:p>
          <a:pPr algn="l"/>
          <a:r>
            <a:rPr lang="en-US" sz="1900" dirty="0" smtClean="0"/>
            <a:t>In accordance with Article 27, the controller will have to designate a representative in the Union.</a:t>
          </a:r>
          <a:endParaRPr lang="en-US" sz="1900" dirty="0"/>
        </a:p>
      </dgm:t>
    </dgm:pt>
    <dgm:pt modelId="{327C1824-7334-43E3-8774-94C9BD3C91D6}" type="parTrans" cxnId="{C0D2AEE8-B2D8-481E-913B-8A542FBDAE07}">
      <dgm:prSet/>
      <dgm:spPr/>
      <dgm:t>
        <a:bodyPr/>
        <a:lstStyle/>
        <a:p>
          <a:endParaRPr lang="en-US"/>
        </a:p>
      </dgm:t>
    </dgm:pt>
    <dgm:pt modelId="{FC2E76AF-D0EB-4624-BEFE-15A97B40C80B}" type="sibTrans" cxnId="{C0D2AEE8-B2D8-481E-913B-8A542FBDAE07}">
      <dgm:prSet/>
      <dgm:spPr/>
      <dgm:t>
        <a:bodyPr/>
        <a:lstStyle/>
        <a:p>
          <a:endParaRPr lang="en-US"/>
        </a:p>
      </dgm:t>
    </dgm:pt>
    <dgm:pt modelId="{D4587DA3-634F-4461-B004-A459533E8CC1}" type="pres">
      <dgm:prSet presAssocID="{DDBB0CBE-99D3-4AE8-A8F7-9B8129C76B22}" presName="linear" presStyleCnt="0">
        <dgm:presLayoutVars>
          <dgm:animLvl val="lvl"/>
          <dgm:resizeHandles val="exact"/>
        </dgm:presLayoutVars>
      </dgm:prSet>
      <dgm:spPr/>
      <dgm:t>
        <a:bodyPr/>
        <a:lstStyle/>
        <a:p>
          <a:endParaRPr lang="en-US"/>
        </a:p>
      </dgm:t>
    </dgm:pt>
    <dgm:pt modelId="{0DEFD0BA-158C-4D09-9B15-7FACB3DCB561}" type="pres">
      <dgm:prSet presAssocID="{DAF570F0-7F20-46CD-BE6E-1DD06C7B5065}" presName="parentText" presStyleLbl="node1" presStyleIdx="0" presStyleCnt="3">
        <dgm:presLayoutVars>
          <dgm:chMax val="0"/>
          <dgm:bulletEnabled val="1"/>
        </dgm:presLayoutVars>
      </dgm:prSet>
      <dgm:spPr/>
      <dgm:t>
        <a:bodyPr/>
        <a:lstStyle/>
        <a:p>
          <a:endParaRPr lang="en-US"/>
        </a:p>
      </dgm:t>
    </dgm:pt>
    <dgm:pt modelId="{10CB0FD7-BBCF-418D-B596-2A314EC3F107}" type="pres">
      <dgm:prSet presAssocID="{DAF570F0-7F20-46CD-BE6E-1DD06C7B5065}" presName="childText" presStyleLbl="revTx" presStyleIdx="0" presStyleCnt="2" custScaleY="125371">
        <dgm:presLayoutVars>
          <dgm:bulletEnabled val="1"/>
        </dgm:presLayoutVars>
      </dgm:prSet>
      <dgm:spPr/>
      <dgm:t>
        <a:bodyPr/>
        <a:lstStyle/>
        <a:p>
          <a:endParaRPr lang="en-US"/>
        </a:p>
      </dgm:t>
    </dgm:pt>
    <dgm:pt modelId="{795B5948-F824-4CF1-A241-15F7B5EE55CA}" type="pres">
      <dgm:prSet presAssocID="{5D7E5D15-3858-4831-B1BD-30B3B2AE8DC4}" presName="parentText" presStyleLbl="node1" presStyleIdx="1" presStyleCnt="3" custLinFactNeighborY="-5450">
        <dgm:presLayoutVars>
          <dgm:chMax val="0"/>
          <dgm:bulletEnabled val="1"/>
        </dgm:presLayoutVars>
      </dgm:prSet>
      <dgm:spPr/>
      <dgm:t>
        <a:bodyPr/>
        <a:lstStyle/>
        <a:p>
          <a:endParaRPr lang="en-US"/>
        </a:p>
      </dgm:t>
    </dgm:pt>
    <dgm:pt modelId="{8477A54F-CB7E-488D-9B2F-56B7F9C29328}" type="pres">
      <dgm:prSet presAssocID="{5D7E5D15-3858-4831-B1BD-30B3B2AE8DC4}" presName="childText" presStyleLbl="revTx" presStyleIdx="1" presStyleCnt="2" custScaleY="118531">
        <dgm:presLayoutVars>
          <dgm:bulletEnabled val="1"/>
        </dgm:presLayoutVars>
      </dgm:prSet>
      <dgm:spPr/>
      <dgm:t>
        <a:bodyPr/>
        <a:lstStyle/>
        <a:p>
          <a:endParaRPr lang="en-US"/>
        </a:p>
      </dgm:t>
    </dgm:pt>
    <dgm:pt modelId="{B7260943-4294-414A-9CC1-216FEA15CC47}" type="pres">
      <dgm:prSet presAssocID="{E12A0264-DBED-4083-86C6-364489EB59BE}" presName="parentText" presStyleLbl="node1" presStyleIdx="2" presStyleCnt="3">
        <dgm:presLayoutVars>
          <dgm:chMax val="0"/>
          <dgm:bulletEnabled val="1"/>
        </dgm:presLayoutVars>
      </dgm:prSet>
      <dgm:spPr/>
      <dgm:t>
        <a:bodyPr/>
        <a:lstStyle/>
        <a:p>
          <a:endParaRPr lang="en-US"/>
        </a:p>
      </dgm:t>
    </dgm:pt>
  </dgm:ptLst>
  <dgm:cxnLst>
    <dgm:cxn modelId="{F3BEB63E-01EE-4D73-8317-A3E2169224AD}" type="presOf" srcId="{E12A0264-DBED-4083-86C6-364489EB59BE}" destId="{B7260943-4294-414A-9CC1-216FEA15CC47}" srcOrd="0" destOrd="0" presId="urn:microsoft.com/office/officeart/2005/8/layout/vList2"/>
    <dgm:cxn modelId="{420ACA71-F33A-4233-8C8F-9B896B9E3D39}" type="presOf" srcId="{9179C872-5092-4D38-9ED3-249EE465926B}" destId="{10CB0FD7-BBCF-418D-B596-2A314EC3F107}" srcOrd="0" destOrd="0" presId="urn:microsoft.com/office/officeart/2005/8/layout/vList2"/>
    <dgm:cxn modelId="{3623490C-4ED9-4F01-819F-66599994640E}" type="presOf" srcId="{DDBB0CBE-99D3-4AE8-A8F7-9B8129C76B22}" destId="{D4587DA3-634F-4461-B004-A459533E8CC1}" srcOrd="0" destOrd="0" presId="urn:microsoft.com/office/officeart/2005/8/layout/vList2"/>
    <dgm:cxn modelId="{C0D2AEE8-B2D8-481E-913B-8A542FBDAE07}" srcId="{DDBB0CBE-99D3-4AE8-A8F7-9B8129C76B22}" destId="{E12A0264-DBED-4083-86C6-364489EB59BE}" srcOrd="2" destOrd="0" parTransId="{327C1824-7334-43E3-8774-94C9BD3C91D6}" sibTransId="{FC2E76AF-D0EB-4624-BEFE-15A97B40C80B}"/>
    <dgm:cxn modelId="{D287297E-7954-4EB8-B084-6146EE3FFDE3}" type="presOf" srcId="{DAF570F0-7F20-46CD-BE6E-1DD06C7B5065}" destId="{0DEFD0BA-158C-4D09-9B15-7FACB3DCB561}" srcOrd="0" destOrd="0" presId="urn:microsoft.com/office/officeart/2005/8/layout/vList2"/>
    <dgm:cxn modelId="{FEE56339-8EEE-4D2D-84B3-E9290556B946}" srcId="{DAF570F0-7F20-46CD-BE6E-1DD06C7B5065}" destId="{50B50E68-BAC2-405D-897E-27D76392939E}" srcOrd="1" destOrd="0" parTransId="{A1720EFB-F642-4D1A-903E-1D854ACAFE77}" sibTransId="{F65A8307-D91D-420A-91F4-FC7D9AD5C3CC}"/>
    <dgm:cxn modelId="{7813F9F1-ABA6-418F-84A4-85573E7E2E40}" srcId="{DDBB0CBE-99D3-4AE8-A8F7-9B8129C76B22}" destId="{DAF570F0-7F20-46CD-BE6E-1DD06C7B5065}" srcOrd="0" destOrd="0" parTransId="{5EA9868B-D519-4680-AC0D-5F55D3ECE23C}" sibTransId="{B8B22678-DFB0-4C9F-B6A4-1EC5E2F909EF}"/>
    <dgm:cxn modelId="{98AF24B2-8E2C-4CAA-9A6A-CCFC5DCEAA7A}" srcId="{5D7E5D15-3858-4831-B1BD-30B3B2AE8DC4}" destId="{50445B30-4490-47B4-BFE0-26F063ADA2EA}" srcOrd="0" destOrd="0" parTransId="{01C771E5-5AF4-4E15-BCA8-6C96CE0462F3}" sibTransId="{6CA3A76D-2571-452C-92B6-051A4CB8F333}"/>
    <dgm:cxn modelId="{B30B0BFA-7FD2-46CD-A470-C5BB935DBC9A}" srcId="{DAF570F0-7F20-46CD-BE6E-1DD06C7B5065}" destId="{9179C872-5092-4D38-9ED3-249EE465926B}" srcOrd="0" destOrd="0" parTransId="{0237CBF6-2876-44F9-A3DC-57FA0F39E45F}" sibTransId="{055D6A79-9250-457E-965E-D43E36BFAE23}"/>
    <dgm:cxn modelId="{2389B08B-B299-4A54-B11B-4AF18C014C49}" type="presOf" srcId="{5D7E5D15-3858-4831-B1BD-30B3B2AE8DC4}" destId="{795B5948-F824-4CF1-A241-15F7B5EE55CA}" srcOrd="0" destOrd="0" presId="urn:microsoft.com/office/officeart/2005/8/layout/vList2"/>
    <dgm:cxn modelId="{7389CB80-7C7B-48A1-BD04-8AAC8EAA96B9}" type="presOf" srcId="{50445B30-4490-47B4-BFE0-26F063ADA2EA}" destId="{8477A54F-CB7E-488D-9B2F-56B7F9C29328}" srcOrd="0" destOrd="0" presId="urn:microsoft.com/office/officeart/2005/8/layout/vList2"/>
    <dgm:cxn modelId="{B0ACC09A-71C4-4DFA-9A62-5FEFC332354A}" srcId="{DDBB0CBE-99D3-4AE8-A8F7-9B8129C76B22}" destId="{5D7E5D15-3858-4831-B1BD-30B3B2AE8DC4}" srcOrd="1" destOrd="0" parTransId="{C184D48C-AAD0-4F30-A0BA-9D81E450A35E}" sibTransId="{1E784156-DCA1-40E7-8FFA-831B581413CE}"/>
    <dgm:cxn modelId="{540E3FFD-838B-4BDA-A1B6-6CB6377492C4}" type="presOf" srcId="{50B50E68-BAC2-405D-897E-27D76392939E}" destId="{10CB0FD7-BBCF-418D-B596-2A314EC3F107}" srcOrd="0" destOrd="1" presId="urn:microsoft.com/office/officeart/2005/8/layout/vList2"/>
    <dgm:cxn modelId="{84744CB8-4FDE-4027-859E-E34FC9E4A60C}" type="presParOf" srcId="{D4587DA3-634F-4461-B004-A459533E8CC1}" destId="{0DEFD0BA-158C-4D09-9B15-7FACB3DCB561}" srcOrd="0" destOrd="0" presId="urn:microsoft.com/office/officeart/2005/8/layout/vList2"/>
    <dgm:cxn modelId="{859450E4-B36A-47BC-9655-D4E471C27BDE}" type="presParOf" srcId="{D4587DA3-634F-4461-B004-A459533E8CC1}" destId="{10CB0FD7-BBCF-418D-B596-2A314EC3F107}" srcOrd="1" destOrd="0" presId="urn:microsoft.com/office/officeart/2005/8/layout/vList2"/>
    <dgm:cxn modelId="{24BE1673-AB36-4985-895E-F13597007D63}" type="presParOf" srcId="{D4587DA3-634F-4461-B004-A459533E8CC1}" destId="{795B5948-F824-4CF1-A241-15F7B5EE55CA}" srcOrd="2" destOrd="0" presId="urn:microsoft.com/office/officeart/2005/8/layout/vList2"/>
    <dgm:cxn modelId="{51A833E3-21A0-4E70-8D80-BBD5E3F0232D}" type="presParOf" srcId="{D4587DA3-634F-4461-B004-A459533E8CC1}" destId="{8477A54F-CB7E-488D-9B2F-56B7F9C29328}" srcOrd="3" destOrd="0" presId="urn:microsoft.com/office/officeart/2005/8/layout/vList2"/>
    <dgm:cxn modelId="{3C3A61D0-1184-4D4C-9F98-7C7842545D32}" type="presParOf" srcId="{D4587DA3-634F-4461-B004-A459533E8CC1}" destId="{B7260943-4294-414A-9CC1-216FEA15CC47}" srcOrd="4" destOrd="0" presId="urn:microsoft.com/office/officeart/2005/8/layout/vList2"/>
  </dgm:cxnLst>
  <dgm:bg>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DDBB0CBE-99D3-4AE8-A8F7-9B8129C76B22}"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9179C872-5092-4D38-9ED3-249EE465926B}">
      <dgm:prSet phldrT="[Text]" custT="1"/>
      <dgm:spPr/>
      <dgm:t>
        <a:bodyPr/>
        <a:lstStyle/>
        <a:p>
          <a:r>
            <a:rPr lang="en-US" sz="1800" b="1" dirty="0" smtClean="0"/>
            <a:t>A marketing company established in the US provides advice on retail layout to a shopping </a:t>
          </a:r>
          <a:r>
            <a:rPr lang="en-US" sz="1800" b="1" dirty="0" err="1" smtClean="0"/>
            <a:t>centre</a:t>
          </a:r>
          <a:r>
            <a:rPr lang="en-US" sz="1800" b="1" dirty="0" smtClean="0"/>
            <a:t> in France, based on an analysis of customers’ movements throughout the </a:t>
          </a:r>
          <a:r>
            <a:rPr lang="en-US" sz="1800" b="1" dirty="0" err="1" smtClean="0"/>
            <a:t>centre</a:t>
          </a:r>
          <a:r>
            <a:rPr lang="en-US" sz="1800" b="1" dirty="0" smtClean="0"/>
            <a:t> collected through Wi-Fi tracking.</a:t>
          </a:r>
          <a:endParaRPr lang="en-US" sz="1800" b="1" dirty="0"/>
        </a:p>
      </dgm:t>
    </dgm:pt>
    <dgm:pt modelId="{0237CBF6-2876-44F9-A3DC-57FA0F39E45F}" type="parTrans" cxnId="{B30B0BFA-7FD2-46CD-A470-C5BB935DBC9A}">
      <dgm:prSet/>
      <dgm:spPr/>
      <dgm:t>
        <a:bodyPr/>
        <a:lstStyle/>
        <a:p>
          <a:endParaRPr lang="en-US"/>
        </a:p>
      </dgm:t>
    </dgm:pt>
    <dgm:pt modelId="{055D6A79-9250-457E-965E-D43E36BFAE23}" type="sibTrans" cxnId="{B30B0BFA-7FD2-46CD-A470-C5BB935DBC9A}">
      <dgm:prSet/>
      <dgm:spPr/>
      <dgm:t>
        <a:bodyPr/>
        <a:lstStyle/>
        <a:p>
          <a:endParaRPr lang="en-US"/>
        </a:p>
      </dgm:t>
    </dgm:pt>
    <dgm:pt modelId="{50445B30-4490-47B4-BFE0-26F063ADA2EA}">
      <dgm:prSet phldrT="[Text]" custT="1"/>
      <dgm:spPr/>
      <dgm:t>
        <a:bodyPr/>
        <a:lstStyle/>
        <a:p>
          <a:pPr algn="l"/>
          <a:r>
            <a:rPr lang="en-US" sz="1850" dirty="0" smtClean="0"/>
            <a:t>The analysis of a customers’ movements within the </a:t>
          </a:r>
          <a:r>
            <a:rPr lang="en-US" sz="1850" dirty="0" err="1" smtClean="0"/>
            <a:t>centre</a:t>
          </a:r>
          <a:r>
            <a:rPr lang="en-US" sz="1850" dirty="0" smtClean="0"/>
            <a:t> through Wi-Fi tracking will amount to the monitoring of individuals’ behaviour. In this case, the data subjects’ behaviour takes place in the Union since the shopping </a:t>
          </a:r>
          <a:r>
            <a:rPr lang="en-US" sz="1850" dirty="0" err="1" smtClean="0"/>
            <a:t>centre</a:t>
          </a:r>
          <a:r>
            <a:rPr lang="en-US" sz="1850" dirty="0" smtClean="0"/>
            <a:t> is located in France.</a:t>
          </a:r>
          <a:endParaRPr lang="en-US" sz="1850" dirty="0"/>
        </a:p>
      </dgm:t>
    </dgm:pt>
    <dgm:pt modelId="{6CA3A76D-2571-452C-92B6-051A4CB8F333}" type="sibTrans" cxnId="{98AF24B2-8E2C-4CAA-9A6A-CCFC5DCEAA7A}">
      <dgm:prSet/>
      <dgm:spPr/>
      <dgm:t>
        <a:bodyPr/>
        <a:lstStyle/>
        <a:p>
          <a:endParaRPr lang="en-US"/>
        </a:p>
      </dgm:t>
    </dgm:pt>
    <dgm:pt modelId="{01C771E5-5AF4-4E15-BCA8-6C96CE0462F3}" type="parTrans" cxnId="{98AF24B2-8E2C-4CAA-9A6A-CCFC5DCEAA7A}">
      <dgm:prSet/>
      <dgm:spPr/>
      <dgm:t>
        <a:bodyPr/>
        <a:lstStyle/>
        <a:p>
          <a:endParaRPr lang="en-US"/>
        </a:p>
      </dgm:t>
    </dgm:pt>
    <dgm:pt modelId="{5D7E5D15-3858-4831-B1BD-30B3B2AE8DC4}">
      <dgm:prSet phldrT="[Text]" custT="1"/>
      <dgm:spPr/>
      <dgm:t>
        <a:bodyPr/>
        <a:lstStyle/>
        <a:p>
          <a:r>
            <a:rPr lang="en-US" sz="2400" dirty="0" smtClean="0"/>
            <a:t>GDPR applies as per Article 3 (2)(b)</a:t>
          </a:r>
          <a:endParaRPr lang="en-US" sz="2400" dirty="0"/>
        </a:p>
      </dgm:t>
    </dgm:pt>
    <dgm:pt modelId="{1E784156-DCA1-40E7-8FFA-831B581413CE}" type="sibTrans" cxnId="{B0ACC09A-71C4-4DFA-9A62-5FEFC332354A}">
      <dgm:prSet/>
      <dgm:spPr/>
      <dgm:t>
        <a:bodyPr/>
        <a:lstStyle/>
        <a:p>
          <a:endParaRPr lang="en-US"/>
        </a:p>
      </dgm:t>
    </dgm:pt>
    <dgm:pt modelId="{C184D48C-AAD0-4F30-A0BA-9D81E450A35E}" type="parTrans" cxnId="{B0ACC09A-71C4-4DFA-9A62-5FEFC332354A}">
      <dgm:prSet/>
      <dgm:spPr/>
      <dgm:t>
        <a:bodyPr/>
        <a:lstStyle/>
        <a:p>
          <a:endParaRPr lang="en-US"/>
        </a:p>
      </dgm:t>
    </dgm:pt>
    <dgm:pt modelId="{DAF570F0-7F20-46CD-BE6E-1DD06C7B5065}">
      <dgm:prSet phldrT="[Text]" custT="1"/>
      <dgm:spPr/>
      <dgm:t>
        <a:bodyPr/>
        <a:lstStyle/>
        <a:p>
          <a:r>
            <a:rPr lang="en-US" sz="2400" b="1" dirty="0" smtClean="0"/>
            <a:t>Example 2</a:t>
          </a:r>
          <a:endParaRPr lang="en-US" sz="2400" b="1" dirty="0"/>
        </a:p>
      </dgm:t>
    </dgm:pt>
    <dgm:pt modelId="{B8B22678-DFB0-4C9F-B6A4-1EC5E2F909EF}" type="sibTrans" cxnId="{7813F9F1-ABA6-418F-84A4-85573E7E2E40}">
      <dgm:prSet/>
      <dgm:spPr/>
      <dgm:t>
        <a:bodyPr/>
        <a:lstStyle/>
        <a:p>
          <a:endParaRPr lang="en-US"/>
        </a:p>
      </dgm:t>
    </dgm:pt>
    <dgm:pt modelId="{5EA9868B-D519-4680-AC0D-5F55D3ECE23C}" type="parTrans" cxnId="{7813F9F1-ABA6-418F-84A4-85573E7E2E40}">
      <dgm:prSet/>
      <dgm:spPr/>
      <dgm:t>
        <a:bodyPr/>
        <a:lstStyle/>
        <a:p>
          <a:endParaRPr lang="en-US"/>
        </a:p>
      </dgm:t>
    </dgm:pt>
    <dgm:pt modelId="{E12A0264-DBED-4083-86C6-364489EB59BE}">
      <dgm:prSet phldrT="[Text]" custT="1"/>
      <dgm:spPr/>
      <dgm:t>
        <a:bodyPr/>
        <a:lstStyle/>
        <a:p>
          <a:pPr algn="l"/>
          <a:r>
            <a:rPr lang="en-US" sz="1900" dirty="0" smtClean="0"/>
            <a:t>In accordance with Article 27, the controller will have to designate a representative in the Union.</a:t>
          </a:r>
          <a:endParaRPr lang="en-US" sz="1900" dirty="0"/>
        </a:p>
      </dgm:t>
    </dgm:pt>
    <dgm:pt modelId="{327C1824-7334-43E3-8774-94C9BD3C91D6}" type="parTrans" cxnId="{C0D2AEE8-B2D8-481E-913B-8A542FBDAE07}">
      <dgm:prSet/>
      <dgm:spPr/>
      <dgm:t>
        <a:bodyPr/>
        <a:lstStyle/>
        <a:p>
          <a:endParaRPr lang="en-US"/>
        </a:p>
      </dgm:t>
    </dgm:pt>
    <dgm:pt modelId="{FC2E76AF-D0EB-4624-BEFE-15A97B40C80B}" type="sibTrans" cxnId="{C0D2AEE8-B2D8-481E-913B-8A542FBDAE07}">
      <dgm:prSet/>
      <dgm:spPr/>
      <dgm:t>
        <a:bodyPr/>
        <a:lstStyle/>
        <a:p>
          <a:endParaRPr lang="en-US"/>
        </a:p>
      </dgm:t>
    </dgm:pt>
    <dgm:pt modelId="{D4587DA3-634F-4461-B004-A459533E8CC1}" type="pres">
      <dgm:prSet presAssocID="{DDBB0CBE-99D3-4AE8-A8F7-9B8129C76B22}" presName="linear" presStyleCnt="0">
        <dgm:presLayoutVars>
          <dgm:animLvl val="lvl"/>
          <dgm:resizeHandles val="exact"/>
        </dgm:presLayoutVars>
      </dgm:prSet>
      <dgm:spPr/>
      <dgm:t>
        <a:bodyPr/>
        <a:lstStyle/>
        <a:p>
          <a:endParaRPr lang="en-US"/>
        </a:p>
      </dgm:t>
    </dgm:pt>
    <dgm:pt modelId="{0DEFD0BA-158C-4D09-9B15-7FACB3DCB561}" type="pres">
      <dgm:prSet presAssocID="{DAF570F0-7F20-46CD-BE6E-1DD06C7B5065}" presName="parentText" presStyleLbl="node1" presStyleIdx="0" presStyleCnt="3">
        <dgm:presLayoutVars>
          <dgm:chMax val="0"/>
          <dgm:bulletEnabled val="1"/>
        </dgm:presLayoutVars>
      </dgm:prSet>
      <dgm:spPr/>
      <dgm:t>
        <a:bodyPr/>
        <a:lstStyle/>
        <a:p>
          <a:endParaRPr lang="en-US"/>
        </a:p>
      </dgm:t>
    </dgm:pt>
    <dgm:pt modelId="{10CB0FD7-BBCF-418D-B596-2A314EC3F107}" type="pres">
      <dgm:prSet presAssocID="{DAF570F0-7F20-46CD-BE6E-1DD06C7B5065}" presName="childText" presStyleLbl="revTx" presStyleIdx="0" presStyleCnt="2" custScaleY="129340">
        <dgm:presLayoutVars>
          <dgm:bulletEnabled val="1"/>
        </dgm:presLayoutVars>
      </dgm:prSet>
      <dgm:spPr/>
      <dgm:t>
        <a:bodyPr/>
        <a:lstStyle/>
        <a:p>
          <a:endParaRPr lang="en-US"/>
        </a:p>
      </dgm:t>
    </dgm:pt>
    <dgm:pt modelId="{795B5948-F824-4CF1-A241-15F7B5EE55CA}" type="pres">
      <dgm:prSet presAssocID="{5D7E5D15-3858-4831-B1BD-30B3B2AE8DC4}" presName="parentText" presStyleLbl="node1" presStyleIdx="1" presStyleCnt="3" custLinFactNeighborY="-5450">
        <dgm:presLayoutVars>
          <dgm:chMax val="0"/>
          <dgm:bulletEnabled val="1"/>
        </dgm:presLayoutVars>
      </dgm:prSet>
      <dgm:spPr/>
      <dgm:t>
        <a:bodyPr/>
        <a:lstStyle/>
        <a:p>
          <a:endParaRPr lang="en-US"/>
        </a:p>
      </dgm:t>
    </dgm:pt>
    <dgm:pt modelId="{8477A54F-CB7E-488D-9B2F-56B7F9C29328}" type="pres">
      <dgm:prSet presAssocID="{5D7E5D15-3858-4831-B1BD-30B3B2AE8DC4}" presName="childText" presStyleLbl="revTx" presStyleIdx="1" presStyleCnt="2" custScaleY="118531">
        <dgm:presLayoutVars>
          <dgm:bulletEnabled val="1"/>
        </dgm:presLayoutVars>
      </dgm:prSet>
      <dgm:spPr/>
      <dgm:t>
        <a:bodyPr/>
        <a:lstStyle/>
        <a:p>
          <a:endParaRPr lang="en-US"/>
        </a:p>
      </dgm:t>
    </dgm:pt>
    <dgm:pt modelId="{B7260943-4294-414A-9CC1-216FEA15CC47}" type="pres">
      <dgm:prSet presAssocID="{E12A0264-DBED-4083-86C6-364489EB59BE}" presName="parentText" presStyleLbl="node1" presStyleIdx="2" presStyleCnt="3">
        <dgm:presLayoutVars>
          <dgm:chMax val="0"/>
          <dgm:bulletEnabled val="1"/>
        </dgm:presLayoutVars>
      </dgm:prSet>
      <dgm:spPr/>
      <dgm:t>
        <a:bodyPr/>
        <a:lstStyle/>
        <a:p>
          <a:endParaRPr lang="en-US"/>
        </a:p>
      </dgm:t>
    </dgm:pt>
  </dgm:ptLst>
  <dgm:cxnLst>
    <dgm:cxn modelId="{F3BEB63E-01EE-4D73-8317-A3E2169224AD}" type="presOf" srcId="{E12A0264-DBED-4083-86C6-364489EB59BE}" destId="{B7260943-4294-414A-9CC1-216FEA15CC47}" srcOrd="0" destOrd="0" presId="urn:microsoft.com/office/officeart/2005/8/layout/vList2"/>
    <dgm:cxn modelId="{420ACA71-F33A-4233-8C8F-9B896B9E3D39}" type="presOf" srcId="{9179C872-5092-4D38-9ED3-249EE465926B}" destId="{10CB0FD7-BBCF-418D-B596-2A314EC3F107}" srcOrd="0" destOrd="0" presId="urn:microsoft.com/office/officeart/2005/8/layout/vList2"/>
    <dgm:cxn modelId="{3623490C-4ED9-4F01-819F-66599994640E}" type="presOf" srcId="{DDBB0CBE-99D3-4AE8-A8F7-9B8129C76B22}" destId="{D4587DA3-634F-4461-B004-A459533E8CC1}" srcOrd="0" destOrd="0" presId="urn:microsoft.com/office/officeart/2005/8/layout/vList2"/>
    <dgm:cxn modelId="{C0D2AEE8-B2D8-481E-913B-8A542FBDAE07}" srcId="{DDBB0CBE-99D3-4AE8-A8F7-9B8129C76B22}" destId="{E12A0264-DBED-4083-86C6-364489EB59BE}" srcOrd="2" destOrd="0" parTransId="{327C1824-7334-43E3-8774-94C9BD3C91D6}" sibTransId="{FC2E76AF-D0EB-4624-BEFE-15A97B40C80B}"/>
    <dgm:cxn modelId="{D287297E-7954-4EB8-B084-6146EE3FFDE3}" type="presOf" srcId="{DAF570F0-7F20-46CD-BE6E-1DD06C7B5065}" destId="{0DEFD0BA-158C-4D09-9B15-7FACB3DCB561}" srcOrd="0" destOrd="0" presId="urn:microsoft.com/office/officeart/2005/8/layout/vList2"/>
    <dgm:cxn modelId="{7813F9F1-ABA6-418F-84A4-85573E7E2E40}" srcId="{DDBB0CBE-99D3-4AE8-A8F7-9B8129C76B22}" destId="{DAF570F0-7F20-46CD-BE6E-1DD06C7B5065}" srcOrd="0" destOrd="0" parTransId="{5EA9868B-D519-4680-AC0D-5F55D3ECE23C}" sibTransId="{B8B22678-DFB0-4C9F-B6A4-1EC5E2F909EF}"/>
    <dgm:cxn modelId="{98AF24B2-8E2C-4CAA-9A6A-CCFC5DCEAA7A}" srcId="{5D7E5D15-3858-4831-B1BD-30B3B2AE8DC4}" destId="{50445B30-4490-47B4-BFE0-26F063ADA2EA}" srcOrd="0" destOrd="0" parTransId="{01C771E5-5AF4-4E15-BCA8-6C96CE0462F3}" sibTransId="{6CA3A76D-2571-452C-92B6-051A4CB8F333}"/>
    <dgm:cxn modelId="{B30B0BFA-7FD2-46CD-A470-C5BB935DBC9A}" srcId="{DAF570F0-7F20-46CD-BE6E-1DD06C7B5065}" destId="{9179C872-5092-4D38-9ED3-249EE465926B}" srcOrd="0" destOrd="0" parTransId="{0237CBF6-2876-44F9-A3DC-57FA0F39E45F}" sibTransId="{055D6A79-9250-457E-965E-D43E36BFAE23}"/>
    <dgm:cxn modelId="{2389B08B-B299-4A54-B11B-4AF18C014C49}" type="presOf" srcId="{5D7E5D15-3858-4831-B1BD-30B3B2AE8DC4}" destId="{795B5948-F824-4CF1-A241-15F7B5EE55CA}" srcOrd="0" destOrd="0" presId="urn:microsoft.com/office/officeart/2005/8/layout/vList2"/>
    <dgm:cxn modelId="{7389CB80-7C7B-48A1-BD04-8AAC8EAA96B9}" type="presOf" srcId="{50445B30-4490-47B4-BFE0-26F063ADA2EA}" destId="{8477A54F-CB7E-488D-9B2F-56B7F9C29328}" srcOrd="0" destOrd="0" presId="urn:microsoft.com/office/officeart/2005/8/layout/vList2"/>
    <dgm:cxn modelId="{B0ACC09A-71C4-4DFA-9A62-5FEFC332354A}" srcId="{DDBB0CBE-99D3-4AE8-A8F7-9B8129C76B22}" destId="{5D7E5D15-3858-4831-B1BD-30B3B2AE8DC4}" srcOrd="1" destOrd="0" parTransId="{C184D48C-AAD0-4F30-A0BA-9D81E450A35E}" sibTransId="{1E784156-DCA1-40E7-8FFA-831B581413CE}"/>
    <dgm:cxn modelId="{84744CB8-4FDE-4027-859E-E34FC9E4A60C}" type="presParOf" srcId="{D4587DA3-634F-4461-B004-A459533E8CC1}" destId="{0DEFD0BA-158C-4D09-9B15-7FACB3DCB561}" srcOrd="0" destOrd="0" presId="urn:microsoft.com/office/officeart/2005/8/layout/vList2"/>
    <dgm:cxn modelId="{859450E4-B36A-47BC-9655-D4E471C27BDE}" type="presParOf" srcId="{D4587DA3-634F-4461-B004-A459533E8CC1}" destId="{10CB0FD7-BBCF-418D-B596-2A314EC3F107}" srcOrd="1" destOrd="0" presId="urn:microsoft.com/office/officeart/2005/8/layout/vList2"/>
    <dgm:cxn modelId="{24BE1673-AB36-4985-895E-F13597007D63}" type="presParOf" srcId="{D4587DA3-634F-4461-B004-A459533E8CC1}" destId="{795B5948-F824-4CF1-A241-15F7B5EE55CA}" srcOrd="2" destOrd="0" presId="urn:microsoft.com/office/officeart/2005/8/layout/vList2"/>
    <dgm:cxn modelId="{51A833E3-21A0-4E70-8D80-BBD5E3F0232D}" type="presParOf" srcId="{D4587DA3-634F-4461-B004-A459533E8CC1}" destId="{8477A54F-CB7E-488D-9B2F-56B7F9C29328}" srcOrd="3" destOrd="0" presId="urn:microsoft.com/office/officeart/2005/8/layout/vList2"/>
    <dgm:cxn modelId="{3C3A61D0-1184-4D4C-9F98-7C7842545D32}" type="presParOf" srcId="{D4587DA3-634F-4461-B004-A459533E8CC1}" destId="{B7260943-4294-414A-9CC1-216FEA15CC47}" srcOrd="4" destOrd="0" presId="urn:microsoft.com/office/officeart/2005/8/layout/vList2"/>
  </dgm:cxnLst>
  <dgm:bg>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6479F50-3D55-45E0-A0E6-EF36FC4C2B90}" type="doc">
      <dgm:prSet loTypeId="urn:microsoft.com/office/officeart/2005/8/layout/vProcess5" loCatId="process" qsTypeId="urn:microsoft.com/office/officeart/2005/8/quickstyle/simple1" qsCatId="simple" csTypeId="urn:microsoft.com/office/officeart/2005/8/colors/colorful3" csCatId="colorful" phldr="1"/>
      <dgm:spPr/>
      <dgm:t>
        <a:bodyPr/>
        <a:lstStyle/>
        <a:p>
          <a:endParaRPr lang="en-US"/>
        </a:p>
      </dgm:t>
    </dgm:pt>
    <dgm:pt modelId="{16556F74-1254-41D4-A9F6-0DD13C46F3AA}">
      <dgm:prSet phldrT="[Text]" custT="1"/>
      <dgm:spPr/>
      <dgm:t>
        <a:bodyPr/>
        <a:lstStyle/>
        <a:p>
          <a:pPr algn="just"/>
          <a:r>
            <a:rPr lang="en-US" sz="2000" b="0" dirty="0"/>
            <a:t>A single framework for data protection legislation across the EU which came into force on </a:t>
          </a:r>
          <a:r>
            <a:rPr lang="en-US" sz="2000" b="1" dirty="0"/>
            <a:t>25 May 2018</a:t>
          </a:r>
          <a:r>
            <a:rPr lang="en-US" sz="2000" b="0" dirty="0"/>
            <a:t>.</a:t>
          </a:r>
          <a:endParaRPr lang="en-US" sz="2000" dirty="0"/>
        </a:p>
      </dgm:t>
    </dgm:pt>
    <dgm:pt modelId="{AB6811BA-F6A0-47D9-969B-26641E8340AD}" type="parTrans" cxnId="{9307E9EB-A4B6-435C-BE67-EC308393A1EC}">
      <dgm:prSet/>
      <dgm:spPr/>
      <dgm:t>
        <a:bodyPr/>
        <a:lstStyle/>
        <a:p>
          <a:endParaRPr lang="en-US"/>
        </a:p>
      </dgm:t>
    </dgm:pt>
    <dgm:pt modelId="{099CBC01-8089-4848-B264-E573EA671064}" type="sibTrans" cxnId="{9307E9EB-A4B6-435C-BE67-EC308393A1EC}">
      <dgm:prSet/>
      <dgm:spPr/>
      <dgm:t>
        <a:bodyPr/>
        <a:lstStyle/>
        <a:p>
          <a:endParaRPr lang="en-US"/>
        </a:p>
      </dgm:t>
    </dgm:pt>
    <dgm:pt modelId="{A44BC87F-B320-47D0-8B35-32AE6C5385C8}">
      <dgm:prSet phldrT="[Text]" custT="1"/>
      <dgm:spPr/>
      <dgm:t>
        <a:bodyPr/>
        <a:lstStyle/>
        <a:p>
          <a:r>
            <a:rPr lang="en-US" sz="2400" dirty="0"/>
            <a:t>Contains 173 introductory clauses (Recitals), 11 chapters and  99 Articles</a:t>
          </a:r>
          <a:r>
            <a:rPr lang="en-US" sz="2000" dirty="0"/>
            <a:t>.</a:t>
          </a:r>
        </a:p>
      </dgm:t>
    </dgm:pt>
    <dgm:pt modelId="{85CF00B4-D08C-4A93-89D3-C2DF326E8439}" type="parTrans" cxnId="{BE765258-C9BA-4FEC-8A0F-E91CC66ECA2B}">
      <dgm:prSet/>
      <dgm:spPr/>
      <dgm:t>
        <a:bodyPr/>
        <a:lstStyle/>
        <a:p>
          <a:endParaRPr lang="en-US"/>
        </a:p>
      </dgm:t>
    </dgm:pt>
    <dgm:pt modelId="{7194CAAB-97B9-429D-A647-D3C3705DD6C3}" type="sibTrans" cxnId="{BE765258-C9BA-4FEC-8A0F-E91CC66ECA2B}">
      <dgm:prSet/>
      <dgm:spPr/>
      <dgm:t>
        <a:bodyPr/>
        <a:lstStyle/>
        <a:p>
          <a:endParaRPr lang="en-US"/>
        </a:p>
      </dgm:t>
    </dgm:pt>
    <dgm:pt modelId="{8916C2A6-D4D9-4E3B-A0F0-A9D59D62CAD4}">
      <dgm:prSet phldrT="[Text]" custT="1"/>
      <dgm:spPr/>
      <dgm:t>
        <a:bodyPr/>
        <a:lstStyle/>
        <a:p>
          <a:r>
            <a:rPr lang="en-US" sz="2000" b="0" i="0" dirty="0"/>
            <a:t>It protects the fundamental rights and freedoms of data subjects and enable the free movement of personal data within the EU.</a:t>
          </a:r>
          <a:endParaRPr lang="en-US" sz="2000" dirty="0"/>
        </a:p>
      </dgm:t>
    </dgm:pt>
    <dgm:pt modelId="{D32DB567-8704-420A-8A5A-7624BA02CB92}" type="parTrans" cxnId="{0565CE07-52F1-454C-BD0F-19D9C00C5770}">
      <dgm:prSet/>
      <dgm:spPr/>
      <dgm:t>
        <a:bodyPr/>
        <a:lstStyle/>
        <a:p>
          <a:endParaRPr lang="en-US"/>
        </a:p>
      </dgm:t>
    </dgm:pt>
    <dgm:pt modelId="{530280E8-14F7-4287-B292-699E0DA14231}" type="sibTrans" cxnId="{0565CE07-52F1-454C-BD0F-19D9C00C5770}">
      <dgm:prSet/>
      <dgm:spPr/>
      <dgm:t>
        <a:bodyPr/>
        <a:lstStyle/>
        <a:p>
          <a:endParaRPr lang="en-US"/>
        </a:p>
      </dgm:t>
    </dgm:pt>
    <dgm:pt modelId="{E314B57F-1131-4448-9E55-09652D238B29}" type="pres">
      <dgm:prSet presAssocID="{16479F50-3D55-45E0-A0E6-EF36FC4C2B90}" presName="outerComposite" presStyleCnt="0">
        <dgm:presLayoutVars>
          <dgm:chMax val="5"/>
          <dgm:dir/>
          <dgm:resizeHandles val="exact"/>
        </dgm:presLayoutVars>
      </dgm:prSet>
      <dgm:spPr/>
      <dgm:t>
        <a:bodyPr/>
        <a:lstStyle/>
        <a:p>
          <a:endParaRPr lang="en-US"/>
        </a:p>
      </dgm:t>
    </dgm:pt>
    <dgm:pt modelId="{F29C7EA4-272E-42B5-A1A5-E8FA5DFC8FFD}" type="pres">
      <dgm:prSet presAssocID="{16479F50-3D55-45E0-A0E6-EF36FC4C2B90}" presName="dummyMaxCanvas" presStyleCnt="0">
        <dgm:presLayoutVars/>
      </dgm:prSet>
      <dgm:spPr/>
    </dgm:pt>
    <dgm:pt modelId="{31367EC8-B362-4BDA-B207-2BA1D5BFFB48}" type="pres">
      <dgm:prSet presAssocID="{16479F50-3D55-45E0-A0E6-EF36FC4C2B90}" presName="ThreeNodes_1" presStyleLbl="node1" presStyleIdx="0" presStyleCnt="3">
        <dgm:presLayoutVars>
          <dgm:bulletEnabled val="1"/>
        </dgm:presLayoutVars>
      </dgm:prSet>
      <dgm:spPr/>
      <dgm:t>
        <a:bodyPr/>
        <a:lstStyle/>
        <a:p>
          <a:endParaRPr lang="en-US"/>
        </a:p>
      </dgm:t>
    </dgm:pt>
    <dgm:pt modelId="{514C3F3A-5DDE-4960-9A1F-768812679867}" type="pres">
      <dgm:prSet presAssocID="{16479F50-3D55-45E0-A0E6-EF36FC4C2B90}" presName="ThreeNodes_2" presStyleLbl="node1" presStyleIdx="1" presStyleCnt="3">
        <dgm:presLayoutVars>
          <dgm:bulletEnabled val="1"/>
        </dgm:presLayoutVars>
      </dgm:prSet>
      <dgm:spPr/>
      <dgm:t>
        <a:bodyPr/>
        <a:lstStyle/>
        <a:p>
          <a:endParaRPr lang="en-US"/>
        </a:p>
      </dgm:t>
    </dgm:pt>
    <dgm:pt modelId="{52245FE6-E512-4473-9293-3E1D851D0476}" type="pres">
      <dgm:prSet presAssocID="{16479F50-3D55-45E0-A0E6-EF36FC4C2B90}" presName="ThreeNodes_3" presStyleLbl="node1" presStyleIdx="2" presStyleCnt="3">
        <dgm:presLayoutVars>
          <dgm:bulletEnabled val="1"/>
        </dgm:presLayoutVars>
      </dgm:prSet>
      <dgm:spPr/>
      <dgm:t>
        <a:bodyPr/>
        <a:lstStyle/>
        <a:p>
          <a:endParaRPr lang="en-US"/>
        </a:p>
      </dgm:t>
    </dgm:pt>
    <dgm:pt modelId="{215EFE9F-4167-4395-B533-9A12F5062D14}" type="pres">
      <dgm:prSet presAssocID="{16479F50-3D55-45E0-A0E6-EF36FC4C2B90}" presName="ThreeConn_1-2" presStyleLbl="fgAccFollowNode1" presStyleIdx="0" presStyleCnt="2">
        <dgm:presLayoutVars>
          <dgm:bulletEnabled val="1"/>
        </dgm:presLayoutVars>
      </dgm:prSet>
      <dgm:spPr/>
      <dgm:t>
        <a:bodyPr/>
        <a:lstStyle/>
        <a:p>
          <a:endParaRPr lang="en-US"/>
        </a:p>
      </dgm:t>
    </dgm:pt>
    <dgm:pt modelId="{FAC36EE4-8B7D-4BCA-844E-B77C5F127764}" type="pres">
      <dgm:prSet presAssocID="{16479F50-3D55-45E0-A0E6-EF36FC4C2B90}" presName="ThreeConn_2-3" presStyleLbl="fgAccFollowNode1" presStyleIdx="1" presStyleCnt="2">
        <dgm:presLayoutVars>
          <dgm:bulletEnabled val="1"/>
        </dgm:presLayoutVars>
      </dgm:prSet>
      <dgm:spPr/>
      <dgm:t>
        <a:bodyPr/>
        <a:lstStyle/>
        <a:p>
          <a:endParaRPr lang="en-US"/>
        </a:p>
      </dgm:t>
    </dgm:pt>
    <dgm:pt modelId="{18634FD5-8834-4722-9BD8-13F0F6B9A15D}" type="pres">
      <dgm:prSet presAssocID="{16479F50-3D55-45E0-A0E6-EF36FC4C2B90}" presName="ThreeNodes_1_text" presStyleLbl="node1" presStyleIdx="2" presStyleCnt="3">
        <dgm:presLayoutVars>
          <dgm:bulletEnabled val="1"/>
        </dgm:presLayoutVars>
      </dgm:prSet>
      <dgm:spPr/>
      <dgm:t>
        <a:bodyPr/>
        <a:lstStyle/>
        <a:p>
          <a:endParaRPr lang="en-US"/>
        </a:p>
      </dgm:t>
    </dgm:pt>
    <dgm:pt modelId="{F4C32E8C-4396-41D4-BF24-183CE44C9627}" type="pres">
      <dgm:prSet presAssocID="{16479F50-3D55-45E0-A0E6-EF36FC4C2B90}" presName="ThreeNodes_2_text" presStyleLbl="node1" presStyleIdx="2" presStyleCnt="3">
        <dgm:presLayoutVars>
          <dgm:bulletEnabled val="1"/>
        </dgm:presLayoutVars>
      </dgm:prSet>
      <dgm:spPr/>
      <dgm:t>
        <a:bodyPr/>
        <a:lstStyle/>
        <a:p>
          <a:endParaRPr lang="en-US"/>
        </a:p>
      </dgm:t>
    </dgm:pt>
    <dgm:pt modelId="{3719D3EA-5C24-4DE0-AA13-93C0B53277D9}" type="pres">
      <dgm:prSet presAssocID="{16479F50-3D55-45E0-A0E6-EF36FC4C2B90}" presName="ThreeNodes_3_text" presStyleLbl="node1" presStyleIdx="2" presStyleCnt="3">
        <dgm:presLayoutVars>
          <dgm:bulletEnabled val="1"/>
        </dgm:presLayoutVars>
      </dgm:prSet>
      <dgm:spPr/>
      <dgm:t>
        <a:bodyPr/>
        <a:lstStyle/>
        <a:p>
          <a:endParaRPr lang="en-US"/>
        </a:p>
      </dgm:t>
    </dgm:pt>
  </dgm:ptLst>
  <dgm:cxnLst>
    <dgm:cxn modelId="{54312145-56FD-4466-9E2D-F18B254E931A}" type="presOf" srcId="{A44BC87F-B320-47D0-8B35-32AE6C5385C8}" destId="{514C3F3A-5DDE-4960-9A1F-768812679867}" srcOrd="0" destOrd="0" presId="urn:microsoft.com/office/officeart/2005/8/layout/vProcess5"/>
    <dgm:cxn modelId="{0565CE07-52F1-454C-BD0F-19D9C00C5770}" srcId="{16479F50-3D55-45E0-A0E6-EF36FC4C2B90}" destId="{8916C2A6-D4D9-4E3B-A0F0-A9D59D62CAD4}" srcOrd="2" destOrd="0" parTransId="{D32DB567-8704-420A-8A5A-7624BA02CB92}" sibTransId="{530280E8-14F7-4287-B292-699E0DA14231}"/>
    <dgm:cxn modelId="{CD4224AE-D8FC-4513-9DA4-B0E7262D36D6}" type="presOf" srcId="{16479F50-3D55-45E0-A0E6-EF36FC4C2B90}" destId="{E314B57F-1131-4448-9E55-09652D238B29}" srcOrd="0" destOrd="0" presId="urn:microsoft.com/office/officeart/2005/8/layout/vProcess5"/>
    <dgm:cxn modelId="{BD0E2C90-55F0-4FEC-9C13-012BF52AC0EA}" type="presOf" srcId="{16556F74-1254-41D4-A9F6-0DD13C46F3AA}" destId="{18634FD5-8834-4722-9BD8-13F0F6B9A15D}" srcOrd="1" destOrd="0" presId="urn:microsoft.com/office/officeart/2005/8/layout/vProcess5"/>
    <dgm:cxn modelId="{7052A410-AFDB-44FB-A5D8-3734F682715A}" type="presOf" srcId="{16556F74-1254-41D4-A9F6-0DD13C46F3AA}" destId="{31367EC8-B362-4BDA-B207-2BA1D5BFFB48}" srcOrd="0" destOrd="0" presId="urn:microsoft.com/office/officeart/2005/8/layout/vProcess5"/>
    <dgm:cxn modelId="{17E3A844-5450-456F-8D26-652263AA6230}" type="presOf" srcId="{8916C2A6-D4D9-4E3B-A0F0-A9D59D62CAD4}" destId="{3719D3EA-5C24-4DE0-AA13-93C0B53277D9}" srcOrd="1" destOrd="0" presId="urn:microsoft.com/office/officeart/2005/8/layout/vProcess5"/>
    <dgm:cxn modelId="{BE765258-C9BA-4FEC-8A0F-E91CC66ECA2B}" srcId="{16479F50-3D55-45E0-A0E6-EF36FC4C2B90}" destId="{A44BC87F-B320-47D0-8B35-32AE6C5385C8}" srcOrd="1" destOrd="0" parTransId="{85CF00B4-D08C-4A93-89D3-C2DF326E8439}" sibTransId="{7194CAAB-97B9-429D-A647-D3C3705DD6C3}"/>
    <dgm:cxn modelId="{565AE257-73FE-4AEE-AA8C-50087B6B33C2}" type="presOf" srcId="{7194CAAB-97B9-429D-A647-D3C3705DD6C3}" destId="{FAC36EE4-8B7D-4BCA-844E-B77C5F127764}" srcOrd="0" destOrd="0" presId="urn:microsoft.com/office/officeart/2005/8/layout/vProcess5"/>
    <dgm:cxn modelId="{9307E9EB-A4B6-435C-BE67-EC308393A1EC}" srcId="{16479F50-3D55-45E0-A0E6-EF36FC4C2B90}" destId="{16556F74-1254-41D4-A9F6-0DD13C46F3AA}" srcOrd="0" destOrd="0" parTransId="{AB6811BA-F6A0-47D9-969B-26641E8340AD}" sibTransId="{099CBC01-8089-4848-B264-E573EA671064}"/>
    <dgm:cxn modelId="{DF69E96B-4820-4FDD-8F79-6F5EA5BC9D59}" type="presOf" srcId="{099CBC01-8089-4848-B264-E573EA671064}" destId="{215EFE9F-4167-4395-B533-9A12F5062D14}" srcOrd="0" destOrd="0" presId="urn:microsoft.com/office/officeart/2005/8/layout/vProcess5"/>
    <dgm:cxn modelId="{3D587C51-3DC4-4EF0-8980-65533A290DC9}" type="presOf" srcId="{A44BC87F-B320-47D0-8B35-32AE6C5385C8}" destId="{F4C32E8C-4396-41D4-BF24-183CE44C9627}" srcOrd="1" destOrd="0" presId="urn:microsoft.com/office/officeart/2005/8/layout/vProcess5"/>
    <dgm:cxn modelId="{417F7095-4670-4691-A5E8-152ABFD1F1F5}" type="presOf" srcId="{8916C2A6-D4D9-4E3B-A0F0-A9D59D62CAD4}" destId="{52245FE6-E512-4473-9293-3E1D851D0476}" srcOrd="0" destOrd="0" presId="urn:microsoft.com/office/officeart/2005/8/layout/vProcess5"/>
    <dgm:cxn modelId="{E27F599D-19C2-4F5F-A2FC-88A3E98C532A}" type="presParOf" srcId="{E314B57F-1131-4448-9E55-09652D238B29}" destId="{F29C7EA4-272E-42B5-A1A5-E8FA5DFC8FFD}" srcOrd="0" destOrd="0" presId="urn:microsoft.com/office/officeart/2005/8/layout/vProcess5"/>
    <dgm:cxn modelId="{CF3ABEA9-5FD2-4B1A-A170-9E627A715B62}" type="presParOf" srcId="{E314B57F-1131-4448-9E55-09652D238B29}" destId="{31367EC8-B362-4BDA-B207-2BA1D5BFFB48}" srcOrd="1" destOrd="0" presId="urn:microsoft.com/office/officeart/2005/8/layout/vProcess5"/>
    <dgm:cxn modelId="{71ADD6CE-1549-4CCC-919E-3FA2627C1816}" type="presParOf" srcId="{E314B57F-1131-4448-9E55-09652D238B29}" destId="{514C3F3A-5DDE-4960-9A1F-768812679867}" srcOrd="2" destOrd="0" presId="urn:microsoft.com/office/officeart/2005/8/layout/vProcess5"/>
    <dgm:cxn modelId="{8E38CC3B-8DA2-4332-B237-7BA68CAB6E4E}" type="presParOf" srcId="{E314B57F-1131-4448-9E55-09652D238B29}" destId="{52245FE6-E512-4473-9293-3E1D851D0476}" srcOrd="3" destOrd="0" presId="urn:microsoft.com/office/officeart/2005/8/layout/vProcess5"/>
    <dgm:cxn modelId="{66B30621-43DD-40E3-9DD0-6C048F9ECE51}" type="presParOf" srcId="{E314B57F-1131-4448-9E55-09652D238B29}" destId="{215EFE9F-4167-4395-B533-9A12F5062D14}" srcOrd="4" destOrd="0" presId="urn:microsoft.com/office/officeart/2005/8/layout/vProcess5"/>
    <dgm:cxn modelId="{82FF955F-6933-42DC-83C5-41D41ED8012B}" type="presParOf" srcId="{E314B57F-1131-4448-9E55-09652D238B29}" destId="{FAC36EE4-8B7D-4BCA-844E-B77C5F127764}" srcOrd="5" destOrd="0" presId="urn:microsoft.com/office/officeart/2005/8/layout/vProcess5"/>
    <dgm:cxn modelId="{B3F2FC7E-2DFB-4C30-988E-969C988BB26A}" type="presParOf" srcId="{E314B57F-1131-4448-9E55-09652D238B29}" destId="{18634FD5-8834-4722-9BD8-13F0F6B9A15D}" srcOrd="6" destOrd="0" presId="urn:microsoft.com/office/officeart/2005/8/layout/vProcess5"/>
    <dgm:cxn modelId="{3F9E9047-1A76-435A-9272-40557D86EAE3}" type="presParOf" srcId="{E314B57F-1131-4448-9E55-09652D238B29}" destId="{F4C32E8C-4396-41D4-BF24-183CE44C9627}" srcOrd="7" destOrd="0" presId="urn:microsoft.com/office/officeart/2005/8/layout/vProcess5"/>
    <dgm:cxn modelId="{DF6CCF26-40D5-4B0D-AC46-2AC58A289704}" type="presParOf" srcId="{E314B57F-1131-4448-9E55-09652D238B29}" destId="{3719D3EA-5C24-4DE0-AA13-93C0B53277D9}"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DDBB0CBE-99D3-4AE8-A8F7-9B8129C76B22}"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5D7E5D15-3858-4831-B1BD-30B3B2AE8DC4}">
      <dgm:prSet phldrT="[Text]" custT="1"/>
      <dgm:spPr/>
      <dgm:t>
        <a:bodyPr/>
        <a:lstStyle/>
        <a:p>
          <a:r>
            <a:rPr lang="en-US" sz="2400" dirty="0" smtClean="0"/>
            <a:t>The private company is not subject to the provisions of the GDPR.</a:t>
          </a:r>
          <a:endParaRPr lang="en-US" sz="2400" dirty="0"/>
        </a:p>
      </dgm:t>
    </dgm:pt>
    <dgm:pt modelId="{1E784156-DCA1-40E7-8FFA-831B581413CE}" type="sibTrans" cxnId="{B0ACC09A-71C4-4DFA-9A62-5FEFC332354A}">
      <dgm:prSet/>
      <dgm:spPr/>
      <dgm:t>
        <a:bodyPr/>
        <a:lstStyle/>
        <a:p>
          <a:endParaRPr lang="en-US"/>
        </a:p>
      </dgm:t>
    </dgm:pt>
    <dgm:pt modelId="{C184D48C-AAD0-4F30-A0BA-9D81E450A35E}" type="parTrans" cxnId="{B0ACC09A-71C4-4DFA-9A62-5FEFC332354A}">
      <dgm:prSet/>
      <dgm:spPr/>
      <dgm:t>
        <a:bodyPr/>
        <a:lstStyle/>
        <a:p>
          <a:endParaRPr lang="en-US"/>
        </a:p>
      </dgm:t>
    </dgm:pt>
    <dgm:pt modelId="{DAF570F0-7F20-46CD-BE6E-1DD06C7B5065}">
      <dgm:prSet phldrT="[Text]" custT="1"/>
      <dgm:spPr/>
      <dgm:t>
        <a:bodyPr/>
        <a:lstStyle/>
        <a:p>
          <a:r>
            <a:rPr lang="en-US" sz="2400" b="1" dirty="0" smtClean="0"/>
            <a:t>Example 3</a:t>
          </a:r>
          <a:endParaRPr lang="en-US" sz="2400" b="1" dirty="0"/>
        </a:p>
      </dgm:t>
    </dgm:pt>
    <dgm:pt modelId="{B8B22678-DFB0-4C9F-B6A4-1EC5E2F909EF}" type="sibTrans" cxnId="{7813F9F1-ABA6-418F-84A4-85573E7E2E40}">
      <dgm:prSet/>
      <dgm:spPr/>
      <dgm:t>
        <a:bodyPr/>
        <a:lstStyle/>
        <a:p>
          <a:endParaRPr lang="en-US"/>
        </a:p>
      </dgm:t>
    </dgm:pt>
    <dgm:pt modelId="{5EA9868B-D519-4680-AC0D-5F55D3ECE23C}" type="parTrans" cxnId="{7813F9F1-ABA6-418F-84A4-85573E7E2E40}">
      <dgm:prSet/>
      <dgm:spPr/>
      <dgm:t>
        <a:bodyPr/>
        <a:lstStyle/>
        <a:p>
          <a:endParaRPr lang="en-US"/>
        </a:p>
      </dgm:t>
    </dgm:pt>
    <dgm:pt modelId="{9179C872-5092-4D38-9ED3-249EE465926B}">
      <dgm:prSet phldrT="[Text]" custT="1"/>
      <dgm:spPr/>
      <dgm:t>
        <a:bodyPr/>
        <a:lstStyle/>
        <a:p>
          <a:r>
            <a:rPr lang="en-US" sz="1900" b="1" dirty="0" smtClean="0"/>
            <a:t>A private company based in Monaco processes personal data of its employees for the purposes of salary payment. A large number of the company’s employees are French and Italian residents.</a:t>
          </a:r>
          <a:endParaRPr lang="en-US" sz="1900" b="1" dirty="0"/>
        </a:p>
      </dgm:t>
    </dgm:pt>
    <dgm:pt modelId="{055D6A79-9250-457E-965E-D43E36BFAE23}" type="sibTrans" cxnId="{B30B0BFA-7FD2-46CD-A470-C5BB935DBC9A}">
      <dgm:prSet/>
      <dgm:spPr/>
      <dgm:t>
        <a:bodyPr/>
        <a:lstStyle/>
        <a:p>
          <a:endParaRPr lang="en-US"/>
        </a:p>
      </dgm:t>
    </dgm:pt>
    <dgm:pt modelId="{0237CBF6-2876-44F9-A3DC-57FA0F39E45F}" type="parTrans" cxnId="{B30B0BFA-7FD2-46CD-A470-C5BB935DBC9A}">
      <dgm:prSet/>
      <dgm:spPr/>
      <dgm:t>
        <a:bodyPr/>
        <a:lstStyle/>
        <a:p>
          <a:endParaRPr lang="en-US"/>
        </a:p>
      </dgm:t>
    </dgm:pt>
    <dgm:pt modelId="{37C4C1F7-AA57-4246-AC6F-0FB784924FD6}">
      <dgm:prSet phldrT="[Text]" custT="1"/>
      <dgm:spPr/>
      <dgm:t>
        <a:bodyPr/>
        <a:lstStyle/>
        <a:p>
          <a:pPr algn="l"/>
          <a:r>
            <a:rPr lang="en-US" sz="1900" dirty="0" smtClean="0"/>
            <a:t>Human resources management, including salary payment by a third-country company cannot be considered as an offer of service within the meaning of Art 3(2)a. </a:t>
          </a:r>
          <a:endParaRPr lang="en-US" sz="1900" dirty="0"/>
        </a:p>
      </dgm:t>
    </dgm:pt>
    <dgm:pt modelId="{C3150D16-9FBF-488C-A23D-6194AAB0C42A}" type="sibTrans" cxnId="{8A9413B4-C6F0-4B56-B73C-871256824121}">
      <dgm:prSet/>
      <dgm:spPr/>
      <dgm:t>
        <a:bodyPr/>
        <a:lstStyle/>
        <a:p>
          <a:endParaRPr lang="en-US"/>
        </a:p>
      </dgm:t>
    </dgm:pt>
    <dgm:pt modelId="{13B96195-79A6-47BB-AAB0-F1C1B57F3E72}" type="parTrans" cxnId="{8A9413B4-C6F0-4B56-B73C-871256824121}">
      <dgm:prSet/>
      <dgm:spPr/>
      <dgm:t>
        <a:bodyPr/>
        <a:lstStyle/>
        <a:p>
          <a:endParaRPr lang="en-US"/>
        </a:p>
      </dgm:t>
    </dgm:pt>
    <dgm:pt modelId="{50445B30-4490-47B4-BFE0-26F063ADA2EA}">
      <dgm:prSet phldrT="[Text]" custT="1"/>
      <dgm:spPr/>
      <dgm:t>
        <a:bodyPr/>
        <a:lstStyle/>
        <a:p>
          <a:pPr algn="l"/>
          <a:r>
            <a:rPr lang="en-US" sz="1900" dirty="0" smtClean="0"/>
            <a:t>While the processing carried out by the company relates to data subjects in France and Italy, it does not takes place in the context of an offer of goods or services.</a:t>
          </a:r>
          <a:endParaRPr lang="en-US" sz="1900" dirty="0"/>
        </a:p>
      </dgm:t>
    </dgm:pt>
    <dgm:pt modelId="{6CA3A76D-2571-452C-92B6-051A4CB8F333}" type="sibTrans" cxnId="{98AF24B2-8E2C-4CAA-9A6A-CCFC5DCEAA7A}">
      <dgm:prSet/>
      <dgm:spPr/>
      <dgm:t>
        <a:bodyPr/>
        <a:lstStyle/>
        <a:p>
          <a:endParaRPr lang="en-US"/>
        </a:p>
      </dgm:t>
    </dgm:pt>
    <dgm:pt modelId="{01C771E5-5AF4-4E15-BCA8-6C96CE0462F3}" type="parTrans" cxnId="{98AF24B2-8E2C-4CAA-9A6A-CCFC5DCEAA7A}">
      <dgm:prSet/>
      <dgm:spPr/>
      <dgm:t>
        <a:bodyPr/>
        <a:lstStyle/>
        <a:p>
          <a:endParaRPr lang="en-US"/>
        </a:p>
      </dgm:t>
    </dgm:pt>
    <dgm:pt modelId="{D4587DA3-634F-4461-B004-A459533E8CC1}" type="pres">
      <dgm:prSet presAssocID="{DDBB0CBE-99D3-4AE8-A8F7-9B8129C76B22}" presName="linear" presStyleCnt="0">
        <dgm:presLayoutVars>
          <dgm:animLvl val="lvl"/>
          <dgm:resizeHandles val="exact"/>
        </dgm:presLayoutVars>
      </dgm:prSet>
      <dgm:spPr/>
      <dgm:t>
        <a:bodyPr/>
        <a:lstStyle/>
        <a:p>
          <a:endParaRPr lang="en-US"/>
        </a:p>
      </dgm:t>
    </dgm:pt>
    <dgm:pt modelId="{0DEFD0BA-158C-4D09-9B15-7FACB3DCB561}" type="pres">
      <dgm:prSet presAssocID="{DAF570F0-7F20-46CD-BE6E-1DD06C7B5065}" presName="parentText" presStyleLbl="node1" presStyleIdx="0" presStyleCnt="2" custScaleY="55970" custLinFactNeighborY="-15817">
        <dgm:presLayoutVars>
          <dgm:chMax val="0"/>
          <dgm:bulletEnabled val="1"/>
        </dgm:presLayoutVars>
      </dgm:prSet>
      <dgm:spPr/>
      <dgm:t>
        <a:bodyPr/>
        <a:lstStyle/>
        <a:p>
          <a:endParaRPr lang="en-US"/>
        </a:p>
      </dgm:t>
    </dgm:pt>
    <dgm:pt modelId="{10CB0FD7-BBCF-418D-B596-2A314EC3F107}" type="pres">
      <dgm:prSet presAssocID="{DAF570F0-7F20-46CD-BE6E-1DD06C7B5065}" presName="childText" presStyleLbl="revTx" presStyleIdx="0" presStyleCnt="2" custScaleY="130826">
        <dgm:presLayoutVars>
          <dgm:bulletEnabled val="1"/>
        </dgm:presLayoutVars>
      </dgm:prSet>
      <dgm:spPr/>
      <dgm:t>
        <a:bodyPr/>
        <a:lstStyle/>
        <a:p>
          <a:endParaRPr lang="en-US"/>
        </a:p>
      </dgm:t>
    </dgm:pt>
    <dgm:pt modelId="{795B5948-F824-4CF1-A241-15F7B5EE55CA}" type="pres">
      <dgm:prSet presAssocID="{5D7E5D15-3858-4831-B1BD-30B3B2AE8DC4}" presName="parentText" presStyleLbl="node1" presStyleIdx="1" presStyleCnt="2" custScaleY="68480" custLinFactNeighborY="-5450">
        <dgm:presLayoutVars>
          <dgm:chMax val="0"/>
          <dgm:bulletEnabled val="1"/>
        </dgm:presLayoutVars>
      </dgm:prSet>
      <dgm:spPr/>
      <dgm:t>
        <a:bodyPr/>
        <a:lstStyle/>
        <a:p>
          <a:endParaRPr lang="en-US"/>
        </a:p>
      </dgm:t>
    </dgm:pt>
    <dgm:pt modelId="{8477A54F-CB7E-488D-9B2F-56B7F9C29328}" type="pres">
      <dgm:prSet presAssocID="{5D7E5D15-3858-4831-B1BD-30B3B2AE8DC4}" presName="childText" presStyleLbl="revTx" presStyleIdx="1" presStyleCnt="2" custScaleY="103050">
        <dgm:presLayoutVars>
          <dgm:bulletEnabled val="1"/>
        </dgm:presLayoutVars>
      </dgm:prSet>
      <dgm:spPr/>
      <dgm:t>
        <a:bodyPr/>
        <a:lstStyle/>
        <a:p>
          <a:endParaRPr lang="en-US"/>
        </a:p>
      </dgm:t>
    </dgm:pt>
  </dgm:ptLst>
  <dgm:cxnLst>
    <dgm:cxn modelId="{420ACA71-F33A-4233-8C8F-9B896B9E3D39}" type="presOf" srcId="{9179C872-5092-4D38-9ED3-249EE465926B}" destId="{10CB0FD7-BBCF-418D-B596-2A314EC3F107}" srcOrd="0" destOrd="0" presId="urn:microsoft.com/office/officeart/2005/8/layout/vList2"/>
    <dgm:cxn modelId="{3623490C-4ED9-4F01-819F-66599994640E}" type="presOf" srcId="{DDBB0CBE-99D3-4AE8-A8F7-9B8129C76B22}" destId="{D4587DA3-634F-4461-B004-A459533E8CC1}" srcOrd="0" destOrd="0" presId="urn:microsoft.com/office/officeart/2005/8/layout/vList2"/>
    <dgm:cxn modelId="{53EC58E2-4B1A-44F9-A6F7-8742795FAC40}" type="presOf" srcId="{37C4C1F7-AA57-4246-AC6F-0FB784924FD6}" destId="{8477A54F-CB7E-488D-9B2F-56B7F9C29328}" srcOrd="0" destOrd="1" presId="urn:microsoft.com/office/officeart/2005/8/layout/vList2"/>
    <dgm:cxn modelId="{D287297E-7954-4EB8-B084-6146EE3FFDE3}" type="presOf" srcId="{DAF570F0-7F20-46CD-BE6E-1DD06C7B5065}" destId="{0DEFD0BA-158C-4D09-9B15-7FACB3DCB561}" srcOrd="0" destOrd="0" presId="urn:microsoft.com/office/officeart/2005/8/layout/vList2"/>
    <dgm:cxn modelId="{7813F9F1-ABA6-418F-84A4-85573E7E2E40}" srcId="{DDBB0CBE-99D3-4AE8-A8F7-9B8129C76B22}" destId="{DAF570F0-7F20-46CD-BE6E-1DD06C7B5065}" srcOrd="0" destOrd="0" parTransId="{5EA9868B-D519-4680-AC0D-5F55D3ECE23C}" sibTransId="{B8B22678-DFB0-4C9F-B6A4-1EC5E2F909EF}"/>
    <dgm:cxn modelId="{98AF24B2-8E2C-4CAA-9A6A-CCFC5DCEAA7A}" srcId="{5D7E5D15-3858-4831-B1BD-30B3B2AE8DC4}" destId="{50445B30-4490-47B4-BFE0-26F063ADA2EA}" srcOrd="0" destOrd="0" parTransId="{01C771E5-5AF4-4E15-BCA8-6C96CE0462F3}" sibTransId="{6CA3A76D-2571-452C-92B6-051A4CB8F333}"/>
    <dgm:cxn modelId="{B30B0BFA-7FD2-46CD-A470-C5BB935DBC9A}" srcId="{DAF570F0-7F20-46CD-BE6E-1DD06C7B5065}" destId="{9179C872-5092-4D38-9ED3-249EE465926B}" srcOrd="0" destOrd="0" parTransId="{0237CBF6-2876-44F9-A3DC-57FA0F39E45F}" sibTransId="{055D6A79-9250-457E-965E-D43E36BFAE23}"/>
    <dgm:cxn modelId="{8A9413B4-C6F0-4B56-B73C-871256824121}" srcId="{5D7E5D15-3858-4831-B1BD-30B3B2AE8DC4}" destId="{37C4C1F7-AA57-4246-AC6F-0FB784924FD6}" srcOrd="1" destOrd="0" parTransId="{13B96195-79A6-47BB-AAB0-F1C1B57F3E72}" sibTransId="{C3150D16-9FBF-488C-A23D-6194AAB0C42A}"/>
    <dgm:cxn modelId="{2389B08B-B299-4A54-B11B-4AF18C014C49}" type="presOf" srcId="{5D7E5D15-3858-4831-B1BD-30B3B2AE8DC4}" destId="{795B5948-F824-4CF1-A241-15F7B5EE55CA}" srcOrd="0" destOrd="0" presId="urn:microsoft.com/office/officeart/2005/8/layout/vList2"/>
    <dgm:cxn modelId="{7389CB80-7C7B-48A1-BD04-8AAC8EAA96B9}" type="presOf" srcId="{50445B30-4490-47B4-BFE0-26F063ADA2EA}" destId="{8477A54F-CB7E-488D-9B2F-56B7F9C29328}" srcOrd="0" destOrd="0" presId="urn:microsoft.com/office/officeart/2005/8/layout/vList2"/>
    <dgm:cxn modelId="{B0ACC09A-71C4-4DFA-9A62-5FEFC332354A}" srcId="{DDBB0CBE-99D3-4AE8-A8F7-9B8129C76B22}" destId="{5D7E5D15-3858-4831-B1BD-30B3B2AE8DC4}" srcOrd="1" destOrd="0" parTransId="{C184D48C-AAD0-4F30-A0BA-9D81E450A35E}" sibTransId="{1E784156-DCA1-40E7-8FFA-831B581413CE}"/>
    <dgm:cxn modelId="{84744CB8-4FDE-4027-859E-E34FC9E4A60C}" type="presParOf" srcId="{D4587DA3-634F-4461-B004-A459533E8CC1}" destId="{0DEFD0BA-158C-4D09-9B15-7FACB3DCB561}" srcOrd="0" destOrd="0" presId="urn:microsoft.com/office/officeart/2005/8/layout/vList2"/>
    <dgm:cxn modelId="{859450E4-B36A-47BC-9655-D4E471C27BDE}" type="presParOf" srcId="{D4587DA3-634F-4461-B004-A459533E8CC1}" destId="{10CB0FD7-BBCF-418D-B596-2A314EC3F107}" srcOrd="1" destOrd="0" presId="urn:microsoft.com/office/officeart/2005/8/layout/vList2"/>
    <dgm:cxn modelId="{24BE1673-AB36-4985-895E-F13597007D63}" type="presParOf" srcId="{D4587DA3-634F-4461-B004-A459533E8CC1}" destId="{795B5948-F824-4CF1-A241-15F7B5EE55CA}" srcOrd="2" destOrd="0" presId="urn:microsoft.com/office/officeart/2005/8/layout/vList2"/>
    <dgm:cxn modelId="{51A833E3-21A0-4E70-8D80-BBD5E3F0232D}" type="presParOf" srcId="{D4587DA3-634F-4461-B004-A459533E8CC1}" destId="{8477A54F-CB7E-488D-9B2F-56B7F9C29328}" srcOrd="3" destOrd="0" presId="urn:microsoft.com/office/officeart/2005/8/layout/vList2"/>
  </dgm:cxnLst>
  <dgm:bg>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DDBB0CBE-99D3-4AE8-A8F7-9B8129C76B22}"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5D7E5D15-3858-4831-B1BD-30B3B2AE8DC4}">
      <dgm:prSet phldrT="[Text]" custT="1"/>
      <dgm:spPr/>
      <dgm:t>
        <a:bodyPr/>
        <a:lstStyle/>
        <a:p>
          <a:r>
            <a:rPr lang="en-US" sz="2400" dirty="0" smtClean="0"/>
            <a:t>Example 5</a:t>
          </a:r>
          <a:endParaRPr lang="en-US" sz="2400" dirty="0"/>
        </a:p>
      </dgm:t>
    </dgm:pt>
    <dgm:pt modelId="{1E784156-DCA1-40E7-8FFA-831B581413CE}" type="sibTrans" cxnId="{B0ACC09A-71C4-4DFA-9A62-5FEFC332354A}">
      <dgm:prSet/>
      <dgm:spPr/>
      <dgm:t>
        <a:bodyPr/>
        <a:lstStyle/>
        <a:p>
          <a:endParaRPr lang="en-US"/>
        </a:p>
      </dgm:t>
    </dgm:pt>
    <dgm:pt modelId="{C184D48C-AAD0-4F30-A0BA-9D81E450A35E}" type="parTrans" cxnId="{B0ACC09A-71C4-4DFA-9A62-5FEFC332354A}">
      <dgm:prSet/>
      <dgm:spPr/>
      <dgm:t>
        <a:bodyPr/>
        <a:lstStyle/>
        <a:p>
          <a:endParaRPr lang="en-US"/>
        </a:p>
      </dgm:t>
    </dgm:pt>
    <dgm:pt modelId="{DAF570F0-7F20-46CD-BE6E-1DD06C7B5065}">
      <dgm:prSet phldrT="[Text]" custT="1"/>
      <dgm:spPr/>
      <dgm:t>
        <a:bodyPr/>
        <a:lstStyle/>
        <a:p>
          <a:r>
            <a:rPr lang="en-US" sz="2400" b="1" dirty="0" smtClean="0"/>
            <a:t>Example 4</a:t>
          </a:r>
          <a:endParaRPr lang="en-US" sz="2400" b="1" dirty="0"/>
        </a:p>
      </dgm:t>
    </dgm:pt>
    <dgm:pt modelId="{B8B22678-DFB0-4C9F-B6A4-1EC5E2F909EF}" type="sibTrans" cxnId="{7813F9F1-ABA6-418F-84A4-85573E7E2E40}">
      <dgm:prSet/>
      <dgm:spPr/>
      <dgm:t>
        <a:bodyPr/>
        <a:lstStyle/>
        <a:p>
          <a:endParaRPr lang="en-US"/>
        </a:p>
      </dgm:t>
    </dgm:pt>
    <dgm:pt modelId="{5EA9868B-D519-4680-AC0D-5F55D3ECE23C}" type="parTrans" cxnId="{7813F9F1-ABA6-418F-84A4-85573E7E2E40}">
      <dgm:prSet/>
      <dgm:spPr/>
      <dgm:t>
        <a:bodyPr/>
        <a:lstStyle/>
        <a:p>
          <a:endParaRPr lang="en-US"/>
        </a:p>
      </dgm:t>
    </dgm:pt>
    <dgm:pt modelId="{9179C872-5092-4D38-9ED3-249EE465926B}">
      <dgm:prSet phldrT="[Text]" custT="1"/>
      <dgm:spPr/>
      <dgm:t>
        <a:bodyPr/>
        <a:lstStyle/>
        <a:p>
          <a:r>
            <a:rPr lang="en-US" sz="1900" b="1" dirty="0" smtClean="0"/>
            <a:t>A bank in Taiwan has customers that are residing in Taiwan but hold German citizenship.</a:t>
          </a:r>
          <a:endParaRPr lang="en-US" sz="1900" b="1" dirty="0"/>
        </a:p>
      </dgm:t>
    </dgm:pt>
    <dgm:pt modelId="{055D6A79-9250-457E-965E-D43E36BFAE23}" type="sibTrans" cxnId="{B30B0BFA-7FD2-46CD-A470-C5BB935DBC9A}">
      <dgm:prSet/>
      <dgm:spPr/>
      <dgm:t>
        <a:bodyPr/>
        <a:lstStyle/>
        <a:p>
          <a:endParaRPr lang="en-US"/>
        </a:p>
      </dgm:t>
    </dgm:pt>
    <dgm:pt modelId="{0237CBF6-2876-44F9-A3DC-57FA0F39E45F}" type="parTrans" cxnId="{B30B0BFA-7FD2-46CD-A470-C5BB935DBC9A}">
      <dgm:prSet/>
      <dgm:spPr/>
      <dgm:t>
        <a:bodyPr/>
        <a:lstStyle/>
        <a:p>
          <a:endParaRPr lang="en-US"/>
        </a:p>
      </dgm:t>
    </dgm:pt>
    <dgm:pt modelId="{50445B30-4490-47B4-BFE0-26F063ADA2EA}">
      <dgm:prSet phldrT="[Text]" custT="1"/>
      <dgm:spPr/>
      <dgm:t>
        <a:bodyPr/>
        <a:lstStyle/>
        <a:p>
          <a:pPr algn="l"/>
          <a:r>
            <a:rPr lang="en-US" sz="1900" b="1" dirty="0" smtClean="0"/>
            <a:t>The Canadian immigration authority processes personal data of EU citizens when entering the Canadian territory for the purpose of examining their visa application. This processing is not subject to the GDPR.</a:t>
          </a:r>
          <a:endParaRPr lang="en-US" sz="1900" b="1" dirty="0"/>
        </a:p>
      </dgm:t>
    </dgm:pt>
    <dgm:pt modelId="{6CA3A76D-2571-452C-92B6-051A4CB8F333}" type="sibTrans" cxnId="{98AF24B2-8E2C-4CAA-9A6A-CCFC5DCEAA7A}">
      <dgm:prSet/>
      <dgm:spPr/>
      <dgm:t>
        <a:bodyPr/>
        <a:lstStyle/>
        <a:p>
          <a:endParaRPr lang="en-US"/>
        </a:p>
      </dgm:t>
    </dgm:pt>
    <dgm:pt modelId="{01C771E5-5AF4-4E15-BCA8-6C96CE0462F3}" type="parTrans" cxnId="{98AF24B2-8E2C-4CAA-9A6A-CCFC5DCEAA7A}">
      <dgm:prSet/>
      <dgm:spPr/>
      <dgm:t>
        <a:bodyPr/>
        <a:lstStyle/>
        <a:p>
          <a:endParaRPr lang="en-US"/>
        </a:p>
      </dgm:t>
    </dgm:pt>
    <dgm:pt modelId="{072A873E-5AC3-44BD-A201-95505467DC07}">
      <dgm:prSet custT="1"/>
      <dgm:spPr/>
      <dgm:t>
        <a:bodyPr/>
        <a:lstStyle/>
        <a:p>
          <a:r>
            <a:rPr lang="en-US" sz="1900" b="1" dirty="0" smtClean="0"/>
            <a:t>The bank is active only in Taiwan; its activities are not directed at the EU market. The bank's processing of the personal data of its German customers is not subject to the GDPR.</a:t>
          </a:r>
        </a:p>
      </dgm:t>
    </dgm:pt>
    <dgm:pt modelId="{E21A43E6-6893-42FF-B2F6-44C88C4654B8}" type="parTrans" cxnId="{0CACF34F-1FB9-4C93-BAE9-57A302F5392B}">
      <dgm:prSet/>
      <dgm:spPr/>
      <dgm:t>
        <a:bodyPr/>
        <a:lstStyle/>
        <a:p>
          <a:endParaRPr lang="en-US"/>
        </a:p>
      </dgm:t>
    </dgm:pt>
    <dgm:pt modelId="{D6D37B33-2755-45A8-AC31-F46EFB3210FC}" type="sibTrans" cxnId="{0CACF34F-1FB9-4C93-BAE9-57A302F5392B}">
      <dgm:prSet/>
      <dgm:spPr/>
      <dgm:t>
        <a:bodyPr/>
        <a:lstStyle/>
        <a:p>
          <a:endParaRPr lang="en-US"/>
        </a:p>
      </dgm:t>
    </dgm:pt>
    <dgm:pt modelId="{D4587DA3-634F-4461-B004-A459533E8CC1}" type="pres">
      <dgm:prSet presAssocID="{DDBB0CBE-99D3-4AE8-A8F7-9B8129C76B22}" presName="linear" presStyleCnt="0">
        <dgm:presLayoutVars>
          <dgm:animLvl val="lvl"/>
          <dgm:resizeHandles val="exact"/>
        </dgm:presLayoutVars>
      </dgm:prSet>
      <dgm:spPr/>
      <dgm:t>
        <a:bodyPr/>
        <a:lstStyle/>
        <a:p>
          <a:endParaRPr lang="en-US"/>
        </a:p>
      </dgm:t>
    </dgm:pt>
    <dgm:pt modelId="{0DEFD0BA-158C-4D09-9B15-7FACB3DCB561}" type="pres">
      <dgm:prSet presAssocID="{DAF570F0-7F20-46CD-BE6E-1DD06C7B5065}" presName="parentText" presStyleLbl="node1" presStyleIdx="0" presStyleCnt="2" custScaleY="55970" custLinFactNeighborY="-15817">
        <dgm:presLayoutVars>
          <dgm:chMax val="0"/>
          <dgm:bulletEnabled val="1"/>
        </dgm:presLayoutVars>
      </dgm:prSet>
      <dgm:spPr/>
      <dgm:t>
        <a:bodyPr/>
        <a:lstStyle/>
        <a:p>
          <a:endParaRPr lang="en-US"/>
        </a:p>
      </dgm:t>
    </dgm:pt>
    <dgm:pt modelId="{10CB0FD7-BBCF-418D-B596-2A314EC3F107}" type="pres">
      <dgm:prSet presAssocID="{DAF570F0-7F20-46CD-BE6E-1DD06C7B5065}" presName="childText" presStyleLbl="revTx" presStyleIdx="0" presStyleCnt="2" custScaleY="130826">
        <dgm:presLayoutVars>
          <dgm:bulletEnabled val="1"/>
        </dgm:presLayoutVars>
      </dgm:prSet>
      <dgm:spPr/>
      <dgm:t>
        <a:bodyPr/>
        <a:lstStyle/>
        <a:p>
          <a:endParaRPr lang="en-US"/>
        </a:p>
      </dgm:t>
    </dgm:pt>
    <dgm:pt modelId="{795B5948-F824-4CF1-A241-15F7B5EE55CA}" type="pres">
      <dgm:prSet presAssocID="{5D7E5D15-3858-4831-B1BD-30B3B2AE8DC4}" presName="parentText" presStyleLbl="node1" presStyleIdx="1" presStyleCnt="2" custScaleY="68480" custLinFactNeighborY="-19608">
        <dgm:presLayoutVars>
          <dgm:chMax val="0"/>
          <dgm:bulletEnabled val="1"/>
        </dgm:presLayoutVars>
      </dgm:prSet>
      <dgm:spPr/>
      <dgm:t>
        <a:bodyPr/>
        <a:lstStyle/>
        <a:p>
          <a:endParaRPr lang="en-US"/>
        </a:p>
      </dgm:t>
    </dgm:pt>
    <dgm:pt modelId="{8477A54F-CB7E-488D-9B2F-56B7F9C29328}" type="pres">
      <dgm:prSet presAssocID="{5D7E5D15-3858-4831-B1BD-30B3B2AE8DC4}" presName="childText" presStyleLbl="revTx" presStyleIdx="1" presStyleCnt="2" custScaleY="103050">
        <dgm:presLayoutVars>
          <dgm:bulletEnabled val="1"/>
        </dgm:presLayoutVars>
      </dgm:prSet>
      <dgm:spPr/>
      <dgm:t>
        <a:bodyPr/>
        <a:lstStyle/>
        <a:p>
          <a:endParaRPr lang="en-US"/>
        </a:p>
      </dgm:t>
    </dgm:pt>
  </dgm:ptLst>
  <dgm:cxnLst>
    <dgm:cxn modelId="{420ACA71-F33A-4233-8C8F-9B896B9E3D39}" type="presOf" srcId="{9179C872-5092-4D38-9ED3-249EE465926B}" destId="{10CB0FD7-BBCF-418D-B596-2A314EC3F107}" srcOrd="0" destOrd="0" presId="urn:microsoft.com/office/officeart/2005/8/layout/vList2"/>
    <dgm:cxn modelId="{3623490C-4ED9-4F01-819F-66599994640E}" type="presOf" srcId="{DDBB0CBE-99D3-4AE8-A8F7-9B8129C76B22}" destId="{D4587DA3-634F-4461-B004-A459533E8CC1}" srcOrd="0" destOrd="0" presId="urn:microsoft.com/office/officeart/2005/8/layout/vList2"/>
    <dgm:cxn modelId="{0CACF34F-1FB9-4C93-BAE9-57A302F5392B}" srcId="{DAF570F0-7F20-46CD-BE6E-1DD06C7B5065}" destId="{072A873E-5AC3-44BD-A201-95505467DC07}" srcOrd="1" destOrd="0" parTransId="{E21A43E6-6893-42FF-B2F6-44C88C4654B8}" sibTransId="{D6D37B33-2755-45A8-AC31-F46EFB3210FC}"/>
    <dgm:cxn modelId="{D287297E-7954-4EB8-B084-6146EE3FFDE3}" type="presOf" srcId="{DAF570F0-7F20-46CD-BE6E-1DD06C7B5065}" destId="{0DEFD0BA-158C-4D09-9B15-7FACB3DCB561}" srcOrd="0" destOrd="0" presId="urn:microsoft.com/office/officeart/2005/8/layout/vList2"/>
    <dgm:cxn modelId="{7813F9F1-ABA6-418F-84A4-85573E7E2E40}" srcId="{DDBB0CBE-99D3-4AE8-A8F7-9B8129C76B22}" destId="{DAF570F0-7F20-46CD-BE6E-1DD06C7B5065}" srcOrd="0" destOrd="0" parTransId="{5EA9868B-D519-4680-AC0D-5F55D3ECE23C}" sibTransId="{B8B22678-DFB0-4C9F-B6A4-1EC5E2F909EF}"/>
    <dgm:cxn modelId="{98AF24B2-8E2C-4CAA-9A6A-CCFC5DCEAA7A}" srcId="{5D7E5D15-3858-4831-B1BD-30B3B2AE8DC4}" destId="{50445B30-4490-47B4-BFE0-26F063ADA2EA}" srcOrd="0" destOrd="0" parTransId="{01C771E5-5AF4-4E15-BCA8-6C96CE0462F3}" sibTransId="{6CA3A76D-2571-452C-92B6-051A4CB8F333}"/>
    <dgm:cxn modelId="{D3E5D47C-6437-4BED-BDF5-194209E22CEF}" type="presOf" srcId="{072A873E-5AC3-44BD-A201-95505467DC07}" destId="{10CB0FD7-BBCF-418D-B596-2A314EC3F107}" srcOrd="0" destOrd="1" presId="urn:microsoft.com/office/officeart/2005/8/layout/vList2"/>
    <dgm:cxn modelId="{B30B0BFA-7FD2-46CD-A470-C5BB935DBC9A}" srcId="{DAF570F0-7F20-46CD-BE6E-1DD06C7B5065}" destId="{9179C872-5092-4D38-9ED3-249EE465926B}" srcOrd="0" destOrd="0" parTransId="{0237CBF6-2876-44F9-A3DC-57FA0F39E45F}" sibTransId="{055D6A79-9250-457E-965E-D43E36BFAE23}"/>
    <dgm:cxn modelId="{2389B08B-B299-4A54-B11B-4AF18C014C49}" type="presOf" srcId="{5D7E5D15-3858-4831-B1BD-30B3B2AE8DC4}" destId="{795B5948-F824-4CF1-A241-15F7B5EE55CA}" srcOrd="0" destOrd="0" presId="urn:microsoft.com/office/officeart/2005/8/layout/vList2"/>
    <dgm:cxn modelId="{7389CB80-7C7B-48A1-BD04-8AAC8EAA96B9}" type="presOf" srcId="{50445B30-4490-47B4-BFE0-26F063ADA2EA}" destId="{8477A54F-CB7E-488D-9B2F-56B7F9C29328}" srcOrd="0" destOrd="0" presId="urn:microsoft.com/office/officeart/2005/8/layout/vList2"/>
    <dgm:cxn modelId="{B0ACC09A-71C4-4DFA-9A62-5FEFC332354A}" srcId="{DDBB0CBE-99D3-4AE8-A8F7-9B8129C76B22}" destId="{5D7E5D15-3858-4831-B1BD-30B3B2AE8DC4}" srcOrd="1" destOrd="0" parTransId="{C184D48C-AAD0-4F30-A0BA-9D81E450A35E}" sibTransId="{1E784156-DCA1-40E7-8FFA-831B581413CE}"/>
    <dgm:cxn modelId="{84744CB8-4FDE-4027-859E-E34FC9E4A60C}" type="presParOf" srcId="{D4587DA3-634F-4461-B004-A459533E8CC1}" destId="{0DEFD0BA-158C-4D09-9B15-7FACB3DCB561}" srcOrd="0" destOrd="0" presId="urn:microsoft.com/office/officeart/2005/8/layout/vList2"/>
    <dgm:cxn modelId="{859450E4-B36A-47BC-9655-D4E471C27BDE}" type="presParOf" srcId="{D4587DA3-634F-4461-B004-A459533E8CC1}" destId="{10CB0FD7-BBCF-418D-B596-2A314EC3F107}" srcOrd="1" destOrd="0" presId="urn:microsoft.com/office/officeart/2005/8/layout/vList2"/>
    <dgm:cxn modelId="{24BE1673-AB36-4985-895E-F13597007D63}" type="presParOf" srcId="{D4587DA3-634F-4461-B004-A459533E8CC1}" destId="{795B5948-F824-4CF1-A241-15F7B5EE55CA}" srcOrd="2" destOrd="0" presId="urn:microsoft.com/office/officeart/2005/8/layout/vList2"/>
    <dgm:cxn modelId="{51A833E3-21A0-4E70-8D80-BBD5E3F0232D}" type="presParOf" srcId="{D4587DA3-634F-4461-B004-A459533E8CC1}" destId="{8477A54F-CB7E-488D-9B2F-56B7F9C29328}" srcOrd="3" destOrd="0" presId="urn:microsoft.com/office/officeart/2005/8/layout/vList2"/>
  </dgm:cxnLst>
  <dgm:bg>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B3B18897-10E0-42D3-8E83-D679CAA3EC14}" type="doc">
      <dgm:prSet loTypeId="urn:microsoft.com/office/officeart/2005/8/layout/target3" loCatId="list" qsTypeId="urn:microsoft.com/office/officeart/2005/8/quickstyle/simple1" qsCatId="simple" csTypeId="urn:microsoft.com/office/officeart/2005/8/colors/colorful4" csCatId="colorful" phldr="1"/>
      <dgm:spPr/>
      <dgm:t>
        <a:bodyPr/>
        <a:lstStyle/>
        <a:p>
          <a:endParaRPr lang="en-US"/>
        </a:p>
      </dgm:t>
    </dgm:pt>
    <dgm:pt modelId="{B4AA1B01-95B1-4F30-BB8C-9FCDDD05D5D0}">
      <dgm:prSet phldrT="[Text]" custT="1"/>
      <dgm:spPr>
        <a:solidFill>
          <a:schemeClr val="bg1">
            <a:lumMod val="95000"/>
          </a:schemeClr>
        </a:solidFill>
      </dgm:spPr>
      <dgm:t>
        <a:bodyPr/>
        <a:lstStyle/>
        <a:p>
          <a:r>
            <a:rPr lang="en-US" sz="2400" b="0" cap="none" spc="0" dirty="0" smtClean="0">
              <a:ln w="0"/>
              <a:effectLst>
                <a:outerShdw blurRad="38100" dist="25400" dir="5400000" algn="ctr" rotWithShape="0">
                  <a:srgbClr val="6E747A">
                    <a:alpha val="43000"/>
                  </a:srgbClr>
                </a:outerShdw>
              </a:effectLst>
            </a:rPr>
            <a:t>Have you implemented safeguards for transfers outside Mauritius and/or cross border transfers for EU?</a:t>
          </a:r>
          <a:endParaRPr lang="en-US" sz="2400" b="0" i="0" cap="none" spc="0" dirty="0">
            <a:ln w="0"/>
            <a:effectLst>
              <a:outerShdw blurRad="38100" dist="25400" dir="5400000" algn="ctr" rotWithShape="0">
                <a:srgbClr val="6E747A">
                  <a:alpha val="43000"/>
                </a:srgbClr>
              </a:outerShdw>
            </a:effectLst>
          </a:endParaRPr>
        </a:p>
      </dgm:t>
    </dgm:pt>
    <dgm:pt modelId="{41FCAB7F-55DF-44CB-ADE0-5F1393CDBC74}" type="parTrans" cxnId="{D9838420-7EB0-441E-9343-B6518B739209}">
      <dgm:prSet/>
      <dgm:spPr/>
      <dgm:t>
        <a:bodyPr/>
        <a:lstStyle/>
        <a:p>
          <a:endParaRPr lang="en-US"/>
        </a:p>
      </dgm:t>
    </dgm:pt>
    <dgm:pt modelId="{91416A30-DCF2-4140-BEF8-33F7023C78EA}" type="sibTrans" cxnId="{D9838420-7EB0-441E-9343-B6518B739209}">
      <dgm:prSet/>
      <dgm:spPr/>
      <dgm:t>
        <a:bodyPr/>
        <a:lstStyle/>
        <a:p>
          <a:endParaRPr lang="en-US"/>
        </a:p>
      </dgm:t>
    </dgm:pt>
    <dgm:pt modelId="{F199268E-13BA-4E3B-A470-038320DB7411}">
      <dgm:prSet phldrT="[Text]" custT="1"/>
      <dgm:spPr>
        <a:solidFill>
          <a:schemeClr val="accent1">
            <a:lumMod val="20000"/>
            <a:lumOff val="80000"/>
          </a:schemeClr>
        </a:solidFill>
      </dgm:spPr>
      <dgm:t>
        <a:bodyPr/>
        <a:lstStyle/>
        <a:p>
          <a:endParaRPr lang="en-US" sz="1800" b="1" cap="none" spc="0" dirty="0" smtClean="0">
            <a:ln w="0"/>
            <a:effectLst>
              <a:outerShdw blurRad="38100" dist="25400" dir="5400000" algn="ctr" rotWithShape="0">
                <a:srgbClr val="6E747A">
                  <a:alpha val="43000"/>
                </a:srgbClr>
              </a:outerShdw>
            </a:effectLst>
          </a:endParaRPr>
        </a:p>
        <a:p>
          <a:endParaRPr lang="en-US" sz="1800" b="1" cap="none" spc="0" dirty="0" smtClean="0">
            <a:ln w="0"/>
            <a:effectLst>
              <a:outerShdw blurRad="38100" dist="25400" dir="5400000" algn="ctr" rotWithShape="0">
                <a:srgbClr val="6E747A">
                  <a:alpha val="43000"/>
                </a:srgbClr>
              </a:outerShdw>
            </a:effectLst>
          </a:endParaRPr>
        </a:p>
        <a:p>
          <a:endParaRPr lang="en-US" sz="1800" b="1" cap="none" spc="0" dirty="0" smtClean="0">
            <a:ln w="0"/>
            <a:effectLst>
              <a:outerShdw blurRad="38100" dist="25400" dir="5400000" algn="ctr" rotWithShape="0">
                <a:srgbClr val="6E747A">
                  <a:alpha val="43000"/>
                </a:srgbClr>
              </a:outerShdw>
            </a:effectLst>
          </a:endParaRPr>
        </a:p>
        <a:p>
          <a:r>
            <a:rPr lang="en-US" sz="1800" b="1" cap="none" spc="0" dirty="0" smtClean="0">
              <a:ln w="0"/>
              <a:effectLst>
                <a:outerShdw blurRad="38100" dist="25400" dir="5400000" algn="ctr" rotWithShape="0">
                  <a:srgbClr val="6E747A">
                    <a:alpha val="43000"/>
                  </a:srgbClr>
                </a:outerShdw>
              </a:effectLst>
            </a:rPr>
            <a:t>You should:</a:t>
          </a:r>
        </a:p>
        <a:p>
          <a:r>
            <a:rPr lang="en-US" sz="1800" b="0" cap="none" spc="0" dirty="0" smtClean="0">
              <a:ln w="0"/>
              <a:effectLst>
                <a:outerShdw blurRad="38100" dist="25400" dir="5400000" algn="ctr" rotWithShape="0">
                  <a:srgbClr val="6E747A">
                    <a:alpha val="43000"/>
                  </a:srgbClr>
                </a:outerShdw>
              </a:effectLst>
            </a:rPr>
            <a:t>- </a:t>
          </a:r>
          <a:r>
            <a:rPr lang="en-US" sz="1800" b="0" dirty="0" smtClean="0">
              <a:latin typeface="Lato"/>
            </a:rPr>
            <a:t>Identify all conditions in which personal data are transferred to recipients located abroad</a:t>
          </a:r>
          <a:r>
            <a:rPr lang="en-US" sz="1800" b="0" cap="none" spc="0" dirty="0" smtClean="0">
              <a:ln w="0"/>
              <a:effectLst>
                <a:outerShdw blurRad="38100" dist="25400" dir="5400000" algn="ctr" rotWithShape="0">
                  <a:srgbClr val="6E747A">
                    <a:alpha val="43000"/>
                  </a:srgbClr>
                </a:outerShdw>
              </a:effectLst>
            </a:rPr>
            <a:t>;</a:t>
          </a:r>
        </a:p>
        <a:p>
          <a:r>
            <a:rPr lang="en-US" sz="1800" b="0" cap="none" spc="0" dirty="0" smtClean="0">
              <a:ln w="0"/>
              <a:effectLst>
                <a:outerShdw blurRad="38100" dist="25400" dir="5400000" algn="ctr" rotWithShape="0">
                  <a:srgbClr val="6E747A">
                    <a:alpha val="43000"/>
                  </a:srgbClr>
                </a:outerShdw>
              </a:effectLst>
            </a:rPr>
            <a:t>-</a:t>
          </a:r>
          <a:r>
            <a:rPr lang="en-US" sz="1800" b="0" dirty="0" smtClean="0">
              <a:latin typeface="Lato"/>
            </a:rPr>
            <a:t>Inform data subjects of eventual transfer where necessary.</a:t>
          </a:r>
        </a:p>
        <a:p>
          <a:r>
            <a:rPr lang="en-US" sz="1800" b="0" dirty="0" smtClean="0">
              <a:latin typeface="Lato"/>
            </a:rPr>
            <a:t>- Implement appropriate safeguards for the transfer. The onus lies on you to ch0ose the required security measures for the transfer.</a:t>
          </a:r>
          <a:endParaRPr lang="en-GB" sz="1800" b="0" dirty="0" smtClean="0">
            <a:latin typeface="Lato"/>
          </a:endParaRPr>
        </a:p>
      </dgm:t>
    </dgm:pt>
    <dgm:pt modelId="{D601A986-D4FB-4FAD-A07E-960C813F3737}" type="parTrans" cxnId="{1F712FD3-D0D3-49D8-A31D-DE056F0F5AA2}">
      <dgm:prSet/>
      <dgm:spPr/>
      <dgm:t>
        <a:bodyPr/>
        <a:lstStyle/>
        <a:p>
          <a:endParaRPr lang="en-US"/>
        </a:p>
      </dgm:t>
    </dgm:pt>
    <dgm:pt modelId="{6F939640-BBE7-4928-907B-256A8EDDFDD8}" type="sibTrans" cxnId="{1F712FD3-D0D3-49D8-A31D-DE056F0F5AA2}">
      <dgm:prSet/>
      <dgm:spPr/>
      <dgm:t>
        <a:bodyPr/>
        <a:lstStyle/>
        <a:p>
          <a:endParaRPr lang="en-US"/>
        </a:p>
      </dgm:t>
    </dgm:pt>
    <dgm:pt modelId="{42D4274B-F381-48CF-98A2-C1DBDD7A3051}">
      <dgm:prSet phldrT="[Text]" custT="1"/>
      <dgm:spPr>
        <a:solidFill>
          <a:schemeClr val="accent1">
            <a:lumMod val="20000"/>
            <a:lumOff val="80000"/>
          </a:schemeClr>
        </a:solidFill>
      </dgm:spPr>
      <dgm:t>
        <a:bodyPr/>
        <a:lstStyle/>
        <a:p>
          <a:pPr algn="l"/>
          <a:r>
            <a:rPr lang="en-GB" sz="1200" b="0" dirty="0" smtClean="0">
              <a:latin typeface="Lato"/>
            </a:rPr>
            <a:t>Articles 44 to 49 of GDPR</a:t>
          </a:r>
        </a:p>
        <a:p>
          <a:pPr algn="l"/>
          <a:r>
            <a:rPr lang="en-GB" sz="1200" b="0" dirty="0" smtClean="0">
              <a:latin typeface="Lato"/>
            </a:rPr>
            <a:t>Section 36 of DPA </a:t>
          </a:r>
        </a:p>
      </dgm:t>
    </dgm:pt>
    <dgm:pt modelId="{574CEC14-7000-40EE-951D-C1BB1BDD458B}" type="sibTrans" cxnId="{13B90DBE-6264-440D-8000-554EBA577E6B}">
      <dgm:prSet/>
      <dgm:spPr/>
      <dgm:t>
        <a:bodyPr/>
        <a:lstStyle/>
        <a:p>
          <a:endParaRPr lang="en-US"/>
        </a:p>
      </dgm:t>
    </dgm:pt>
    <dgm:pt modelId="{F85DA21B-F3E1-46EF-B9AB-19B12369280B}" type="parTrans" cxnId="{13B90DBE-6264-440D-8000-554EBA577E6B}">
      <dgm:prSet/>
      <dgm:spPr/>
      <dgm:t>
        <a:bodyPr/>
        <a:lstStyle/>
        <a:p>
          <a:endParaRPr lang="en-US"/>
        </a:p>
      </dgm:t>
    </dgm:pt>
    <dgm:pt modelId="{BAE8BED3-9F84-494C-9DC0-8D658DA5FD1D}" type="pres">
      <dgm:prSet presAssocID="{B3B18897-10E0-42D3-8E83-D679CAA3EC14}" presName="Name0" presStyleCnt="0">
        <dgm:presLayoutVars>
          <dgm:chMax val="7"/>
          <dgm:dir/>
          <dgm:animLvl val="lvl"/>
          <dgm:resizeHandles val="exact"/>
        </dgm:presLayoutVars>
      </dgm:prSet>
      <dgm:spPr/>
      <dgm:t>
        <a:bodyPr/>
        <a:lstStyle/>
        <a:p>
          <a:endParaRPr lang="en-US"/>
        </a:p>
      </dgm:t>
    </dgm:pt>
    <dgm:pt modelId="{4EB294B7-3AA4-418C-B77F-6A4383843470}" type="pres">
      <dgm:prSet presAssocID="{B4AA1B01-95B1-4F30-BB8C-9FCDDD05D5D0}" presName="circle1" presStyleLbl="node1" presStyleIdx="0" presStyleCnt="3"/>
      <dgm:spPr/>
    </dgm:pt>
    <dgm:pt modelId="{BF57CDFD-FF82-4111-8998-C9A6C26E06EF}" type="pres">
      <dgm:prSet presAssocID="{B4AA1B01-95B1-4F30-BB8C-9FCDDD05D5D0}" presName="space" presStyleCnt="0"/>
      <dgm:spPr/>
    </dgm:pt>
    <dgm:pt modelId="{F162A1C8-A464-41F5-913B-DF074D7AB3F2}" type="pres">
      <dgm:prSet presAssocID="{B4AA1B01-95B1-4F30-BB8C-9FCDDD05D5D0}" presName="rect1" presStyleLbl="alignAcc1" presStyleIdx="0" presStyleCnt="3"/>
      <dgm:spPr/>
      <dgm:t>
        <a:bodyPr/>
        <a:lstStyle/>
        <a:p>
          <a:endParaRPr lang="en-US"/>
        </a:p>
      </dgm:t>
    </dgm:pt>
    <dgm:pt modelId="{48D0401E-CECB-4A83-A712-1916434ECC98}" type="pres">
      <dgm:prSet presAssocID="{F199268E-13BA-4E3B-A470-038320DB7411}" presName="vertSpace2" presStyleLbl="node1" presStyleIdx="0" presStyleCnt="3"/>
      <dgm:spPr/>
    </dgm:pt>
    <dgm:pt modelId="{71E6AD98-1A87-4BBD-BC4D-78500CA4192B}" type="pres">
      <dgm:prSet presAssocID="{F199268E-13BA-4E3B-A470-038320DB7411}" presName="circle2" presStyleLbl="node1" presStyleIdx="1" presStyleCnt="3"/>
      <dgm:spPr/>
    </dgm:pt>
    <dgm:pt modelId="{9B40D704-8440-44A3-ADF2-06CAA817E7EB}" type="pres">
      <dgm:prSet presAssocID="{F199268E-13BA-4E3B-A470-038320DB7411}" presName="rect2" presStyleLbl="alignAcc1" presStyleIdx="1" presStyleCnt="3" custScaleX="100437" custScaleY="103718" custLinFactNeighborX="1459" custLinFactNeighborY="11481"/>
      <dgm:spPr/>
      <dgm:t>
        <a:bodyPr/>
        <a:lstStyle/>
        <a:p>
          <a:endParaRPr lang="en-US"/>
        </a:p>
      </dgm:t>
    </dgm:pt>
    <dgm:pt modelId="{F7D8C081-423F-4107-A2D9-89A9DE7E0219}" type="pres">
      <dgm:prSet presAssocID="{42D4274B-F381-48CF-98A2-C1DBDD7A3051}" presName="vertSpace3" presStyleLbl="node1" presStyleIdx="1" presStyleCnt="3"/>
      <dgm:spPr/>
    </dgm:pt>
    <dgm:pt modelId="{796A6A5F-498C-4526-B83D-B387BC7981C5}" type="pres">
      <dgm:prSet presAssocID="{42D4274B-F381-48CF-98A2-C1DBDD7A3051}" presName="circle3" presStyleLbl="node1" presStyleIdx="2" presStyleCnt="3"/>
      <dgm:spPr/>
    </dgm:pt>
    <dgm:pt modelId="{8543306D-6689-41D4-AE4E-4B40BF9DDEEC}" type="pres">
      <dgm:prSet presAssocID="{42D4274B-F381-48CF-98A2-C1DBDD7A3051}" presName="rect3" presStyleLbl="alignAcc1" presStyleIdx="2" presStyleCnt="3" custScaleY="32110" custLinFactNeighborX="109" custLinFactNeighborY="65902"/>
      <dgm:spPr/>
      <dgm:t>
        <a:bodyPr/>
        <a:lstStyle/>
        <a:p>
          <a:endParaRPr lang="en-US"/>
        </a:p>
      </dgm:t>
    </dgm:pt>
    <dgm:pt modelId="{289010F0-292C-4C5D-B8B8-F20FE25A3A51}" type="pres">
      <dgm:prSet presAssocID="{B4AA1B01-95B1-4F30-BB8C-9FCDDD05D5D0}" presName="rect1ParTxNoCh" presStyleLbl="alignAcc1" presStyleIdx="2" presStyleCnt="3">
        <dgm:presLayoutVars>
          <dgm:chMax val="1"/>
          <dgm:bulletEnabled val="1"/>
        </dgm:presLayoutVars>
      </dgm:prSet>
      <dgm:spPr/>
      <dgm:t>
        <a:bodyPr/>
        <a:lstStyle/>
        <a:p>
          <a:endParaRPr lang="en-US"/>
        </a:p>
      </dgm:t>
    </dgm:pt>
    <dgm:pt modelId="{D2EDE4BF-600C-4AE1-A605-1C02E55B3B29}" type="pres">
      <dgm:prSet presAssocID="{F199268E-13BA-4E3B-A470-038320DB7411}" presName="rect2ParTxNoCh" presStyleLbl="alignAcc1" presStyleIdx="2" presStyleCnt="3">
        <dgm:presLayoutVars>
          <dgm:chMax val="1"/>
          <dgm:bulletEnabled val="1"/>
        </dgm:presLayoutVars>
      </dgm:prSet>
      <dgm:spPr/>
      <dgm:t>
        <a:bodyPr/>
        <a:lstStyle/>
        <a:p>
          <a:endParaRPr lang="en-US"/>
        </a:p>
      </dgm:t>
    </dgm:pt>
    <dgm:pt modelId="{D853D0AC-BE21-4ABD-BF91-062FFCE7C962}" type="pres">
      <dgm:prSet presAssocID="{42D4274B-F381-48CF-98A2-C1DBDD7A3051}" presName="rect3ParTxNoCh" presStyleLbl="alignAcc1" presStyleIdx="2" presStyleCnt="3">
        <dgm:presLayoutVars>
          <dgm:chMax val="1"/>
          <dgm:bulletEnabled val="1"/>
        </dgm:presLayoutVars>
      </dgm:prSet>
      <dgm:spPr/>
      <dgm:t>
        <a:bodyPr/>
        <a:lstStyle/>
        <a:p>
          <a:endParaRPr lang="en-US"/>
        </a:p>
      </dgm:t>
    </dgm:pt>
  </dgm:ptLst>
  <dgm:cxnLst>
    <dgm:cxn modelId="{1D5150F4-ED1A-47FE-A942-47F05A60F3DE}" type="presOf" srcId="{42D4274B-F381-48CF-98A2-C1DBDD7A3051}" destId="{D853D0AC-BE21-4ABD-BF91-062FFCE7C962}" srcOrd="1" destOrd="0" presId="urn:microsoft.com/office/officeart/2005/8/layout/target3"/>
    <dgm:cxn modelId="{90EED06D-74AE-4328-AE61-5F9D42F3D6F4}" type="presOf" srcId="{F199268E-13BA-4E3B-A470-038320DB7411}" destId="{D2EDE4BF-600C-4AE1-A605-1C02E55B3B29}" srcOrd="1" destOrd="0" presId="urn:microsoft.com/office/officeart/2005/8/layout/target3"/>
    <dgm:cxn modelId="{0BF74973-D9D7-4C9D-8740-07C9443259C6}" type="presOf" srcId="{B4AA1B01-95B1-4F30-BB8C-9FCDDD05D5D0}" destId="{F162A1C8-A464-41F5-913B-DF074D7AB3F2}" srcOrd="0" destOrd="0" presId="urn:microsoft.com/office/officeart/2005/8/layout/target3"/>
    <dgm:cxn modelId="{6D09790F-D954-4CDF-A3DD-921F3A4DF195}" type="presOf" srcId="{B4AA1B01-95B1-4F30-BB8C-9FCDDD05D5D0}" destId="{289010F0-292C-4C5D-B8B8-F20FE25A3A51}" srcOrd="1" destOrd="0" presId="urn:microsoft.com/office/officeart/2005/8/layout/target3"/>
    <dgm:cxn modelId="{D9838420-7EB0-441E-9343-B6518B739209}" srcId="{B3B18897-10E0-42D3-8E83-D679CAA3EC14}" destId="{B4AA1B01-95B1-4F30-BB8C-9FCDDD05D5D0}" srcOrd="0" destOrd="0" parTransId="{41FCAB7F-55DF-44CB-ADE0-5F1393CDBC74}" sibTransId="{91416A30-DCF2-4140-BEF8-33F7023C78EA}"/>
    <dgm:cxn modelId="{1F712FD3-D0D3-49D8-A31D-DE056F0F5AA2}" srcId="{B3B18897-10E0-42D3-8E83-D679CAA3EC14}" destId="{F199268E-13BA-4E3B-A470-038320DB7411}" srcOrd="1" destOrd="0" parTransId="{D601A986-D4FB-4FAD-A07E-960C813F3737}" sibTransId="{6F939640-BBE7-4928-907B-256A8EDDFDD8}"/>
    <dgm:cxn modelId="{13B90DBE-6264-440D-8000-554EBA577E6B}" srcId="{B3B18897-10E0-42D3-8E83-D679CAA3EC14}" destId="{42D4274B-F381-48CF-98A2-C1DBDD7A3051}" srcOrd="2" destOrd="0" parTransId="{F85DA21B-F3E1-46EF-B9AB-19B12369280B}" sibTransId="{574CEC14-7000-40EE-951D-C1BB1BDD458B}"/>
    <dgm:cxn modelId="{833FDD91-D233-4B12-9EB1-B2C8AA90B142}" type="presOf" srcId="{F199268E-13BA-4E3B-A470-038320DB7411}" destId="{9B40D704-8440-44A3-ADF2-06CAA817E7EB}" srcOrd="0" destOrd="0" presId="urn:microsoft.com/office/officeart/2005/8/layout/target3"/>
    <dgm:cxn modelId="{A7AB27F5-C0DF-4142-9CBF-4BC395BFC77F}" type="presOf" srcId="{42D4274B-F381-48CF-98A2-C1DBDD7A3051}" destId="{8543306D-6689-41D4-AE4E-4B40BF9DDEEC}" srcOrd="0" destOrd="0" presId="urn:microsoft.com/office/officeart/2005/8/layout/target3"/>
    <dgm:cxn modelId="{663CDD98-4A83-4CDD-83B4-49CF807456F1}" type="presOf" srcId="{B3B18897-10E0-42D3-8E83-D679CAA3EC14}" destId="{BAE8BED3-9F84-494C-9DC0-8D658DA5FD1D}" srcOrd="0" destOrd="0" presId="urn:microsoft.com/office/officeart/2005/8/layout/target3"/>
    <dgm:cxn modelId="{6A176664-863E-4896-940F-1BD289B3DF47}" type="presParOf" srcId="{BAE8BED3-9F84-494C-9DC0-8D658DA5FD1D}" destId="{4EB294B7-3AA4-418C-B77F-6A4383843470}" srcOrd="0" destOrd="0" presId="urn:microsoft.com/office/officeart/2005/8/layout/target3"/>
    <dgm:cxn modelId="{183B0005-1FBF-4D34-860F-E52A665DCDA8}" type="presParOf" srcId="{BAE8BED3-9F84-494C-9DC0-8D658DA5FD1D}" destId="{BF57CDFD-FF82-4111-8998-C9A6C26E06EF}" srcOrd="1" destOrd="0" presId="urn:microsoft.com/office/officeart/2005/8/layout/target3"/>
    <dgm:cxn modelId="{3C41E670-B5DD-460B-BF9F-5B9E9570FD97}" type="presParOf" srcId="{BAE8BED3-9F84-494C-9DC0-8D658DA5FD1D}" destId="{F162A1C8-A464-41F5-913B-DF074D7AB3F2}" srcOrd="2" destOrd="0" presId="urn:microsoft.com/office/officeart/2005/8/layout/target3"/>
    <dgm:cxn modelId="{3F8EC161-7982-4ADE-8CA9-2201D151D82D}" type="presParOf" srcId="{BAE8BED3-9F84-494C-9DC0-8D658DA5FD1D}" destId="{48D0401E-CECB-4A83-A712-1916434ECC98}" srcOrd="3" destOrd="0" presId="urn:microsoft.com/office/officeart/2005/8/layout/target3"/>
    <dgm:cxn modelId="{4C260C51-C851-4F06-A21C-701E0D96B5EC}" type="presParOf" srcId="{BAE8BED3-9F84-494C-9DC0-8D658DA5FD1D}" destId="{71E6AD98-1A87-4BBD-BC4D-78500CA4192B}" srcOrd="4" destOrd="0" presId="urn:microsoft.com/office/officeart/2005/8/layout/target3"/>
    <dgm:cxn modelId="{A26B363D-C7DB-49EF-B9A3-38D060739CBE}" type="presParOf" srcId="{BAE8BED3-9F84-494C-9DC0-8D658DA5FD1D}" destId="{9B40D704-8440-44A3-ADF2-06CAA817E7EB}" srcOrd="5" destOrd="0" presId="urn:microsoft.com/office/officeart/2005/8/layout/target3"/>
    <dgm:cxn modelId="{20456F04-8F53-40C7-B6DA-21F01B15C5AC}" type="presParOf" srcId="{BAE8BED3-9F84-494C-9DC0-8D658DA5FD1D}" destId="{F7D8C081-423F-4107-A2D9-89A9DE7E0219}" srcOrd="6" destOrd="0" presId="urn:microsoft.com/office/officeart/2005/8/layout/target3"/>
    <dgm:cxn modelId="{5CF2EEC3-FAF7-4267-B10F-70CF78121AE0}" type="presParOf" srcId="{BAE8BED3-9F84-494C-9DC0-8D658DA5FD1D}" destId="{796A6A5F-498C-4526-B83D-B387BC7981C5}" srcOrd="7" destOrd="0" presId="urn:microsoft.com/office/officeart/2005/8/layout/target3"/>
    <dgm:cxn modelId="{802B03FE-C0E0-4B08-8D05-C1777B5AC8E8}" type="presParOf" srcId="{BAE8BED3-9F84-494C-9DC0-8D658DA5FD1D}" destId="{8543306D-6689-41D4-AE4E-4B40BF9DDEEC}" srcOrd="8" destOrd="0" presId="urn:microsoft.com/office/officeart/2005/8/layout/target3"/>
    <dgm:cxn modelId="{7580F576-0CAE-431A-8867-E085667E4EAE}" type="presParOf" srcId="{BAE8BED3-9F84-494C-9DC0-8D658DA5FD1D}" destId="{289010F0-292C-4C5D-B8B8-F20FE25A3A51}" srcOrd="9" destOrd="0" presId="urn:microsoft.com/office/officeart/2005/8/layout/target3"/>
    <dgm:cxn modelId="{7A0320B1-C668-4ECD-A135-A37C2FA0263C}" type="presParOf" srcId="{BAE8BED3-9F84-494C-9DC0-8D658DA5FD1D}" destId="{D2EDE4BF-600C-4AE1-A605-1C02E55B3B29}" srcOrd="10" destOrd="0" presId="urn:microsoft.com/office/officeart/2005/8/layout/target3"/>
    <dgm:cxn modelId="{E521021D-3CDD-4EE0-B7AC-A6ED65520718}" type="presParOf" srcId="{BAE8BED3-9F84-494C-9DC0-8D658DA5FD1D}" destId="{D853D0AC-BE21-4ABD-BF91-062FFCE7C962}" srcOrd="11"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BE90C02-90FA-4604-85BF-97A5C16DD468}" type="doc">
      <dgm:prSet loTypeId="urn:diagrams.loki3.com/BracketList" loCatId="list" qsTypeId="urn:microsoft.com/office/officeart/2005/8/quickstyle/simple1" qsCatId="simple" csTypeId="urn:microsoft.com/office/officeart/2005/8/colors/accent1_2" csCatId="accent1" phldr="1"/>
      <dgm:spPr/>
      <dgm:t>
        <a:bodyPr/>
        <a:lstStyle/>
        <a:p>
          <a:endParaRPr lang="en-US"/>
        </a:p>
      </dgm:t>
    </dgm:pt>
    <dgm:pt modelId="{CC00E1F9-4EF4-4BA5-89E0-A8DC8AF50ED4}">
      <dgm:prSet phldrT="[Text]"/>
      <dgm:spPr/>
      <dgm:t>
        <a:bodyPr/>
        <a:lstStyle/>
        <a:p>
          <a:r>
            <a:rPr lang="en-US" b="0" i="0" dirty="0"/>
            <a:t>Chapter 1</a:t>
          </a:r>
        </a:p>
      </dgm:t>
    </dgm:pt>
    <dgm:pt modelId="{C17A1A05-D86E-4A86-B5F0-985A92902FA4}" type="parTrans" cxnId="{917F315D-8935-4019-8974-B8A3C681D19D}">
      <dgm:prSet/>
      <dgm:spPr/>
      <dgm:t>
        <a:bodyPr/>
        <a:lstStyle/>
        <a:p>
          <a:endParaRPr lang="en-US" b="0" i="0"/>
        </a:p>
      </dgm:t>
    </dgm:pt>
    <dgm:pt modelId="{77A07DF0-C611-440A-A26C-E7E5AFD3A8A4}" type="sibTrans" cxnId="{917F315D-8935-4019-8974-B8A3C681D19D}">
      <dgm:prSet/>
      <dgm:spPr/>
      <dgm:t>
        <a:bodyPr/>
        <a:lstStyle/>
        <a:p>
          <a:endParaRPr lang="en-US" b="0" i="0"/>
        </a:p>
      </dgm:t>
    </dgm:pt>
    <dgm:pt modelId="{72B1EDAF-336F-4407-925A-FB413E3D3B59}">
      <dgm:prSet phldrT="[Text]" custT="1"/>
      <dgm:spPr/>
      <dgm:t>
        <a:bodyPr/>
        <a:lstStyle/>
        <a:p>
          <a:r>
            <a:rPr lang="en-US" sz="1400" b="0" i="0" dirty="0"/>
            <a:t>General Provisions (Art. 1 to 4)</a:t>
          </a:r>
        </a:p>
      </dgm:t>
    </dgm:pt>
    <dgm:pt modelId="{783A225C-DB7B-4EE8-A1C1-D39110DDFE10}" type="parTrans" cxnId="{84539D67-C86F-48C8-A8FA-31A5286984C3}">
      <dgm:prSet/>
      <dgm:spPr/>
      <dgm:t>
        <a:bodyPr/>
        <a:lstStyle/>
        <a:p>
          <a:endParaRPr lang="en-US" b="0" i="0"/>
        </a:p>
      </dgm:t>
    </dgm:pt>
    <dgm:pt modelId="{4B970FA4-B6DB-46F3-B4DF-0307A2E3A61C}" type="sibTrans" cxnId="{84539D67-C86F-48C8-A8FA-31A5286984C3}">
      <dgm:prSet/>
      <dgm:spPr/>
      <dgm:t>
        <a:bodyPr/>
        <a:lstStyle/>
        <a:p>
          <a:endParaRPr lang="en-US" b="0" i="0"/>
        </a:p>
      </dgm:t>
    </dgm:pt>
    <dgm:pt modelId="{A7AC66F9-8EC3-4769-89CB-4AF4C1BB326A}">
      <dgm:prSet phldrT="[Text]"/>
      <dgm:spPr/>
      <dgm:t>
        <a:bodyPr/>
        <a:lstStyle/>
        <a:p>
          <a:r>
            <a:rPr lang="en-US" b="0" i="0" dirty="0"/>
            <a:t>Chapter 2</a:t>
          </a:r>
        </a:p>
      </dgm:t>
    </dgm:pt>
    <dgm:pt modelId="{A1A86FAD-CE41-4007-8E4D-99F733BC5FB4}" type="parTrans" cxnId="{C028C129-2B69-46A0-8737-B1D719CF88E0}">
      <dgm:prSet/>
      <dgm:spPr/>
      <dgm:t>
        <a:bodyPr/>
        <a:lstStyle/>
        <a:p>
          <a:endParaRPr lang="en-US" b="0" i="0"/>
        </a:p>
      </dgm:t>
    </dgm:pt>
    <dgm:pt modelId="{5DDFDFA2-53C3-49F4-A9E1-5F28A5ED72A2}" type="sibTrans" cxnId="{C028C129-2B69-46A0-8737-B1D719CF88E0}">
      <dgm:prSet/>
      <dgm:spPr/>
      <dgm:t>
        <a:bodyPr/>
        <a:lstStyle/>
        <a:p>
          <a:endParaRPr lang="en-US" b="0" i="0"/>
        </a:p>
      </dgm:t>
    </dgm:pt>
    <dgm:pt modelId="{DA0F7EA0-6F96-413F-8D1E-04A5CBEEB1A2}">
      <dgm:prSet phldrT="[Text]" custT="1"/>
      <dgm:spPr/>
      <dgm:t>
        <a:bodyPr/>
        <a:lstStyle/>
        <a:p>
          <a:r>
            <a:rPr lang="en-US" altLang="en-US" sz="1400" b="0" i="0" dirty="0"/>
            <a:t>Principles (Art. 5 to 11)</a:t>
          </a:r>
          <a:endParaRPr lang="en-US" sz="1400" b="0" i="0" dirty="0"/>
        </a:p>
      </dgm:t>
    </dgm:pt>
    <dgm:pt modelId="{525322FA-1164-49E3-9257-D035E526FC53}" type="parTrans" cxnId="{8B11C34C-AD5A-4FDF-A0FD-7D1B69A033E1}">
      <dgm:prSet/>
      <dgm:spPr/>
      <dgm:t>
        <a:bodyPr/>
        <a:lstStyle/>
        <a:p>
          <a:endParaRPr lang="en-US" b="0" i="0"/>
        </a:p>
      </dgm:t>
    </dgm:pt>
    <dgm:pt modelId="{AA9173D4-020D-4B69-B42D-C4569DE6A8EE}" type="sibTrans" cxnId="{8B11C34C-AD5A-4FDF-A0FD-7D1B69A033E1}">
      <dgm:prSet/>
      <dgm:spPr/>
      <dgm:t>
        <a:bodyPr/>
        <a:lstStyle/>
        <a:p>
          <a:endParaRPr lang="en-US" b="0" i="0"/>
        </a:p>
      </dgm:t>
    </dgm:pt>
    <dgm:pt modelId="{DE60279F-4104-4F98-8604-B403BD7C968F}">
      <dgm:prSet phldrT="[Text]"/>
      <dgm:spPr/>
      <dgm:t>
        <a:bodyPr/>
        <a:lstStyle/>
        <a:p>
          <a:r>
            <a:rPr lang="en-US" b="0" i="0" dirty="0"/>
            <a:t>Chapter 3</a:t>
          </a:r>
        </a:p>
      </dgm:t>
    </dgm:pt>
    <dgm:pt modelId="{295AB573-8695-47BA-A5D5-669E86716D1A}" type="parTrans" cxnId="{07D6CD76-4153-429F-9AF8-308A64E1C1AB}">
      <dgm:prSet/>
      <dgm:spPr/>
      <dgm:t>
        <a:bodyPr/>
        <a:lstStyle/>
        <a:p>
          <a:endParaRPr lang="en-US" b="0" i="0"/>
        </a:p>
      </dgm:t>
    </dgm:pt>
    <dgm:pt modelId="{B92F10E9-2D50-4E07-BCFE-69465F673BB2}" type="sibTrans" cxnId="{07D6CD76-4153-429F-9AF8-308A64E1C1AB}">
      <dgm:prSet/>
      <dgm:spPr/>
      <dgm:t>
        <a:bodyPr/>
        <a:lstStyle/>
        <a:p>
          <a:endParaRPr lang="en-US" b="0" i="0"/>
        </a:p>
      </dgm:t>
    </dgm:pt>
    <dgm:pt modelId="{910EF221-3185-4455-A94A-F22FF5B5F3E6}">
      <dgm:prSet phldrT="[Text]" custT="1"/>
      <dgm:spPr/>
      <dgm:t>
        <a:bodyPr/>
        <a:lstStyle/>
        <a:p>
          <a:r>
            <a:rPr lang="en-US" altLang="en-US" sz="1400" b="0" i="0" dirty="0"/>
            <a:t>Rights of the Data Subject (Art. 12 to 23) </a:t>
          </a:r>
          <a:endParaRPr lang="en-US" sz="1400" b="0" i="0" dirty="0"/>
        </a:p>
      </dgm:t>
    </dgm:pt>
    <dgm:pt modelId="{E9A60C28-3697-41D8-8F3B-9A6DF33FC4F2}" type="parTrans" cxnId="{7AB55C5D-00AA-4815-BF46-36695585D67C}">
      <dgm:prSet/>
      <dgm:spPr/>
      <dgm:t>
        <a:bodyPr/>
        <a:lstStyle/>
        <a:p>
          <a:endParaRPr lang="en-US" b="0" i="0"/>
        </a:p>
      </dgm:t>
    </dgm:pt>
    <dgm:pt modelId="{560C9FBF-B6C9-434A-ABA5-AC50302684CE}" type="sibTrans" cxnId="{7AB55C5D-00AA-4815-BF46-36695585D67C}">
      <dgm:prSet/>
      <dgm:spPr/>
      <dgm:t>
        <a:bodyPr/>
        <a:lstStyle/>
        <a:p>
          <a:endParaRPr lang="en-US" b="0" i="0"/>
        </a:p>
      </dgm:t>
    </dgm:pt>
    <dgm:pt modelId="{9F3AA773-645E-4682-8721-516BB24F8C72}">
      <dgm:prSet phldrT="[Text]"/>
      <dgm:spPr/>
      <dgm:t>
        <a:bodyPr/>
        <a:lstStyle/>
        <a:p>
          <a:r>
            <a:rPr lang="en-US" b="0" i="0" dirty="0"/>
            <a:t>Chapter 4</a:t>
          </a:r>
        </a:p>
      </dgm:t>
    </dgm:pt>
    <dgm:pt modelId="{5CB8003C-CDE4-41E5-A493-02D9D50C1714}" type="parTrans" cxnId="{8E42736D-FFEB-4379-A883-5E228C0DFEFE}">
      <dgm:prSet/>
      <dgm:spPr/>
      <dgm:t>
        <a:bodyPr/>
        <a:lstStyle/>
        <a:p>
          <a:endParaRPr lang="en-US" b="0" i="0"/>
        </a:p>
      </dgm:t>
    </dgm:pt>
    <dgm:pt modelId="{1B88ED89-D1CD-4A55-BBF9-C122619BABD2}" type="sibTrans" cxnId="{8E42736D-FFEB-4379-A883-5E228C0DFEFE}">
      <dgm:prSet/>
      <dgm:spPr/>
      <dgm:t>
        <a:bodyPr/>
        <a:lstStyle/>
        <a:p>
          <a:endParaRPr lang="en-US" b="0" i="0"/>
        </a:p>
      </dgm:t>
    </dgm:pt>
    <dgm:pt modelId="{703EAD5E-A09C-4A05-8B6C-4D29A224F8FF}">
      <dgm:prSet phldrT="[Text]" custT="1"/>
      <dgm:spPr/>
      <dgm:t>
        <a:bodyPr/>
        <a:lstStyle/>
        <a:p>
          <a:r>
            <a:rPr lang="en-US" altLang="en-US" sz="1400" b="0" i="0" dirty="0"/>
            <a:t>Controller and Processor (Art. 24 to 43) </a:t>
          </a:r>
          <a:endParaRPr lang="en-US" sz="1400" b="0" i="0" dirty="0"/>
        </a:p>
      </dgm:t>
    </dgm:pt>
    <dgm:pt modelId="{B657F0F9-CEE6-4993-ABE2-9A9D9EDFDE92}" type="parTrans" cxnId="{286F6DFB-EC15-4801-811A-C49B40D4E177}">
      <dgm:prSet/>
      <dgm:spPr/>
      <dgm:t>
        <a:bodyPr/>
        <a:lstStyle/>
        <a:p>
          <a:endParaRPr lang="en-US" b="0" i="0"/>
        </a:p>
      </dgm:t>
    </dgm:pt>
    <dgm:pt modelId="{FF29398C-20CA-411F-951D-73F441BBC08C}" type="sibTrans" cxnId="{286F6DFB-EC15-4801-811A-C49B40D4E177}">
      <dgm:prSet/>
      <dgm:spPr/>
      <dgm:t>
        <a:bodyPr/>
        <a:lstStyle/>
        <a:p>
          <a:endParaRPr lang="en-US" b="0" i="0"/>
        </a:p>
      </dgm:t>
    </dgm:pt>
    <dgm:pt modelId="{8A279E05-4662-4510-9985-CFFB677BADE6}">
      <dgm:prSet phldrT="[Text]"/>
      <dgm:spPr/>
      <dgm:t>
        <a:bodyPr/>
        <a:lstStyle/>
        <a:p>
          <a:r>
            <a:rPr lang="en-US" b="0" i="0" dirty="0"/>
            <a:t>Chapter 5</a:t>
          </a:r>
        </a:p>
      </dgm:t>
    </dgm:pt>
    <dgm:pt modelId="{013BDD40-0580-453E-83FA-0B321BF82640}" type="parTrans" cxnId="{49E28AAB-26D4-4BC3-ADD6-2E0FC3B0D36F}">
      <dgm:prSet/>
      <dgm:spPr/>
      <dgm:t>
        <a:bodyPr/>
        <a:lstStyle/>
        <a:p>
          <a:endParaRPr lang="en-US" b="0" i="0"/>
        </a:p>
      </dgm:t>
    </dgm:pt>
    <dgm:pt modelId="{A446B850-6825-4E7A-B294-BCF516C8C58D}" type="sibTrans" cxnId="{49E28AAB-26D4-4BC3-ADD6-2E0FC3B0D36F}">
      <dgm:prSet/>
      <dgm:spPr/>
      <dgm:t>
        <a:bodyPr/>
        <a:lstStyle/>
        <a:p>
          <a:endParaRPr lang="en-US" b="0" i="0"/>
        </a:p>
      </dgm:t>
    </dgm:pt>
    <dgm:pt modelId="{4A6B0851-9923-4904-A3B4-48D03BBD90A0}">
      <dgm:prSet phldrT="[Text]" custT="1"/>
      <dgm:spPr/>
      <dgm:t>
        <a:bodyPr/>
        <a:lstStyle/>
        <a:p>
          <a:r>
            <a:rPr lang="en-US" altLang="en-US" sz="1400" b="0" i="0" dirty="0"/>
            <a:t>Transfer of Personal Data to 3rd Countries or International Organizations (Art. 44 to 50)</a:t>
          </a:r>
          <a:endParaRPr lang="en-US" sz="1400" b="0" i="0" dirty="0"/>
        </a:p>
      </dgm:t>
    </dgm:pt>
    <dgm:pt modelId="{2291FAF0-FDB8-4AA9-95DF-B957E57A3CDA}" type="parTrans" cxnId="{404EB2BA-E733-4C19-98FC-9C08167ED110}">
      <dgm:prSet/>
      <dgm:spPr/>
      <dgm:t>
        <a:bodyPr/>
        <a:lstStyle/>
        <a:p>
          <a:endParaRPr lang="en-US" b="0" i="0"/>
        </a:p>
      </dgm:t>
    </dgm:pt>
    <dgm:pt modelId="{0BA3F2B6-12F7-4644-8C92-12033E9CF35A}" type="sibTrans" cxnId="{404EB2BA-E733-4C19-98FC-9C08167ED110}">
      <dgm:prSet/>
      <dgm:spPr/>
      <dgm:t>
        <a:bodyPr/>
        <a:lstStyle/>
        <a:p>
          <a:endParaRPr lang="en-US" b="0" i="0"/>
        </a:p>
      </dgm:t>
    </dgm:pt>
    <dgm:pt modelId="{7696C20E-ADB4-414D-849D-7CF86221C919}">
      <dgm:prSet phldrT="[Text]"/>
      <dgm:spPr/>
      <dgm:t>
        <a:bodyPr/>
        <a:lstStyle/>
        <a:p>
          <a:r>
            <a:rPr lang="en-US" b="0" i="0" dirty="0"/>
            <a:t>Chapter 6</a:t>
          </a:r>
        </a:p>
      </dgm:t>
    </dgm:pt>
    <dgm:pt modelId="{E16C6C82-5522-4030-A143-A9A6AD24A710}" type="parTrans" cxnId="{94953576-3BFB-4486-B194-68765171CF86}">
      <dgm:prSet/>
      <dgm:spPr/>
      <dgm:t>
        <a:bodyPr/>
        <a:lstStyle/>
        <a:p>
          <a:endParaRPr lang="en-US" b="0" i="0"/>
        </a:p>
      </dgm:t>
    </dgm:pt>
    <dgm:pt modelId="{924F0CB3-F6B5-4FE8-88E8-CB1274C03AED}" type="sibTrans" cxnId="{94953576-3BFB-4486-B194-68765171CF86}">
      <dgm:prSet/>
      <dgm:spPr/>
      <dgm:t>
        <a:bodyPr/>
        <a:lstStyle/>
        <a:p>
          <a:endParaRPr lang="en-US" b="0" i="0"/>
        </a:p>
      </dgm:t>
    </dgm:pt>
    <dgm:pt modelId="{6756EC2A-926D-4D6A-9C44-68D2D010F6CB}">
      <dgm:prSet phldrT="[Text]" custT="1"/>
      <dgm:spPr/>
      <dgm:t>
        <a:bodyPr/>
        <a:lstStyle/>
        <a:p>
          <a:r>
            <a:rPr lang="en-US" altLang="en-US" sz="1400" b="0" i="0" dirty="0"/>
            <a:t>Independent Supervisory Authorities  (Art. 51 to 59)</a:t>
          </a:r>
          <a:endParaRPr lang="en-US" sz="1400" b="0" i="0" dirty="0"/>
        </a:p>
      </dgm:t>
    </dgm:pt>
    <dgm:pt modelId="{2F213AB7-D5FE-48EA-B7B4-7F3D1835ECD2}" type="parTrans" cxnId="{838839FA-C129-4989-BD1F-D0AAABD3B14C}">
      <dgm:prSet/>
      <dgm:spPr/>
      <dgm:t>
        <a:bodyPr/>
        <a:lstStyle/>
        <a:p>
          <a:endParaRPr lang="en-US" b="0" i="0"/>
        </a:p>
      </dgm:t>
    </dgm:pt>
    <dgm:pt modelId="{F9BACCD4-1151-4C38-93C0-C1764F97CA23}" type="sibTrans" cxnId="{838839FA-C129-4989-BD1F-D0AAABD3B14C}">
      <dgm:prSet/>
      <dgm:spPr/>
      <dgm:t>
        <a:bodyPr/>
        <a:lstStyle/>
        <a:p>
          <a:endParaRPr lang="en-US" b="0" i="0"/>
        </a:p>
      </dgm:t>
    </dgm:pt>
    <dgm:pt modelId="{EE3E7752-BCED-415D-A939-29F28AF5BF05}">
      <dgm:prSet phldrT="[Text]"/>
      <dgm:spPr/>
      <dgm:t>
        <a:bodyPr/>
        <a:lstStyle/>
        <a:p>
          <a:r>
            <a:rPr lang="en-US" b="0" i="0" dirty="0"/>
            <a:t>Chapter 7</a:t>
          </a:r>
        </a:p>
      </dgm:t>
    </dgm:pt>
    <dgm:pt modelId="{C9354A8A-E23B-4D8D-9A8B-7438DC62A363}" type="parTrans" cxnId="{31A7041D-0023-4382-8167-1963E79EAE5E}">
      <dgm:prSet/>
      <dgm:spPr/>
      <dgm:t>
        <a:bodyPr/>
        <a:lstStyle/>
        <a:p>
          <a:endParaRPr lang="en-US" b="0" i="0"/>
        </a:p>
      </dgm:t>
    </dgm:pt>
    <dgm:pt modelId="{0B1B95D2-09A8-4C86-A9A4-08FC1DA494EC}" type="sibTrans" cxnId="{31A7041D-0023-4382-8167-1963E79EAE5E}">
      <dgm:prSet/>
      <dgm:spPr/>
      <dgm:t>
        <a:bodyPr/>
        <a:lstStyle/>
        <a:p>
          <a:endParaRPr lang="en-US" b="0" i="0"/>
        </a:p>
      </dgm:t>
    </dgm:pt>
    <dgm:pt modelId="{850B6774-6B59-4B30-A619-344FA84F3F88}">
      <dgm:prSet phldrT="[Text]" custT="1"/>
      <dgm:spPr/>
      <dgm:t>
        <a:bodyPr/>
        <a:lstStyle/>
        <a:p>
          <a:r>
            <a:rPr lang="en-US" altLang="en-US" sz="1400" b="0" i="0" dirty="0"/>
            <a:t>Cooperation and Consistency  (Art. 60 to 76)</a:t>
          </a:r>
          <a:endParaRPr lang="en-US" sz="1400" b="0" i="0" dirty="0"/>
        </a:p>
      </dgm:t>
    </dgm:pt>
    <dgm:pt modelId="{5CDF2570-6D1C-4C06-89BA-754CD0B89274}" type="parTrans" cxnId="{B2490D54-BF6A-4B5C-87D3-C68CE216F09F}">
      <dgm:prSet/>
      <dgm:spPr/>
      <dgm:t>
        <a:bodyPr/>
        <a:lstStyle/>
        <a:p>
          <a:endParaRPr lang="en-US" b="0" i="0"/>
        </a:p>
      </dgm:t>
    </dgm:pt>
    <dgm:pt modelId="{DB506FF9-8B6C-444C-A2D3-C931009AA707}" type="sibTrans" cxnId="{B2490D54-BF6A-4B5C-87D3-C68CE216F09F}">
      <dgm:prSet/>
      <dgm:spPr/>
      <dgm:t>
        <a:bodyPr/>
        <a:lstStyle/>
        <a:p>
          <a:endParaRPr lang="en-US" b="0" i="0"/>
        </a:p>
      </dgm:t>
    </dgm:pt>
    <dgm:pt modelId="{7E818851-0337-4A8E-9B7B-AA5197FDD435}">
      <dgm:prSet phldrT="[Text]"/>
      <dgm:spPr/>
      <dgm:t>
        <a:bodyPr/>
        <a:lstStyle/>
        <a:p>
          <a:r>
            <a:rPr lang="en-US" b="0" i="0" dirty="0"/>
            <a:t>Chapter 8</a:t>
          </a:r>
        </a:p>
      </dgm:t>
    </dgm:pt>
    <dgm:pt modelId="{37511ED6-6D51-4EA0-B2B4-5CDEEA6A5FB3}" type="parTrans" cxnId="{28F6A548-062C-4916-B461-5A13870DC27A}">
      <dgm:prSet/>
      <dgm:spPr/>
      <dgm:t>
        <a:bodyPr/>
        <a:lstStyle/>
        <a:p>
          <a:endParaRPr lang="en-US" b="0" i="0"/>
        </a:p>
      </dgm:t>
    </dgm:pt>
    <dgm:pt modelId="{2ACBB806-08D8-4575-B814-599D5A132274}" type="sibTrans" cxnId="{28F6A548-062C-4916-B461-5A13870DC27A}">
      <dgm:prSet/>
      <dgm:spPr/>
      <dgm:t>
        <a:bodyPr/>
        <a:lstStyle/>
        <a:p>
          <a:endParaRPr lang="en-US" b="0" i="0"/>
        </a:p>
      </dgm:t>
    </dgm:pt>
    <dgm:pt modelId="{B5D085C5-30FB-421C-8B8F-953994EED7AC}">
      <dgm:prSet phldrT="[Text]" custT="1"/>
      <dgm:spPr/>
      <dgm:t>
        <a:bodyPr/>
        <a:lstStyle/>
        <a:p>
          <a:r>
            <a:rPr lang="en-US" altLang="en-US" sz="1400" b="0" i="0" dirty="0"/>
            <a:t>Remedies, Liability and Penalties  (Art. 77 to 84)</a:t>
          </a:r>
          <a:endParaRPr lang="en-US" sz="1400" b="0" i="0" dirty="0"/>
        </a:p>
      </dgm:t>
    </dgm:pt>
    <dgm:pt modelId="{36B77989-B731-48CB-893F-A2924D1756DB}" type="parTrans" cxnId="{451B597E-09C3-4F60-A2DD-3877E03143E3}">
      <dgm:prSet/>
      <dgm:spPr/>
      <dgm:t>
        <a:bodyPr/>
        <a:lstStyle/>
        <a:p>
          <a:endParaRPr lang="en-US" b="0" i="0"/>
        </a:p>
      </dgm:t>
    </dgm:pt>
    <dgm:pt modelId="{91173834-2223-4E43-A2D9-DC6D1C5ED7C5}" type="sibTrans" cxnId="{451B597E-09C3-4F60-A2DD-3877E03143E3}">
      <dgm:prSet/>
      <dgm:spPr/>
      <dgm:t>
        <a:bodyPr/>
        <a:lstStyle/>
        <a:p>
          <a:endParaRPr lang="en-US" b="0" i="0"/>
        </a:p>
      </dgm:t>
    </dgm:pt>
    <dgm:pt modelId="{5A9562F9-BBC5-4C78-8426-E3699CB9023F}">
      <dgm:prSet phldrT="[Text]"/>
      <dgm:spPr/>
      <dgm:t>
        <a:bodyPr/>
        <a:lstStyle/>
        <a:p>
          <a:r>
            <a:rPr lang="en-US" b="0" i="0" dirty="0"/>
            <a:t>Chapter 9</a:t>
          </a:r>
        </a:p>
      </dgm:t>
    </dgm:pt>
    <dgm:pt modelId="{CD593DB1-F031-42B9-A880-DC7A365337E8}" type="parTrans" cxnId="{8A713774-FE42-49E3-8636-6E5981CD5CE3}">
      <dgm:prSet/>
      <dgm:spPr/>
      <dgm:t>
        <a:bodyPr/>
        <a:lstStyle/>
        <a:p>
          <a:endParaRPr lang="en-US" b="0" i="0"/>
        </a:p>
      </dgm:t>
    </dgm:pt>
    <dgm:pt modelId="{71B0D6F5-72F6-4CC6-898C-A6C10AF5C6A3}" type="sibTrans" cxnId="{8A713774-FE42-49E3-8636-6E5981CD5CE3}">
      <dgm:prSet/>
      <dgm:spPr/>
      <dgm:t>
        <a:bodyPr/>
        <a:lstStyle/>
        <a:p>
          <a:endParaRPr lang="en-US" b="0" i="0"/>
        </a:p>
      </dgm:t>
    </dgm:pt>
    <dgm:pt modelId="{181F20F1-BD1C-4C94-AEEC-A31791EFC6FD}">
      <dgm:prSet phldrT="[Text]"/>
      <dgm:spPr/>
      <dgm:t>
        <a:bodyPr/>
        <a:lstStyle/>
        <a:p>
          <a:r>
            <a:rPr lang="en-US" b="0" i="0" dirty="0"/>
            <a:t>Chapter 10</a:t>
          </a:r>
        </a:p>
      </dgm:t>
    </dgm:pt>
    <dgm:pt modelId="{CE2D7811-8757-46D8-B99D-F786C0E3AA25}" type="parTrans" cxnId="{8995AEA5-DB37-4E8D-835F-0FCABE426716}">
      <dgm:prSet/>
      <dgm:spPr/>
      <dgm:t>
        <a:bodyPr/>
        <a:lstStyle/>
        <a:p>
          <a:endParaRPr lang="en-US" b="0" i="0"/>
        </a:p>
      </dgm:t>
    </dgm:pt>
    <dgm:pt modelId="{8B41C8DF-871E-49A3-868D-E608E32194A3}" type="sibTrans" cxnId="{8995AEA5-DB37-4E8D-835F-0FCABE426716}">
      <dgm:prSet/>
      <dgm:spPr/>
      <dgm:t>
        <a:bodyPr/>
        <a:lstStyle/>
        <a:p>
          <a:endParaRPr lang="en-US" b="0" i="0"/>
        </a:p>
      </dgm:t>
    </dgm:pt>
    <dgm:pt modelId="{D6B5106D-4CED-4D85-BFA7-6BE0C3FB0EE4}">
      <dgm:prSet phldrT="[Text]"/>
      <dgm:spPr/>
      <dgm:t>
        <a:bodyPr/>
        <a:lstStyle/>
        <a:p>
          <a:r>
            <a:rPr lang="en-US" b="0" i="0" dirty="0"/>
            <a:t>Chapter 11</a:t>
          </a:r>
        </a:p>
      </dgm:t>
    </dgm:pt>
    <dgm:pt modelId="{6D7430B1-21D8-42FC-B87B-9A93CBDA73CD}" type="parTrans" cxnId="{39895C24-B7B5-469F-9BB7-98286A004070}">
      <dgm:prSet/>
      <dgm:spPr/>
      <dgm:t>
        <a:bodyPr/>
        <a:lstStyle/>
        <a:p>
          <a:endParaRPr lang="en-US" b="0" i="0"/>
        </a:p>
      </dgm:t>
    </dgm:pt>
    <dgm:pt modelId="{FF124820-09EE-426E-98F8-0F17BC53E9C4}" type="sibTrans" cxnId="{39895C24-B7B5-469F-9BB7-98286A004070}">
      <dgm:prSet/>
      <dgm:spPr/>
      <dgm:t>
        <a:bodyPr/>
        <a:lstStyle/>
        <a:p>
          <a:endParaRPr lang="en-US" b="0" i="0"/>
        </a:p>
      </dgm:t>
    </dgm:pt>
    <dgm:pt modelId="{C229CA9B-461D-4CC8-9093-B25AB2682281}">
      <dgm:prSet phldrT="[Text]" custT="1"/>
      <dgm:spPr/>
      <dgm:t>
        <a:bodyPr/>
        <a:lstStyle/>
        <a:p>
          <a:r>
            <a:rPr lang="en-US" altLang="en-US" sz="1400" b="0" i="0" dirty="0"/>
            <a:t>Provisions Relating to Specific Processing Situations  (Art. 85 to 91)</a:t>
          </a:r>
          <a:endParaRPr lang="en-US" sz="1400" b="0" i="0" dirty="0"/>
        </a:p>
      </dgm:t>
    </dgm:pt>
    <dgm:pt modelId="{21D46A71-C62F-43FD-ACE0-3F54B179B709}" type="parTrans" cxnId="{E3B31253-DC57-4035-A47E-6230BA438A41}">
      <dgm:prSet/>
      <dgm:spPr/>
      <dgm:t>
        <a:bodyPr/>
        <a:lstStyle/>
        <a:p>
          <a:endParaRPr lang="en-US" b="0" i="0"/>
        </a:p>
      </dgm:t>
    </dgm:pt>
    <dgm:pt modelId="{A6C4FE42-F839-4C63-9BA9-9C8730E2386C}" type="sibTrans" cxnId="{E3B31253-DC57-4035-A47E-6230BA438A41}">
      <dgm:prSet/>
      <dgm:spPr/>
      <dgm:t>
        <a:bodyPr/>
        <a:lstStyle/>
        <a:p>
          <a:endParaRPr lang="en-US" b="0" i="0"/>
        </a:p>
      </dgm:t>
    </dgm:pt>
    <dgm:pt modelId="{96651B47-0C05-43A3-948B-0A676697A6EC}">
      <dgm:prSet phldrT="[Text]" custT="1"/>
      <dgm:spPr/>
      <dgm:t>
        <a:bodyPr/>
        <a:lstStyle/>
        <a:p>
          <a:r>
            <a:rPr lang="en-US" altLang="en-US" sz="1400" b="0" i="0" dirty="0"/>
            <a:t>Delegated Acts and Implementing Acts  (Art. 92 to 93)</a:t>
          </a:r>
          <a:endParaRPr lang="en-US" sz="1400" b="0" i="0" dirty="0"/>
        </a:p>
      </dgm:t>
    </dgm:pt>
    <dgm:pt modelId="{0FDE0DCA-3D9F-4DC4-AD42-924FA31E8A14}" type="parTrans" cxnId="{FE77871A-A939-4B4A-893F-B566CF5592B1}">
      <dgm:prSet/>
      <dgm:spPr/>
      <dgm:t>
        <a:bodyPr/>
        <a:lstStyle/>
        <a:p>
          <a:endParaRPr lang="en-US" b="0" i="0"/>
        </a:p>
      </dgm:t>
    </dgm:pt>
    <dgm:pt modelId="{B18A093F-2E26-47AB-955E-D7F85E9C886F}" type="sibTrans" cxnId="{FE77871A-A939-4B4A-893F-B566CF5592B1}">
      <dgm:prSet/>
      <dgm:spPr/>
      <dgm:t>
        <a:bodyPr/>
        <a:lstStyle/>
        <a:p>
          <a:endParaRPr lang="en-US" b="0" i="0"/>
        </a:p>
      </dgm:t>
    </dgm:pt>
    <dgm:pt modelId="{22388443-6E5E-4873-B8D8-0E672556F7EA}">
      <dgm:prSet phldrT="[Text]" custT="1"/>
      <dgm:spPr/>
      <dgm:t>
        <a:bodyPr/>
        <a:lstStyle/>
        <a:p>
          <a:r>
            <a:rPr lang="en-US" altLang="en-US" sz="1400" b="0" i="0" dirty="0"/>
            <a:t>Final Provisions  (Art. 94 to 99)</a:t>
          </a:r>
          <a:endParaRPr lang="en-US" sz="1400" b="0" i="0" dirty="0"/>
        </a:p>
      </dgm:t>
    </dgm:pt>
    <dgm:pt modelId="{168F1648-FE3B-48CC-8806-240FBEF1CBC0}" type="parTrans" cxnId="{47BD723A-51EC-4FCD-ADA6-325636CF0352}">
      <dgm:prSet/>
      <dgm:spPr/>
      <dgm:t>
        <a:bodyPr/>
        <a:lstStyle/>
        <a:p>
          <a:endParaRPr lang="en-US" b="0" i="0"/>
        </a:p>
      </dgm:t>
    </dgm:pt>
    <dgm:pt modelId="{24FAC279-5578-4262-AD9E-58845C4E384F}" type="sibTrans" cxnId="{47BD723A-51EC-4FCD-ADA6-325636CF0352}">
      <dgm:prSet/>
      <dgm:spPr/>
      <dgm:t>
        <a:bodyPr/>
        <a:lstStyle/>
        <a:p>
          <a:endParaRPr lang="en-US" b="0" i="0"/>
        </a:p>
      </dgm:t>
    </dgm:pt>
    <dgm:pt modelId="{FE31F8A4-1F85-4334-BB10-CA863D4B97A2}" type="pres">
      <dgm:prSet presAssocID="{0BE90C02-90FA-4604-85BF-97A5C16DD468}" presName="Name0" presStyleCnt="0">
        <dgm:presLayoutVars>
          <dgm:dir/>
          <dgm:animLvl val="lvl"/>
          <dgm:resizeHandles val="exact"/>
        </dgm:presLayoutVars>
      </dgm:prSet>
      <dgm:spPr/>
      <dgm:t>
        <a:bodyPr/>
        <a:lstStyle/>
        <a:p>
          <a:endParaRPr lang="en-US"/>
        </a:p>
      </dgm:t>
    </dgm:pt>
    <dgm:pt modelId="{E7530816-F1BA-4F23-9848-1DC9F93B50CC}" type="pres">
      <dgm:prSet presAssocID="{CC00E1F9-4EF4-4BA5-89E0-A8DC8AF50ED4}" presName="linNode" presStyleCnt="0"/>
      <dgm:spPr/>
    </dgm:pt>
    <dgm:pt modelId="{1086742E-9B88-4C42-B5F0-F10486A96EFA}" type="pres">
      <dgm:prSet presAssocID="{CC00E1F9-4EF4-4BA5-89E0-A8DC8AF50ED4}" presName="parTx" presStyleLbl="revTx" presStyleIdx="0" presStyleCnt="11">
        <dgm:presLayoutVars>
          <dgm:chMax val="1"/>
          <dgm:bulletEnabled val="1"/>
        </dgm:presLayoutVars>
      </dgm:prSet>
      <dgm:spPr/>
      <dgm:t>
        <a:bodyPr/>
        <a:lstStyle/>
        <a:p>
          <a:endParaRPr lang="en-US"/>
        </a:p>
      </dgm:t>
    </dgm:pt>
    <dgm:pt modelId="{D2723758-12B8-4A7F-9FA9-964ED9824450}" type="pres">
      <dgm:prSet presAssocID="{CC00E1F9-4EF4-4BA5-89E0-A8DC8AF50ED4}" presName="bracket" presStyleLbl="parChTrans1D1" presStyleIdx="0" presStyleCnt="11"/>
      <dgm:spPr/>
    </dgm:pt>
    <dgm:pt modelId="{FD1B0C52-DC2C-4913-B0B9-7BBD8A47D722}" type="pres">
      <dgm:prSet presAssocID="{CC00E1F9-4EF4-4BA5-89E0-A8DC8AF50ED4}" presName="spH" presStyleCnt="0"/>
      <dgm:spPr/>
    </dgm:pt>
    <dgm:pt modelId="{B8A31E42-227C-4EC7-B809-B6BDAA29322D}" type="pres">
      <dgm:prSet presAssocID="{CC00E1F9-4EF4-4BA5-89E0-A8DC8AF50ED4}" presName="desTx" presStyleLbl="node1" presStyleIdx="0" presStyleCnt="11">
        <dgm:presLayoutVars>
          <dgm:bulletEnabled val="1"/>
        </dgm:presLayoutVars>
      </dgm:prSet>
      <dgm:spPr/>
      <dgm:t>
        <a:bodyPr/>
        <a:lstStyle/>
        <a:p>
          <a:endParaRPr lang="en-US"/>
        </a:p>
      </dgm:t>
    </dgm:pt>
    <dgm:pt modelId="{CC4992C0-3302-47C9-B1DE-74B9774CE029}" type="pres">
      <dgm:prSet presAssocID="{77A07DF0-C611-440A-A26C-E7E5AFD3A8A4}" presName="spV" presStyleCnt="0"/>
      <dgm:spPr/>
    </dgm:pt>
    <dgm:pt modelId="{42953798-81B0-49B6-9808-E0AF035DAA4E}" type="pres">
      <dgm:prSet presAssocID="{A7AC66F9-8EC3-4769-89CB-4AF4C1BB326A}" presName="linNode" presStyleCnt="0"/>
      <dgm:spPr/>
    </dgm:pt>
    <dgm:pt modelId="{653E1552-A285-4DBC-8506-FC42C5001B93}" type="pres">
      <dgm:prSet presAssocID="{A7AC66F9-8EC3-4769-89CB-4AF4C1BB326A}" presName="parTx" presStyleLbl="revTx" presStyleIdx="1" presStyleCnt="11">
        <dgm:presLayoutVars>
          <dgm:chMax val="1"/>
          <dgm:bulletEnabled val="1"/>
        </dgm:presLayoutVars>
      </dgm:prSet>
      <dgm:spPr/>
      <dgm:t>
        <a:bodyPr/>
        <a:lstStyle/>
        <a:p>
          <a:endParaRPr lang="en-US"/>
        </a:p>
      </dgm:t>
    </dgm:pt>
    <dgm:pt modelId="{504C6E7A-E4A5-4822-9E84-071C2D6121BB}" type="pres">
      <dgm:prSet presAssocID="{A7AC66F9-8EC3-4769-89CB-4AF4C1BB326A}" presName="bracket" presStyleLbl="parChTrans1D1" presStyleIdx="1" presStyleCnt="11"/>
      <dgm:spPr/>
    </dgm:pt>
    <dgm:pt modelId="{5A908039-D3EF-4227-8914-4CDC6428B7D3}" type="pres">
      <dgm:prSet presAssocID="{A7AC66F9-8EC3-4769-89CB-4AF4C1BB326A}" presName="spH" presStyleCnt="0"/>
      <dgm:spPr/>
    </dgm:pt>
    <dgm:pt modelId="{9712EDFC-6A9A-495F-AE35-6F555B8A5C43}" type="pres">
      <dgm:prSet presAssocID="{A7AC66F9-8EC3-4769-89CB-4AF4C1BB326A}" presName="desTx" presStyleLbl="node1" presStyleIdx="1" presStyleCnt="11">
        <dgm:presLayoutVars>
          <dgm:bulletEnabled val="1"/>
        </dgm:presLayoutVars>
      </dgm:prSet>
      <dgm:spPr/>
      <dgm:t>
        <a:bodyPr/>
        <a:lstStyle/>
        <a:p>
          <a:endParaRPr lang="en-US"/>
        </a:p>
      </dgm:t>
    </dgm:pt>
    <dgm:pt modelId="{0C822128-67F1-4D70-86AF-CBE037D61B9B}" type="pres">
      <dgm:prSet presAssocID="{5DDFDFA2-53C3-49F4-A9E1-5F28A5ED72A2}" presName="spV" presStyleCnt="0"/>
      <dgm:spPr/>
    </dgm:pt>
    <dgm:pt modelId="{2D8D0E56-7CA1-4B6C-8572-FE24F425096B}" type="pres">
      <dgm:prSet presAssocID="{DE60279F-4104-4F98-8604-B403BD7C968F}" presName="linNode" presStyleCnt="0"/>
      <dgm:spPr/>
    </dgm:pt>
    <dgm:pt modelId="{C35780CF-2B2B-4B28-A9F6-96A0E6444251}" type="pres">
      <dgm:prSet presAssocID="{DE60279F-4104-4F98-8604-B403BD7C968F}" presName="parTx" presStyleLbl="revTx" presStyleIdx="2" presStyleCnt="11">
        <dgm:presLayoutVars>
          <dgm:chMax val="1"/>
          <dgm:bulletEnabled val="1"/>
        </dgm:presLayoutVars>
      </dgm:prSet>
      <dgm:spPr/>
      <dgm:t>
        <a:bodyPr/>
        <a:lstStyle/>
        <a:p>
          <a:endParaRPr lang="en-US"/>
        </a:p>
      </dgm:t>
    </dgm:pt>
    <dgm:pt modelId="{338EBF0B-8B02-43F5-B50E-FB5E448DF9F9}" type="pres">
      <dgm:prSet presAssocID="{DE60279F-4104-4F98-8604-B403BD7C968F}" presName="bracket" presStyleLbl="parChTrans1D1" presStyleIdx="2" presStyleCnt="11"/>
      <dgm:spPr/>
    </dgm:pt>
    <dgm:pt modelId="{13E37623-773B-4B1B-A003-13ACCF2DEB4F}" type="pres">
      <dgm:prSet presAssocID="{DE60279F-4104-4F98-8604-B403BD7C968F}" presName="spH" presStyleCnt="0"/>
      <dgm:spPr/>
    </dgm:pt>
    <dgm:pt modelId="{884C8207-A608-4C7D-A255-3C3661A1B786}" type="pres">
      <dgm:prSet presAssocID="{DE60279F-4104-4F98-8604-B403BD7C968F}" presName="desTx" presStyleLbl="node1" presStyleIdx="2" presStyleCnt="11">
        <dgm:presLayoutVars>
          <dgm:bulletEnabled val="1"/>
        </dgm:presLayoutVars>
      </dgm:prSet>
      <dgm:spPr/>
      <dgm:t>
        <a:bodyPr/>
        <a:lstStyle/>
        <a:p>
          <a:endParaRPr lang="en-US"/>
        </a:p>
      </dgm:t>
    </dgm:pt>
    <dgm:pt modelId="{9F664EA2-A2C4-4E19-AF8D-8D535628F67B}" type="pres">
      <dgm:prSet presAssocID="{B92F10E9-2D50-4E07-BCFE-69465F673BB2}" presName="spV" presStyleCnt="0"/>
      <dgm:spPr/>
    </dgm:pt>
    <dgm:pt modelId="{84F5957B-2825-4813-9C4C-D4A24C3C675E}" type="pres">
      <dgm:prSet presAssocID="{9F3AA773-645E-4682-8721-516BB24F8C72}" presName="linNode" presStyleCnt="0"/>
      <dgm:spPr/>
    </dgm:pt>
    <dgm:pt modelId="{D040F172-B6A4-4C86-8AB6-2D0D0E012F6A}" type="pres">
      <dgm:prSet presAssocID="{9F3AA773-645E-4682-8721-516BB24F8C72}" presName="parTx" presStyleLbl="revTx" presStyleIdx="3" presStyleCnt="11">
        <dgm:presLayoutVars>
          <dgm:chMax val="1"/>
          <dgm:bulletEnabled val="1"/>
        </dgm:presLayoutVars>
      </dgm:prSet>
      <dgm:spPr/>
      <dgm:t>
        <a:bodyPr/>
        <a:lstStyle/>
        <a:p>
          <a:endParaRPr lang="en-US"/>
        </a:p>
      </dgm:t>
    </dgm:pt>
    <dgm:pt modelId="{DFE37F98-0FBC-4183-9FCE-7EB872EF4262}" type="pres">
      <dgm:prSet presAssocID="{9F3AA773-645E-4682-8721-516BB24F8C72}" presName="bracket" presStyleLbl="parChTrans1D1" presStyleIdx="3" presStyleCnt="11"/>
      <dgm:spPr/>
    </dgm:pt>
    <dgm:pt modelId="{5A9F24F9-5C3D-46B7-ADDB-2720FF4831D4}" type="pres">
      <dgm:prSet presAssocID="{9F3AA773-645E-4682-8721-516BB24F8C72}" presName="spH" presStyleCnt="0"/>
      <dgm:spPr/>
    </dgm:pt>
    <dgm:pt modelId="{9C5CBDDC-45F0-4DC4-9134-3101E9CAFB6A}" type="pres">
      <dgm:prSet presAssocID="{9F3AA773-645E-4682-8721-516BB24F8C72}" presName="desTx" presStyleLbl="node1" presStyleIdx="3" presStyleCnt="11">
        <dgm:presLayoutVars>
          <dgm:bulletEnabled val="1"/>
        </dgm:presLayoutVars>
      </dgm:prSet>
      <dgm:spPr/>
      <dgm:t>
        <a:bodyPr/>
        <a:lstStyle/>
        <a:p>
          <a:endParaRPr lang="en-US"/>
        </a:p>
      </dgm:t>
    </dgm:pt>
    <dgm:pt modelId="{597E4E97-E5F0-4456-B21B-88DF48932C07}" type="pres">
      <dgm:prSet presAssocID="{1B88ED89-D1CD-4A55-BBF9-C122619BABD2}" presName="spV" presStyleCnt="0"/>
      <dgm:spPr/>
    </dgm:pt>
    <dgm:pt modelId="{F028DAB7-DC09-47FE-AFB4-B326CF82AEF2}" type="pres">
      <dgm:prSet presAssocID="{8A279E05-4662-4510-9985-CFFB677BADE6}" presName="linNode" presStyleCnt="0"/>
      <dgm:spPr/>
    </dgm:pt>
    <dgm:pt modelId="{63089B5A-EE9F-47E2-9C04-F375C46725FB}" type="pres">
      <dgm:prSet presAssocID="{8A279E05-4662-4510-9985-CFFB677BADE6}" presName="parTx" presStyleLbl="revTx" presStyleIdx="4" presStyleCnt="11">
        <dgm:presLayoutVars>
          <dgm:chMax val="1"/>
          <dgm:bulletEnabled val="1"/>
        </dgm:presLayoutVars>
      </dgm:prSet>
      <dgm:spPr/>
      <dgm:t>
        <a:bodyPr/>
        <a:lstStyle/>
        <a:p>
          <a:endParaRPr lang="en-US"/>
        </a:p>
      </dgm:t>
    </dgm:pt>
    <dgm:pt modelId="{59A4B66A-1E53-4E51-BA6E-F9C62D0DC04F}" type="pres">
      <dgm:prSet presAssocID="{8A279E05-4662-4510-9985-CFFB677BADE6}" presName="bracket" presStyleLbl="parChTrans1D1" presStyleIdx="4" presStyleCnt="11"/>
      <dgm:spPr/>
    </dgm:pt>
    <dgm:pt modelId="{79CCCBC0-7216-4B62-913D-5ADD2EE0DFB5}" type="pres">
      <dgm:prSet presAssocID="{8A279E05-4662-4510-9985-CFFB677BADE6}" presName="spH" presStyleCnt="0"/>
      <dgm:spPr/>
    </dgm:pt>
    <dgm:pt modelId="{20CDA178-D19E-4BED-B445-EDDD88757BBD}" type="pres">
      <dgm:prSet presAssocID="{8A279E05-4662-4510-9985-CFFB677BADE6}" presName="desTx" presStyleLbl="node1" presStyleIdx="4" presStyleCnt="11">
        <dgm:presLayoutVars>
          <dgm:bulletEnabled val="1"/>
        </dgm:presLayoutVars>
      </dgm:prSet>
      <dgm:spPr/>
      <dgm:t>
        <a:bodyPr/>
        <a:lstStyle/>
        <a:p>
          <a:endParaRPr lang="en-US"/>
        </a:p>
      </dgm:t>
    </dgm:pt>
    <dgm:pt modelId="{1DB4C3B9-B798-4B1C-ADE3-707F6C2B59F0}" type="pres">
      <dgm:prSet presAssocID="{A446B850-6825-4E7A-B294-BCF516C8C58D}" presName="spV" presStyleCnt="0"/>
      <dgm:spPr/>
    </dgm:pt>
    <dgm:pt modelId="{A7C596FE-BED4-488F-B8D0-8A6C363CC93E}" type="pres">
      <dgm:prSet presAssocID="{7696C20E-ADB4-414D-849D-7CF86221C919}" presName="linNode" presStyleCnt="0"/>
      <dgm:spPr/>
    </dgm:pt>
    <dgm:pt modelId="{4B65087F-D255-49B7-A0F8-B76431F272B3}" type="pres">
      <dgm:prSet presAssocID="{7696C20E-ADB4-414D-849D-7CF86221C919}" presName="parTx" presStyleLbl="revTx" presStyleIdx="5" presStyleCnt="11">
        <dgm:presLayoutVars>
          <dgm:chMax val="1"/>
          <dgm:bulletEnabled val="1"/>
        </dgm:presLayoutVars>
      </dgm:prSet>
      <dgm:spPr/>
      <dgm:t>
        <a:bodyPr/>
        <a:lstStyle/>
        <a:p>
          <a:endParaRPr lang="en-US"/>
        </a:p>
      </dgm:t>
    </dgm:pt>
    <dgm:pt modelId="{2F3DCEB2-593A-48FB-8A69-68F1AE6F80D0}" type="pres">
      <dgm:prSet presAssocID="{7696C20E-ADB4-414D-849D-7CF86221C919}" presName="bracket" presStyleLbl="parChTrans1D1" presStyleIdx="5" presStyleCnt="11"/>
      <dgm:spPr/>
    </dgm:pt>
    <dgm:pt modelId="{B2AEDEC7-5CE2-4377-9025-B242A71364D7}" type="pres">
      <dgm:prSet presAssocID="{7696C20E-ADB4-414D-849D-7CF86221C919}" presName="spH" presStyleCnt="0"/>
      <dgm:spPr/>
    </dgm:pt>
    <dgm:pt modelId="{DB401571-BCA3-432B-920D-A3E3EF86BCDE}" type="pres">
      <dgm:prSet presAssocID="{7696C20E-ADB4-414D-849D-7CF86221C919}" presName="desTx" presStyleLbl="node1" presStyleIdx="5" presStyleCnt="11">
        <dgm:presLayoutVars>
          <dgm:bulletEnabled val="1"/>
        </dgm:presLayoutVars>
      </dgm:prSet>
      <dgm:spPr/>
      <dgm:t>
        <a:bodyPr/>
        <a:lstStyle/>
        <a:p>
          <a:endParaRPr lang="en-US"/>
        </a:p>
      </dgm:t>
    </dgm:pt>
    <dgm:pt modelId="{960D8C5F-898F-4BBB-A293-E6E04DAD79BA}" type="pres">
      <dgm:prSet presAssocID="{924F0CB3-F6B5-4FE8-88E8-CB1274C03AED}" presName="spV" presStyleCnt="0"/>
      <dgm:spPr/>
    </dgm:pt>
    <dgm:pt modelId="{0061D3F1-7BF0-4311-A1C0-55FD1A25B457}" type="pres">
      <dgm:prSet presAssocID="{EE3E7752-BCED-415D-A939-29F28AF5BF05}" presName="linNode" presStyleCnt="0"/>
      <dgm:spPr/>
    </dgm:pt>
    <dgm:pt modelId="{9797E5B5-6E91-4B16-BF51-BBC640C7FE44}" type="pres">
      <dgm:prSet presAssocID="{EE3E7752-BCED-415D-A939-29F28AF5BF05}" presName="parTx" presStyleLbl="revTx" presStyleIdx="6" presStyleCnt="11">
        <dgm:presLayoutVars>
          <dgm:chMax val="1"/>
          <dgm:bulletEnabled val="1"/>
        </dgm:presLayoutVars>
      </dgm:prSet>
      <dgm:spPr/>
      <dgm:t>
        <a:bodyPr/>
        <a:lstStyle/>
        <a:p>
          <a:endParaRPr lang="en-US"/>
        </a:p>
      </dgm:t>
    </dgm:pt>
    <dgm:pt modelId="{CF1447FC-99A1-4C54-B456-9907097D9DB6}" type="pres">
      <dgm:prSet presAssocID="{EE3E7752-BCED-415D-A939-29F28AF5BF05}" presName="bracket" presStyleLbl="parChTrans1D1" presStyleIdx="6" presStyleCnt="11"/>
      <dgm:spPr/>
    </dgm:pt>
    <dgm:pt modelId="{86CC1738-7A5A-4325-B9C4-A4ACD425301C}" type="pres">
      <dgm:prSet presAssocID="{EE3E7752-BCED-415D-A939-29F28AF5BF05}" presName="spH" presStyleCnt="0"/>
      <dgm:spPr/>
    </dgm:pt>
    <dgm:pt modelId="{F23EFD43-D8DE-417B-85A5-9B0DD07D3A11}" type="pres">
      <dgm:prSet presAssocID="{EE3E7752-BCED-415D-A939-29F28AF5BF05}" presName="desTx" presStyleLbl="node1" presStyleIdx="6" presStyleCnt="11">
        <dgm:presLayoutVars>
          <dgm:bulletEnabled val="1"/>
        </dgm:presLayoutVars>
      </dgm:prSet>
      <dgm:spPr/>
      <dgm:t>
        <a:bodyPr/>
        <a:lstStyle/>
        <a:p>
          <a:endParaRPr lang="en-US"/>
        </a:p>
      </dgm:t>
    </dgm:pt>
    <dgm:pt modelId="{B41C1210-2240-459D-B790-BB15F4FAB39C}" type="pres">
      <dgm:prSet presAssocID="{0B1B95D2-09A8-4C86-A9A4-08FC1DA494EC}" presName="spV" presStyleCnt="0"/>
      <dgm:spPr/>
    </dgm:pt>
    <dgm:pt modelId="{4EBCC83B-88EA-43A3-988E-C85245FEB578}" type="pres">
      <dgm:prSet presAssocID="{7E818851-0337-4A8E-9B7B-AA5197FDD435}" presName="linNode" presStyleCnt="0"/>
      <dgm:spPr/>
    </dgm:pt>
    <dgm:pt modelId="{79EA38CA-16FE-442E-8899-EF76AB2834F0}" type="pres">
      <dgm:prSet presAssocID="{7E818851-0337-4A8E-9B7B-AA5197FDD435}" presName="parTx" presStyleLbl="revTx" presStyleIdx="7" presStyleCnt="11">
        <dgm:presLayoutVars>
          <dgm:chMax val="1"/>
          <dgm:bulletEnabled val="1"/>
        </dgm:presLayoutVars>
      </dgm:prSet>
      <dgm:spPr/>
      <dgm:t>
        <a:bodyPr/>
        <a:lstStyle/>
        <a:p>
          <a:endParaRPr lang="en-US"/>
        </a:p>
      </dgm:t>
    </dgm:pt>
    <dgm:pt modelId="{E5AB9262-B390-4CF9-8D8A-62CDE9F2012E}" type="pres">
      <dgm:prSet presAssocID="{7E818851-0337-4A8E-9B7B-AA5197FDD435}" presName="bracket" presStyleLbl="parChTrans1D1" presStyleIdx="7" presStyleCnt="11"/>
      <dgm:spPr/>
    </dgm:pt>
    <dgm:pt modelId="{3E019C0F-7884-4F20-A25E-15D3B2DF8F1B}" type="pres">
      <dgm:prSet presAssocID="{7E818851-0337-4A8E-9B7B-AA5197FDD435}" presName="spH" presStyleCnt="0"/>
      <dgm:spPr/>
    </dgm:pt>
    <dgm:pt modelId="{E8CBA254-A2C6-4FE6-8B27-CB1BB99C8177}" type="pres">
      <dgm:prSet presAssocID="{7E818851-0337-4A8E-9B7B-AA5197FDD435}" presName="desTx" presStyleLbl="node1" presStyleIdx="7" presStyleCnt="11">
        <dgm:presLayoutVars>
          <dgm:bulletEnabled val="1"/>
        </dgm:presLayoutVars>
      </dgm:prSet>
      <dgm:spPr/>
      <dgm:t>
        <a:bodyPr/>
        <a:lstStyle/>
        <a:p>
          <a:endParaRPr lang="en-US"/>
        </a:p>
      </dgm:t>
    </dgm:pt>
    <dgm:pt modelId="{D5CD57F1-B920-4414-8B90-235D99412E39}" type="pres">
      <dgm:prSet presAssocID="{2ACBB806-08D8-4575-B814-599D5A132274}" presName="spV" presStyleCnt="0"/>
      <dgm:spPr/>
    </dgm:pt>
    <dgm:pt modelId="{457D5797-5FD6-4BEC-9C97-A516B7D3028D}" type="pres">
      <dgm:prSet presAssocID="{5A9562F9-BBC5-4C78-8426-E3699CB9023F}" presName="linNode" presStyleCnt="0"/>
      <dgm:spPr/>
    </dgm:pt>
    <dgm:pt modelId="{83175EEA-141C-4518-924B-C19527939D03}" type="pres">
      <dgm:prSet presAssocID="{5A9562F9-BBC5-4C78-8426-E3699CB9023F}" presName="parTx" presStyleLbl="revTx" presStyleIdx="8" presStyleCnt="11">
        <dgm:presLayoutVars>
          <dgm:chMax val="1"/>
          <dgm:bulletEnabled val="1"/>
        </dgm:presLayoutVars>
      </dgm:prSet>
      <dgm:spPr/>
      <dgm:t>
        <a:bodyPr/>
        <a:lstStyle/>
        <a:p>
          <a:endParaRPr lang="en-US"/>
        </a:p>
      </dgm:t>
    </dgm:pt>
    <dgm:pt modelId="{73E79120-3C8A-4A61-81AC-1698453AA931}" type="pres">
      <dgm:prSet presAssocID="{5A9562F9-BBC5-4C78-8426-E3699CB9023F}" presName="bracket" presStyleLbl="parChTrans1D1" presStyleIdx="8" presStyleCnt="11"/>
      <dgm:spPr/>
    </dgm:pt>
    <dgm:pt modelId="{70FE74CD-18AD-44BB-B1F9-DE56AD77294F}" type="pres">
      <dgm:prSet presAssocID="{5A9562F9-BBC5-4C78-8426-E3699CB9023F}" presName="spH" presStyleCnt="0"/>
      <dgm:spPr/>
    </dgm:pt>
    <dgm:pt modelId="{54C189D5-F44B-4412-A968-835536D54942}" type="pres">
      <dgm:prSet presAssocID="{5A9562F9-BBC5-4C78-8426-E3699CB9023F}" presName="desTx" presStyleLbl="node1" presStyleIdx="8" presStyleCnt="11">
        <dgm:presLayoutVars>
          <dgm:bulletEnabled val="1"/>
        </dgm:presLayoutVars>
      </dgm:prSet>
      <dgm:spPr/>
      <dgm:t>
        <a:bodyPr/>
        <a:lstStyle/>
        <a:p>
          <a:endParaRPr lang="en-US"/>
        </a:p>
      </dgm:t>
    </dgm:pt>
    <dgm:pt modelId="{B67086EA-0E5E-4D1E-AC5C-C0C1FD7247C5}" type="pres">
      <dgm:prSet presAssocID="{71B0D6F5-72F6-4CC6-898C-A6C10AF5C6A3}" presName="spV" presStyleCnt="0"/>
      <dgm:spPr/>
    </dgm:pt>
    <dgm:pt modelId="{5FE51C6B-476F-4FA8-817F-6CD042C27009}" type="pres">
      <dgm:prSet presAssocID="{181F20F1-BD1C-4C94-AEEC-A31791EFC6FD}" presName="linNode" presStyleCnt="0"/>
      <dgm:spPr/>
    </dgm:pt>
    <dgm:pt modelId="{CFCADFD5-4393-4C24-B7ED-FECFE67CAA4D}" type="pres">
      <dgm:prSet presAssocID="{181F20F1-BD1C-4C94-AEEC-A31791EFC6FD}" presName="parTx" presStyleLbl="revTx" presStyleIdx="9" presStyleCnt="11">
        <dgm:presLayoutVars>
          <dgm:chMax val="1"/>
          <dgm:bulletEnabled val="1"/>
        </dgm:presLayoutVars>
      </dgm:prSet>
      <dgm:spPr/>
      <dgm:t>
        <a:bodyPr/>
        <a:lstStyle/>
        <a:p>
          <a:endParaRPr lang="en-US"/>
        </a:p>
      </dgm:t>
    </dgm:pt>
    <dgm:pt modelId="{F091C596-B92D-4B94-8B96-DEED90A8AA1E}" type="pres">
      <dgm:prSet presAssocID="{181F20F1-BD1C-4C94-AEEC-A31791EFC6FD}" presName="bracket" presStyleLbl="parChTrans1D1" presStyleIdx="9" presStyleCnt="11"/>
      <dgm:spPr/>
    </dgm:pt>
    <dgm:pt modelId="{C28592E5-B4DA-4AF2-94DF-865A5A9A4A76}" type="pres">
      <dgm:prSet presAssocID="{181F20F1-BD1C-4C94-AEEC-A31791EFC6FD}" presName="spH" presStyleCnt="0"/>
      <dgm:spPr/>
    </dgm:pt>
    <dgm:pt modelId="{BCD3D2D3-D6C5-4F9F-831C-E9CC0DA7D872}" type="pres">
      <dgm:prSet presAssocID="{181F20F1-BD1C-4C94-AEEC-A31791EFC6FD}" presName="desTx" presStyleLbl="node1" presStyleIdx="9" presStyleCnt="11">
        <dgm:presLayoutVars>
          <dgm:bulletEnabled val="1"/>
        </dgm:presLayoutVars>
      </dgm:prSet>
      <dgm:spPr/>
      <dgm:t>
        <a:bodyPr/>
        <a:lstStyle/>
        <a:p>
          <a:endParaRPr lang="en-US"/>
        </a:p>
      </dgm:t>
    </dgm:pt>
    <dgm:pt modelId="{CB4E7324-C344-4F9E-B295-671485CBBF97}" type="pres">
      <dgm:prSet presAssocID="{8B41C8DF-871E-49A3-868D-E608E32194A3}" presName="spV" presStyleCnt="0"/>
      <dgm:spPr/>
    </dgm:pt>
    <dgm:pt modelId="{1A0B96C0-D640-4E32-A522-EC3E00C7A81E}" type="pres">
      <dgm:prSet presAssocID="{D6B5106D-4CED-4D85-BFA7-6BE0C3FB0EE4}" presName="linNode" presStyleCnt="0"/>
      <dgm:spPr/>
    </dgm:pt>
    <dgm:pt modelId="{21E64A59-3E65-4DDB-A12D-C524C71C1752}" type="pres">
      <dgm:prSet presAssocID="{D6B5106D-4CED-4D85-BFA7-6BE0C3FB0EE4}" presName="parTx" presStyleLbl="revTx" presStyleIdx="10" presStyleCnt="11">
        <dgm:presLayoutVars>
          <dgm:chMax val="1"/>
          <dgm:bulletEnabled val="1"/>
        </dgm:presLayoutVars>
      </dgm:prSet>
      <dgm:spPr/>
      <dgm:t>
        <a:bodyPr/>
        <a:lstStyle/>
        <a:p>
          <a:endParaRPr lang="en-US"/>
        </a:p>
      </dgm:t>
    </dgm:pt>
    <dgm:pt modelId="{79B8CF79-127E-470A-B0D0-A38C347F2ED6}" type="pres">
      <dgm:prSet presAssocID="{D6B5106D-4CED-4D85-BFA7-6BE0C3FB0EE4}" presName="bracket" presStyleLbl="parChTrans1D1" presStyleIdx="10" presStyleCnt="11"/>
      <dgm:spPr/>
    </dgm:pt>
    <dgm:pt modelId="{9B548F7A-DDB9-42B6-8C66-BC046E6CA765}" type="pres">
      <dgm:prSet presAssocID="{D6B5106D-4CED-4D85-BFA7-6BE0C3FB0EE4}" presName="spH" presStyleCnt="0"/>
      <dgm:spPr/>
    </dgm:pt>
    <dgm:pt modelId="{EAE84115-8BA6-4954-A5FC-6F432572F473}" type="pres">
      <dgm:prSet presAssocID="{D6B5106D-4CED-4D85-BFA7-6BE0C3FB0EE4}" presName="desTx" presStyleLbl="node1" presStyleIdx="10" presStyleCnt="11">
        <dgm:presLayoutVars>
          <dgm:bulletEnabled val="1"/>
        </dgm:presLayoutVars>
      </dgm:prSet>
      <dgm:spPr/>
      <dgm:t>
        <a:bodyPr/>
        <a:lstStyle/>
        <a:p>
          <a:endParaRPr lang="en-US"/>
        </a:p>
      </dgm:t>
    </dgm:pt>
  </dgm:ptLst>
  <dgm:cxnLst>
    <dgm:cxn modelId="{789B1C5B-E0E0-4863-9B86-6D5C90685812}" type="presOf" srcId="{C229CA9B-461D-4CC8-9093-B25AB2682281}" destId="{54C189D5-F44B-4412-A968-835536D54942}" srcOrd="0" destOrd="0" presId="urn:diagrams.loki3.com/BracketList"/>
    <dgm:cxn modelId="{C028C129-2B69-46A0-8737-B1D719CF88E0}" srcId="{0BE90C02-90FA-4604-85BF-97A5C16DD468}" destId="{A7AC66F9-8EC3-4769-89CB-4AF4C1BB326A}" srcOrd="1" destOrd="0" parTransId="{A1A86FAD-CE41-4007-8E4D-99F733BC5FB4}" sibTransId="{5DDFDFA2-53C3-49F4-A9E1-5F28A5ED72A2}"/>
    <dgm:cxn modelId="{917F315D-8935-4019-8974-B8A3C681D19D}" srcId="{0BE90C02-90FA-4604-85BF-97A5C16DD468}" destId="{CC00E1F9-4EF4-4BA5-89E0-A8DC8AF50ED4}" srcOrd="0" destOrd="0" parTransId="{C17A1A05-D86E-4A86-B5F0-985A92902FA4}" sibTransId="{77A07DF0-C611-440A-A26C-E7E5AFD3A8A4}"/>
    <dgm:cxn modelId="{451B597E-09C3-4F60-A2DD-3877E03143E3}" srcId="{7E818851-0337-4A8E-9B7B-AA5197FDD435}" destId="{B5D085C5-30FB-421C-8B8F-953994EED7AC}" srcOrd="0" destOrd="0" parTransId="{36B77989-B731-48CB-893F-A2924D1756DB}" sibTransId="{91173834-2223-4E43-A2D9-DC6D1C5ED7C5}"/>
    <dgm:cxn modelId="{8E42736D-FFEB-4379-A883-5E228C0DFEFE}" srcId="{0BE90C02-90FA-4604-85BF-97A5C16DD468}" destId="{9F3AA773-645E-4682-8721-516BB24F8C72}" srcOrd="3" destOrd="0" parTransId="{5CB8003C-CDE4-41E5-A493-02D9D50C1714}" sibTransId="{1B88ED89-D1CD-4A55-BBF9-C122619BABD2}"/>
    <dgm:cxn modelId="{404EB2BA-E733-4C19-98FC-9C08167ED110}" srcId="{8A279E05-4662-4510-9985-CFFB677BADE6}" destId="{4A6B0851-9923-4904-A3B4-48D03BBD90A0}" srcOrd="0" destOrd="0" parTransId="{2291FAF0-FDB8-4AA9-95DF-B957E57A3CDA}" sibTransId="{0BA3F2B6-12F7-4644-8C92-12033E9CF35A}"/>
    <dgm:cxn modelId="{28F6A548-062C-4916-B461-5A13870DC27A}" srcId="{0BE90C02-90FA-4604-85BF-97A5C16DD468}" destId="{7E818851-0337-4A8E-9B7B-AA5197FDD435}" srcOrd="7" destOrd="0" parTransId="{37511ED6-6D51-4EA0-B2B4-5CDEEA6A5FB3}" sibTransId="{2ACBB806-08D8-4575-B814-599D5A132274}"/>
    <dgm:cxn modelId="{B2490D54-BF6A-4B5C-87D3-C68CE216F09F}" srcId="{EE3E7752-BCED-415D-A939-29F28AF5BF05}" destId="{850B6774-6B59-4B30-A619-344FA84F3F88}" srcOrd="0" destOrd="0" parTransId="{5CDF2570-6D1C-4C06-89BA-754CD0B89274}" sibTransId="{DB506FF9-8B6C-444C-A2D3-C931009AA707}"/>
    <dgm:cxn modelId="{598BA574-7CF9-4DCE-B6B3-A4B35A775199}" type="presOf" srcId="{D6B5106D-4CED-4D85-BFA7-6BE0C3FB0EE4}" destId="{21E64A59-3E65-4DDB-A12D-C524C71C1752}" srcOrd="0" destOrd="0" presId="urn:diagrams.loki3.com/BracketList"/>
    <dgm:cxn modelId="{E3B31253-DC57-4035-A47E-6230BA438A41}" srcId="{5A9562F9-BBC5-4C78-8426-E3699CB9023F}" destId="{C229CA9B-461D-4CC8-9093-B25AB2682281}" srcOrd="0" destOrd="0" parTransId="{21D46A71-C62F-43FD-ACE0-3F54B179B709}" sibTransId="{A6C4FE42-F839-4C63-9BA9-9C8730E2386C}"/>
    <dgm:cxn modelId="{0DD6406C-C80E-464E-B1AA-EA7786F39BD5}" type="presOf" srcId="{8A279E05-4662-4510-9985-CFFB677BADE6}" destId="{63089B5A-EE9F-47E2-9C04-F375C46725FB}" srcOrd="0" destOrd="0" presId="urn:diagrams.loki3.com/BracketList"/>
    <dgm:cxn modelId="{01B7F75B-0992-4FC2-8E7C-F3F88DBD311F}" type="presOf" srcId="{B5D085C5-30FB-421C-8B8F-953994EED7AC}" destId="{E8CBA254-A2C6-4FE6-8B27-CB1BB99C8177}" srcOrd="0" destOrd="0" presId="urn:diagrams.loki3.com/BracketList"/>
    <dgm:cxn modelId="{170F3807-57C0-4448-99EB-58ECDDD7E26D}" type="presOf" srcId="{7E818851-0337-4A8E-9B7B-AA5197FDD435}" destId="{79EA38CA-16FE-442E-8899-EF76AB2834F0}" srcOrd="0" destOrd="0" presId="urn:diagrams.loki3.com/BracketList"/>
    <dgm:cxn modelId="{45DB9278-C3DA-4BC8-94FD-FB4E4AAAFB4F}" type="presOf" srcId="{5A9562F9-BBC5-4C78-8426-E3699CB9023F}" destId="{83175EEA-141C-4518-924B-C19527939D03}" srcOrd="0" destOrd="0" presId="urn:diagrams.loki3.com/BracketList"/>
    <dgm:cxn modelId="{81DF04A5-0B24-414F-BA89-D8806BCFCC37}" type="presOf" srcId="{7696C20E-ADB4-414D-849D-7CF86221C919}" destId="{4B65087F-D255-49B7-A0F8-B76431F272B3}" srcOrd="0" destOrd="0" presId="urn:diagrams.loki3.com/BracketList"/>
    <dgm:cxn modelId="{81C82125-81B9-460D-B092-14B8ED50D759}" type="presOf" srcId="{4A6B0851-9923-4904-A3B4-48D03BBD90A0}" destId="{20CDA178-D19E-4BED-B445-EDDD88757BBD}" srcOrd="0" destOrd="0" presId="urn:diagrams.loki3.com/BracketList"/>
    <dgm:cxn modelId="{838839FA-C129-4989-BD1F-D0AAABD3B14C}" srcId="{7696C20E-ADB4-414D-849D-7CF86221C919}" destId="{6756EC2A-926D-4D6A-9C44-68D2D010F6CB}" srcOrd="0" destOrd="0" parTransId="{2F213AB7-D5FE-48EA-B7B4-7F3D1835ECD2}" sibTransId="{F9BACCD4-1151-4C38-93C0-C1764F97CA23}"/>
    <dgm:cxn modelId="{39895C24-B7B5-469F-9BB7-98286A004070}" srcId="{0BE90C02-90FA-4604-85BF-97A5C16DD468}" destId="{D6B5106D-4CED-4D85-BFA7-6BE0C3FB0EE4}" srcOrd="10" destOrd="0" parTransId="{6D7430B1-21D8-42FC-B87B-9A93CBDA73CD}" sibTransId="{FF124820-09EE-426E-98F8-0F17BC53E9C4}"/>
    <dgm:cxn modelId="{67D9B07B-1ECF-4260-BE4A-72B419AB0C5B}" type="presOf" srcId="{CC00E1F9-4EF4-4BA5-89E0-A8DC8AF50ED4}" destId="{1086742E-9B88-4C42-B5F0-F10486A96EFA}" srcOrd="0" destOrd="0" presId="urn:diagrams.loki3.com/BracketList"/>
    <dgm:cxn modelId="{31A7041D-0023-4382-8167-1963E79EAE5E}" srcId="{0BE90C02-90FA-4604-85BF-97A5C16DD468}" destId="{EE3E7752-BCED-415D-A939-29F28AF5BF05}" srcOrd="6" destOrd="0" parTransId="{C9354A8A-E23B-4D8D-9A8B-7438DC62A363}" sibTransId="{0B1B95D2-09A8-4C86-A9A4-08FC1DA494EC}"/>
    <dgm:cxn modelId="{561B510A-3199-4BDD-90F1-8C8AE7A8B8A3}" type="presOf" srcId="{703EAD5E-A09C-4A05-8B6C-4D29A224F8FF}" destId="{9C5CBDDC-45F0-4DC4-9134-3101E9CAFB6A}" srcOrd="0" destOrd="0" presId="urn:diagrams.loki3.com/BracketList"/>
    <dgm:cxn modelId="{8A713774-FE42-49E3-8636-6E5981CD5CE3}" srcId="{0BE90C02-90FA-4604-85BF-97A5C16DD468}" destId="{5A9562F9-BBC5-4C78-8426-E3699CB9023F}" srcOrd="8" destOrd="0" parTransId="{CD593DB1-F031-42B9-A880-DC7A365337E8}" sibTransId="{71B0D6F5-72F6-4CC6-898C-A6C10AF5C6A3}"/>
    <dgm:cxn modelId="{94953576-3BFB-4486-B194-68765171CF86}" srcId="{0BE90C02-90FA-4604-85BF-97A5C16DD468}" destId="{7696C20E-ADB4-414D-849D-7CF86221C919}" srcOrd="5" destOrd="0" parTransId="{E16C6C82-5522-4030-A143-A9A6AD24A710}" sibTransId="{924F0CB3-F6B5-4FE8-88E8-CB1274C03AED}"/>
    <dgm:cxn modelId="{1D896FA8-1042-4FF4-B2CD-33CD4E089C16}" type="presOf" srcId="{22388443-6E5E-4873-B8D8-0E672556F7EA}" destId="{EAE84115-8BA6-4954-A5FC-6F432572F473}" srcOrd="0" destOrd="0" presId="urn:diagrams.loki3.com/BracketList"/>
    <dgm:cxn modelId="{EA47C771-0456-4B55-BE47-0F1D0CFFC728}" type="presOf" srcId="{DE60279F-4104-4F98-8604-B403BD7C968F}" destId="{C35780CF-2B2B-4B28-A9F6-96A0E6444251}" srcOrd="0" destOrd="0" presId="urn:diagrams.loki3.com/BracketList"/>
    <dgm:cxn modelId="{84539D67-C86F-48C8-A8FA-31A5286984C3}" srcId="{CC00E1F9-4EF4-4BA5-89E0-A8DC8AF50ED4}" destId="{72B1EDAF-336F-4407-925A-FB413E3D3B59}" srcOrd="0" destOrd="0" parTransId="{783A225C-DB7B-4EE8-A1C1-D39110DDFE10}" sibTransId="{4B970FA4-B6DB-46F3-B4DF-0307A2E3A61C}"/>
    <dgm:cxn modelId="{1BFEFE03-1A04-40D6-9CEF-4A13910FC125}" type="presOf" srcId="{0BE90C02-90FA-4604-85BF-97A5C16DD468}" destId="{FE31F8A4-1F85-4334-BB10-CA863D4B97A2}" srcOrd="0" destOrd="0" presId="urn:diagrams.loki3.com/BracketList"/>
    <dgm:cxn modelId="{286F6DFB-EC15-4801-811A-C49B40D4E177}" srcId="{9F3AA773-645E-4682-8721-516BB24F8C72}" destId="{703EAD5E-A09C-4A05-8B6C-4D29A224F8FF}" srcOrd="0" destOrd="0" parTransId="{B657F0F9-CEE6-4993-ABE2-9A9D9EDFDE92}" sibTransId="{FF29398C-20CA-411F-951D-73F441BBC08C}"/>
    <dgm:cxn modelId="{6E4582C2-54E0-4CB2-95BC-BCD0F2914341}" type="presOf" srcId="{EE3E7752-BCED-415D-A939-29F28AF5BF05}" destId="{9797E5B5-6E91-4B16-BF51-BBC640C7FE44}" srcOrd="0" destOrd="0" presId="urn:diagrams.loki3.com/BracketList"/>
    <dgm:cxn modelId="{8995AEA5-DB37-4E8D-835F-0FCABE426716}" srcId="{0BE90C02-90FA-4604-85BF-97A5C16DD468}" destId="{181F20F1-BD1C-4C94-AEEC-A31791EFC6FD}" srcOrd="9" destOrd="0" parTransId="{CE2D7811-8757-46D8-B99D-F786C0E3AA25}" sibTransId="{8B41C8DF-871E-49A3-868D-E608E32194A3}"/>
    <dgm:cxn modelId="{49E28AAB-26D4-4BC3-ADD6-2E0FC3B0D36F}" srcId="{0BE90C02-90FA-4604-85BF-97A5C16DD468}" destId="{8A279E05-4662-4510-9985-CFFB677BADE6}" srcOrd="4" destOrd="0" parTransId="{013BDD40-0580-453E-83FA-0B321BF82640}" sibTransId="{A446B850-6825-4E7A-B294-BCF516C8C58D}"/>
    <dgm:cxn modelId="{1B558E21-E0DF-4D49-84E3-A2EE047601AA}" type="presOf" srcId="{72B1EDAF-336F-4407-925A-FB413E3D3B59}" destId="{B8A31E42-227C-4EC7-B809-B6BDAA29322D}" srcOrd="0" destOrd="0" presId="urn:diagrams.loki3.com/BracketList"/>
    <dgm:cxn modelId="{8B11C34C-AD5A-4FDF-A0FD-7D1B69A033E1}" srcId="{A7AC66F9-8EC3-4769-89CB-4AF4C1BB326A}" destId="{DA0F7EA0-6F96-413F-8D1E-04A5CBEEB1A2}" srcOrd="0" destOrd="0" parTransId="{525322FA-1164-49E3-9257-D035E526FC53}" sibTransId="{AA9173D4-020D-4B69-B42D-C4569DE6A8EE}"/>
    <dgm:cxn modelId="{5B0B5C92-FA0A-4ED1-A1EB-3A948129228D}" type="presOf" srcId="{A7AC66F9-8EC3-4769-89CB-4AF4C1BB326A}" destId="{653E1552-A285-4DBC-8506-FC42C5001B93}" srcOrd="0" destOrd="0" presId="urn:diagrams.loki3.com/BracketList"/>
    <dgm:cxn modelId="{7AB55C5D-00AA-4815-BF46-36695585D67C}" srcId="{DE60279F-4104-4F98-8604-B403BD7C968F}" destId="{910EF221-3185-4455-A94A-F22FF5B5F3E6}" srcOrd="0" destOrd="0" parTransId="{E9A60C28-3697-41D8-8F3B-9A6DF33FC4F2}" sibTransId="{560C9FBF-B6C9-434A-ABA5-AC50302684CE}"/>
    <dgm:cxn modelId="{14F1F1A4-F0D1-459E-ADA7-FFDBF819CD0E}" type="presOf" srcId="{9F3AA773-645E-4682-8721-516BB24F8C72}" destId="{D040F172-B6A4-4C86-8AB6-2D0D0E012F6A}" srcOrd="0" destOrd="0" presId="urn:diagrams.loki3.com/BracketList"/>
    <dgm:cxn modelId="{4713B3BB-0BA1-4994-98B8-06E517D5A41E}" type="presOf" srcId="{DA0F7EA0-6F96-413F-8D1E-04A5CBEEB1A2}" destId="{9712EDFC-6A9A-495F-AE35-6F555B8A5C43}" srcOrd="0" destOrd="0" presId="urn:diagrams.loki3.com/BracketList"/>
    <dgm:cxn modelId="{A8FF513A-B8C6-4957-9C01-045790DEA16F}" type="presOf" srcId="{910EF221-3185-4455-A94A-F22FF5B5F3E6}" destId="{884C8207-A608-4C7D-A255-3C3661A1B786}" srcOrd="0" destOrd="0" presId="urn:diagrams.loki3.com/BracketList"/>
    <dgm:cxn modelId="{6DC96A75-55DE-4375-A8EA-F730B276E078}" type="presOf" srcId="{850B6774-6B59-4B30-A619-344FA84F3F88}" destId="{F23EFD43-D8DE-417B-85A5-9B0DD07D3A11}" srcOrd="0" destOrd="0" presId="urn:diagrams.loki3.com/BracketList"/>
    <dgm:cxn modelId="{5E454227-D4FA-4160-9876-2EDC76917DC0}" type="presOf" srcId="{181F20F1-BD1C-4C94-AEEC-A31791EFC6FD}" destId="{CFCADFD5-4393-4C24-B7ED-FECFE67CAA4D}" srcOrd="0" destOrd="0" presId="urn:diagrams.loki3.com/BracketList"/>
    <dgm:cxn modelId="{914800B5-0566-433A-899B-3C6B1F4AE77C}" type="presOf" srcId="{6756EC2A-926D-4D6A-9C44-68D2D010F6CB}" destId="{DB401571-BCA3-432B-920D-A3E3EF86BCDE}" srcOrd="0" destOrd="0" presId="urn:diagrams.loki3.com/BracketList"/>
    <dgm:cxn modelId="{FE77871A-A939-4B4A-893F-B566CF5592B1}" srcId="{181F20F1-BD1C-4C94-AEEC-A31791EFC6FD}" destId="{96651B47-0C05-43A3-948B-0A676697A6EC}" srcOrd="0" destOrd="0" parTransId="{0FDE0DCA-3D9F-4DC4-AD42-924FA31E8A14}" sibTransId="{B18A093F-2E26-47AB-955E-D7F85E9C886F}"/>
    <dgm:cxn modelId="{47BD723A-51EC-4FCD-ADA6-325636CF0352}" srcId="{D6B5106D-4CED-4D85-BFA7-6BE0C3FB0EE4}" destId="{22388443-6E5E-4873-B8D8-0E672556F7EA}" srcOrd="0" destOrd="0" parTransId="{168F1648-FE3B-48CC-8806-240FBEF1CBC0}" sibTransId="{24FAC279-5578-4262-AD9E-58845C4E384F}"/>
    <dgm:cxn modelId="{07D6CD76-4153-429F-9AF8-308A64E1C1AB}" srcId="{0BE90C02-90FA-4604-85BF-97A5C16DD468}" destId="{DE60279F-4104-4F98-8604-B403BD7C968F}" srcOrd="2" destOrd="0" parTransId="{295AB573-8695-47BA-A5D5-669E86716D1A}" sibTransId="{B92F10E9-2D50-4E07-BCFE-69465F673BB2}"/>
    <dgm:cxn modelId="{08589F15-9E49-4132-8CFE-CB3823DCAB3A}" type="presOf" srcId="{96651B47-0C05-43A3-948B-0A676697A6EC}" destId="{BCD3D2D3-D6C5-4F9F-831C-E9CC0DA7D872}" srcOrd="0" destOrd="0" presId="urn:diagrams.loki3.com/BracketList"/>
    <dgm:cxn modelId="{75208B77-66E2-4F78-88DB-CBD7BA1C1933}" type="presParOf" srcId="{FE31F8A4-1F85-4334-BB10-CA863D4B97A2}" destId="{E7530816-F1BA-4F23-9848-1DC9F93B50CC}" srcOrd="0" destOrd="0" presId="urn:diagrams.loki3.com/BracketList"/>
    <dgm:cxn modelId="{EEA5B4E5-0A88-466C-9513-4A8D50937CFA}" type="presParOf" srcId="{E7530816-F1BA-4F23-9848-1DC9F93B50CC}" destId="{1086742E-9B88-4C42-B5F0-F10486A96EFA}" srcOrd="0" destOrd="0" presId="urn:diagrams.loki3.com/BracketList"/>
    <dgm:cxn modelId="{BB23B6DA-9F64-4D30-BC8D-0FAEB50DA7A0}" type="presParOf" srcId="{E7530816-F1BA-4F23-9848-1DC9F93B50CC}" destId="{D2723758-12B8-4A7F-9FA9-964ED9824450}" srcOrd="1" destOrd="0" presId="urn:diagrams.loki3.com/BracketList"/>
    <dgm:cxn modelId="{82E4652B-D781-4748-985A-112DF3F86B0E}" type="presParOf" srcId="{E7530816-F1BA-4F23-9848-1DC9F93B50CC}" destId="{FD1B0C52-DC2C-4913-B0B9-7BBD8A47D722}" srcOrd="2" destOrd="0" presId="urn:diagrams.loki3.com/BracketList"/>
    <dgm:cxn modelId="{737CC33D-FED3-40F3-8173-0E1F4078BF48}" type="presParOf" srcId="{E7530816-F1BA-4F23-9848-1DC9F93B50CC}" destId="{B8A31E42-227C-4EC7-B809-B6BDAA29322D}" srcOrd="3" destOrd="0" presId="urn:diagrams.loki3.com/BracketList"/>
    <dgm:cxn modelId="{F91BB6CF-681D-4E16-8B83-26DCDC7A0346}" type="presParOf" srcId="{FE31F8A4-1F85-4334-BB10-CA863D4B97A2}" destId="{CC4992C0-3302-47C9-B1DE-74B9774CE029}" srcOrd="1" destOrd="0" presId="urn:diagrams.loki3.com/BracketList"/>
    <dgm:cxn modelId="{71964592-4D30-4DBB-8A7F-0F98A2382418}" type="presParOf" srcId="{FE31F8A4-1F85-4334-BB10-CA863D4B97A2}" destId="{42953798-81B0-49B6-9808-E0AF035DAA4E}" srcOrd="2" destOrd="0" presId="urn:diagrams.loki3.com/BracketList"/>
    <dgm:cxn modelId="{0E1BBD2C-E7DF-4E46-813B-1ECBA23848AB}" type="presParOf" srcId="{42953798-81B0-49B6-9808-E0AF035DAA4E}" destId="{653E1552-A285-4DBC-8506-FC42C5001B93}" srcOrd="0" destOrd="0" presId="urn:diagrams.loki3.com/BracketList"/>
    <dgm:cxn modelId="{E46AEF6D-75BB-4768-A1A0-EA0C37BDF860}" type="presParOf" srcId="{42953798-81B0-49B6-9808-E0AF035DAA4E}" destId="{504C6E7A-E4A5-4822-9E84-071C2D6121BB}" srcOrd="1" destOrd="0" presId="urn:diagrams.loki3.com/BracketList"/>
    <dgm:cxn modelId="{33D73416-6C13-4B88-9D2D-91B25E45B8A0}" type="presParOf" srcId="{42953798-81B0-49B6-9808-E0AF035DAA4E}" destId="{5A908039-D3EF-4227-8914-4CDC6428B7D3}" srcOrd="2" destOrd="0" presId="urn:diagrams.loki3.com/BracketList"/>
    <dgm:cxn modelId="{7ED1BCF5-7001-4EB9-9B85-BB75D74153A8}" type="presParOf" srcId="{42953798-81B0-49B6-9808-E0AF035DAA4E}" destId="{9712EDFC-6A9A-495F-AE35-6F555B8A5C43}" srcOrd="3" destOrd="0" presId="urn:diagrams.loki3.com/BracketList"/>
    <dgm:cxn modelId="{96221ACF-D148-4146-B671-BE0BA80EF0D3}" type="presParOf" srcId="{FE31F8A4-1F85-4334-BB10-CA863D4B97A2}" destId="{0C822128-67F1-4D70-86AF-CBE037D61B9B}" srcOrd="3" destOrd="0" presId="urn:diagrams.loki3.com/BracketList"/>
    <dgm:cxn modelId="{96F50100-58E6-46ED-9DD1-D63E297B1C37}" type="presParOf" srcId="{FE31F8A4-1F85-4334-BB10-CA863D4B97A2}" destId="{2D8D0E56-7CA1-4B6C-8572-FE24F425096B}" srcOrd="4" destOrd="0" presId="urn:diagrams.loki3.com/BracketList"/>
    <dgm:cxn modelId="{05185237-CC61-4E53-8DB1-628696686B68}" type="presParOf" srcId="{2D8D0E56-7CA1-4B6C-8572-FE24F425096B}" destId="{C35780CF-2B2B-4B28-A9F6-96A0E6444251}" srcOrd="0" destOrd="0" presId="urn:diagrams.loki3.com/BracketList"/>
    <dgm:cxn modelId="{82CAE725-9E28-4F4A-9819-45CA5EFC117D}" type="presParOf" srcId="{2D8D0E56-7CA1-4B6C-8572-FE24F425096B}" destId="{338EBF0B-8B02-43F5-B50E-FB5E448DF9F9}" srcOrd="1" destOrd="0" presId="urn:diagrams.loki3.com/BracketList"/>
    <dgm:cxn modelId="{23D4D9FD-314E-42B1-B646-BF4FEA052D53}" type="presParOf" srcId="{2D8D0E56-7CA1-4B6C-8572-FE24F425096B}" destId="{13E37623-773B-4B1B-A003-13ACCF2DEB4F}" srcOrd="2" destOrd="0" presId="urn:diagrams.loki3.com/BracketList"/>
    <dgm:cxn modelId="{8BB83B48-2848-43B1-9438-8ED9821D50AB}" type="presParOf" srcId="{2D8D0E56-7CA1-4B6C-8572-FE24F425096B}" destId="{884C8207-A608-4C7D-A255-3C3661A1B786}" srcOrd="3" destOrd="0" presId="urn:diagrams.loki3.com/BracketList"/>
    <dgm:cxn modelId="{49CE53A0-48A9-4070-AED1-03E0F515BDAE}" type="presParOf" srcId="{FE31F8A4-1F85-4334-BB10-CA863D4B97A2}" destId="{9F664EA2-A2C4-4E19-AF8D-8D535628F67B}" srcOrd="5" destOrd="0" presId="urn:diagrams.loki3.com/BracketList"/>
    <dgm:cxn modelId="{39E7100D-7156-4609-B864-A6AE7D3DE454}" type="presParOf" srcId="{FE31F8A4-1F85-4334-BB10-CA863D4B97A2}" destId="{84F5957B-2825-4813-9C4C-D4A24C3C675E}" srcOrd="6" destOrd="0" presId="urn:diagrams.loki3.com/BracketList"/>
    <dgm:cxn modelId="{18FD8CF6-C1A2-4B05-9267-2DFAC352A62E}" type="presParOf" srcId="{84F5957B-2825-4813-9C4C-D4A24C3C675E}" destId="{D040F172-B6A4-4C86-8AB6-2D0D0E012F6A}" srcOrd="0" destOrd="0" presId="urn:diagrams.loki3.com/BracketList"/>
    <dgm:cxn modelId="{52DAE5B5-1517-402D-B8F1-0E545B9A2E03}" type="presParOf" srcId="{84F5957B-2825-4813-9C4C-D4A24C3C675E}" destId="{DFE37F98-0FBC-4183-9FCE-7EB872EF4262}" srcOrd="1" destOrd="0" presId="urn:diagrams.loki3.com/BracketList"/>
    <dgm:cxn modelId="{A71B11EA-98D0-4832-8C74-80FFF365C509}" type="presParOf" srcId="{84F5957B-2825-4813-9C4C-D4A24C3C675E}" destId="{5A9F24F9-5C3D-46B7-ADDB-2720FF4831D4}" srcOrd="2" destOrd="0" presId="urn:diagrams.loki3.com/BracketList"/>
    <dgm:cxn modelId="{969912C3-8F1F-4BBF-878E-31BB750591A9}" type="presParOf" srcId="{84F5957B-2825-4813-9C4C-D4A24C3C675E}" destId="{9C5CBDDC-45F0-4DC4-9134-3101E9CAFB6A}" srcOrd="3" destOrd="0" presId="urn:diagrams.loki3.com/BracketList"/>
    <dgm:cxn modelId="{28E82D21-3A63-4C78-86CE-2F47C47A301B}" type="presParOf" srcId="{FE31F8A4-1F85-4334-BB10-CA863D4B97A2}" destId="{597E4E97-E5F0-4456-B21B-88DF48932C07}" srcOrd="7" destOrd="0" presId="urn:diagrams.loki3.com/BracketList"/>
    <dgm:cxn modelId="{91ED4837-83FC-4874-84DD-AFE486042F2B}" type="presParOf" srcId="{FE31F8A4-1F85-4334-BB10-CA863D4B97A2}" destId="{F028DAB7-DC09-47FE-AFB4-B326CF82AEF2}" srcOrd="8" destOrd="0" presId="urn:diagrams.loki3.com/BracketList"/>
    <dgm:cxn modelId="{70655D8F-4122-4D95-A67E-175ADFF4D8D4}" type="presParOf" srcId="{F028DAB7-DC09-47FE-AFB4-B326CF82AEF2}" destId="{63089B5A-EE9F-47E2-9C04-F375C46725FB}" srcOrd="0" destOrd="0" presId="urn:diagrams.loki3.com/BracketList"/>
    <dgm:cxn modelId="{A73CB7CC-9609-4DAE-9183-D14DB6052595}" type="presParOf" srcId="{F028DAB7-DC09-47FE-AFB4-B326CF82AEF2}" destId="{59A4B66A-1E53-4E51-BA6E-F9C62D0DC04F}" srcOrd="1" destOrd="0" presId="urn:diagrams.loki3.com/BracketList"/>
    <dgm:cxn modelId="{E4C3F376-CF55-4EBB-AD9E-3F3C4E044A2F}" type="presParOf" srcId="{F028DAB7-DC09-47FE-AFB4-B326CF82AEF2}" destId="{79CCCBC0-7216-4B62-913D-5ADD2EE0DFB5}" srcOrd="2" destOrd="0" presId="urn:diagrams.loki3.com/BracketList"/>
    <dgm:cxn modelId="{727E2829-957E-4265-86B1-9A45134E7A74}" type="presParOf" srcId="{F028DAB7-DC09-47FE-AFB4-B326CF82AEF2}" destId="{20CDA178-D19E-4BED-B445-EDDD88757BBD}" srcOrd="3" destOrd="0" presId="urn:diagrams.loki3.com/BracketList"/>
    <dgm:cxn modelId="{C864D045-0F1E-4AE8-AE58-B1B10FC9C23A}" type="presParOf" srcId="{FE31F8A4-1F85-4334-BB10-CA863D4B97A2}" destId="{1DB4C3B9-B798-4B1C-ADE3-707F6C2B59F0}" srcOrd="9" destOrd="0" presId="urn:diagrams.loki3.com/BracketList"/>
    <dgm:cxn modelId="{26537917-907B-4D0F-B4E8-715D3243E331}" type="presParOf" srcId="{FE31F8A4-1F85-4334-BB10-CA863D4B97A2}" destId="{A7C596FE-BED4-488F-B8D0-8A6C363CC93E}" srcOrd="10" destOrd="0" presId="urn:diagrams.loki3.com/BracketList"/>
    <dgm:cxn modelId="{27F30C9E-F284-462A-909B-DE8994A4EA53}" type="presParOf" srcId="{A7C596FE-BED4-488F-B8D0-8A6C363CC93E}" destId="{4B65087F-D255-49B7-A0F8-B76431F272B3}" srcOrd="0" destOrd="0" presId="urn:diagrams.loki3.com/BracketList"/>
    <dgm:cxn modelId="{0139E136-3C10-40E2-8E48-A218CA7304F5}" type="presParOf" srcId="{A7C596FE-BED4-488F-B8D0-8A6C363CC93E}" destId="{2F3DCEB2-593A-48FB-8A69-68F1AE6F80D0}" srcOrd="1" destOrd="0" presId="urn:diagrams.loki3.com/BracketList"/>
    <dgm:cxn modelId="{243C4F0F-F3C4-46A5-BB87-26BBEE7FD37E}" type="presParOf" srcId="{A7C596FE-BED4-488F-B8D0-8A6C363CC93E}" destId="{B2AEDEC7-5CE2-4377-9025-B242A71364D7}" srcOrd="2" destOrd="0" presId="urn:diagrams.loki3.com/BracketList"/>
    <dgm:cxn modelId="{3E16B3A0-569E-419B-8A70-10E6E5A30BB1}" type="presParOf" srcId="{A7C596FE-BED4-488F-B8D0-8A6C363CC93E}" destId="{DB401571-BCA3-432B-920D-A3E3EF86BCDE}" srcOrd="3" destOrd="0" presId="urn:diagrams.loki3.com/BracketList"/>
    <dgm:cxn modelId="{5EBE52A0-302D-442A-BA07-9D559753F233}" type="presParOf" srcId="{FE31F8A4-1F85-4334-BB10-CA863D4B97A2}" destId="{960D8C5F-898F-4BBB-A293-E6E04DAD79BA}" srcOrd="11" destOrd="0" presId="urn:diagrams.loki3.com/BracketList"/>
    <dgm:cxn modelId="{0CA9AF6C-C36F-462B-A564-6FE35D730A50}" type="presParOf" srcId="{FE31F8A4-1F85-4334-BB10-CA863D4B97A2}" destId="{0061D3F1-7BF0-4311-A1C0-55FD1A25B457}" srcOrd="12" destOrd="0" presId="urn:diagrams.loki3.com/BracketList"/>
    <dgm:cxn modelId="{BD52DCF7-916E-4CED-B7B7-AE7B0B3A1179}" type="presParOf" srcId="{0061D3F1-7BF0-4311-A1C0-55FD1A25B457}" destId="{9797E5B5-6E91-4B16-BF51-BBC640C7FE44}" srcOrd="0" destOrd="0" presId="urn:diagrams.loki3.com/BracketList"/>
    <dgm:cxn modelId="{BF475796-D8BE-4224-9DA9-FD90614B8AE0}" type="presParOf" srcId="{0061D3F1-7BF0-4311-A1C0-55FD1A25B457}" destId="{CF1447FC-99A1-4C54-B456-9907097D9DB6}" srcOrd="1" destOrd="0" presId="urn:diagrams.loki3.com/BracketList"/>
    <dgm:cxn modelId="{00F9EDAA-1563-4A85-93A0-7D0A0DB80325}" type="presParOf" srcId="{0061D3F1-7BF0-4311-A1C0-55FD1A25B457}" destId="{86CC1738-7A5A-4325-B9C4-A4ACD425301C}" srcOrd="2" destOrd="0" presId="urn:diagrams.loki3.com/BracketList"/>
    <dgm:cxn modelId="{8F6BFA8C-D743-4A1E-B0D8-CF2AC3D037C7}" type="presParOf" srcId="{0061D3F1-7BF0-4311-A1C0-55FD1A25B457}" destId="{F23EFD43-D8DE-417B-85A5-9B0DD07D3A11}" srcOrd="3" destOrd="0" presId="urn:diagrams.loki3.com/BracketList"/>
    <dgm:cxn modelId="{14B2DD63-2987-4513-BBD5-5E90886F4EC9}" type="presParOf" srcId="{FE31F8A4-1F85-4334-BB10-CA863D4B97A2}" destId="{B41C1210-2240-459D-B790-BB15F4FAB39C}" srcOrd="13" destOrd="0" presId="urn:diagrams.loki3.com/BracketList"/>
    <dgm:cxn modelId="{AD3D1EC5-5C5A-48F9-A2DF-02197D6F1858}" type="presParOf" srcId="{FE31F8A4-1F85-4334-BB10-CA863D4B97A2}" destId="{4EBCC83B-88EA-43A3-988E-C85245FEB578}" srcOrd="14" destOrd="0" presId="urn:diagrams.loki3.com/BracketList"/>
    <dgm:cxn modelId="{D0C32288-83FC-4760-A352-3CB5DAC5DF21}" type="presParOf" srcId="{4EBCC83B-88EA-43A3-988E-C85245FEB578}" destId="{79EA38CA-16FE-442E-8899-EF76AB2834F0}" srcOrd="0" destOrd="0" presId="urn:diagrams.loki3.com/BracketList"/>
    <dgm:cxn modelId="{BF129256-19CD-4755-ADC8-EF6C2DACB136}" type="presParOf" srcId="{4EBCC83B-88EA-43A3-988E-C85245FEB578}" destId="{E5AB9262-B390-4CF9-8D8A-62CDE9F2012E}" srcOrd="1" destOrd="0" presId="urn:diagrams.loki3.com/BracketList"/>
    <dgm:cxn modelId="{A7937126-250D-4170-B8BE-7BB8D269D5F8}" type="presParOf" srcId="{4EBCC83B-88EA-43A3-988E-C85245FEB578}" destId="{3E019C0F-7884-4F20-A25E-15D3B2DF8F1B}" srcOrd="2" destOrd="0" presId="urn:diagrams.loki3.com/BracketList"/>
    <dgm:cxn modelId="{D772434A-D2AD-4FC2-AA0B-FD3935D38DCD}" type="presParOf" srcId="{4EBCC83B-88EA-43A3-988E-C85245FEB578}" destId="{E8CBA254-A2C6-4FE6-8B27-CB1BB99C8177}" srcOrd="3" destOrd="0" presId="urn:diagrams.loki3.com/BracketList"/>
    <dgm:cxn modelId="{A00C5D7B-778D-46FB-B758-9A4A894CD044}" type="presParOf" srcId="{FE31F8A4-1F85-4334-BB10-CA863D4B97A2}" destId="{D5CD57F1-B920-4414-8B90-235D99412E39}" srcOrd="15" destOrd="0" presId="urn:diagrams.loki3.com/BracketList"/>
    <dgm:cxn modelId="{1D8E9746-AD6D-4E5D-9A3C-8574758854EE}" type="presParOf" srcId="{FE31F8A4-1F85-4334-BB10-CA863D4B97A2}" destId="{457D5797-5FD6-4BEC-9C97-A516B7D3028D}" srcOrd="16" destOrd="0" presId="urn:diagrams.loki3.com/BracketList"/>
    <dgm:cxn modelId="{F04337F5-4420-4FAC-8798-464E3A290129}" type="presParOf" srcId="{457D5797-5FD6-4BEC-9C97-A516B7D3028D}" destId="{83175EEA-141C-4518-924B-C19527939D03}" srcOrd="0" destOrd="0" presId="urn:diagrams.loki3.com/BracketList"/>
    <dgm:cxn modelId="{0EC82348-7995-4552-B6CD-4CFA20E298E6}" type="presParOf" srcId="{457D5797-5FD6-4BEC-9C97-A516B7D3028D}" destId="{73E79120-3C8A-4A61-81AC-1698453AA931}" srcOrd="1" destOrd="0" presId="urn:diagrams.loki3.com/BracketList"/>
    <dgm:cxn modelId="{AF1A3E39-49A8-4CE1-92C2-7E7A7F0B1AE3}" type="presParOf" srcId="{457D5797-5FD6-4BEC-9C97-A516B7D3028D}" destId="{70FE74CD-18AD-44BB-B1F9-DE56AD77294F}" srcOrd="2" destOrd="0" presId="urn:diagrams.loki3.com/BracketList"/>
    <dgm:cxn modelId="{B8C9DF54-6F30-4A1F-9924-6A8CD67CB7DD}" type="presParOf" srcId="{457D5797-5FD6-4BEC-9C97-A516B7D3028D}" destId="{54C189D5-F44B-4412-A968-835536D54942}" srcOrd="3" destOrd="0" presId="urn:diagrams.loki3.com/BracketList"/>
    <dgm:cxn modelId="{F685B61A-3D5D-41C7-9F0C-23BD0B991245}" type="presParOf" srcId="{FE31F8A4-1F85-4334-BB10-CA863D4B97A2}" destId="{B67086EA-0E5E-4D1E-AC5C-C0C1FD7247C5}" srcOrd="17" destOrd="0" presId="urn:diagrams.loki3.com/BracketList"/>
    <dgm:cxn modelId="{85B31C58-E08D-45A2-91E0-3565230E798C}" type="presParOf" srcId="{FE31F8A4-1F85-4334-BB10-CA863D4B97A2}" destId="{5FE51C6B-476F-4FA8-817F-6CD042C27009}" srcOrd="18" destOrd="0" presId="urn:diagrams.loki3.com/BracketList"/>
    <dgm:cxn modelId="{FB0565F1-B072-4431-89FE-10C08A508F19}" type="presParOf" srcId="{5FE51C6B-476F-4FA8-817F-6CD042C27009}" destId="{CFCADFD5-4393-4C24-B7ED-FECFE67CAA4D}" srcOrd="0" destOrd="0" presId="urn:diagrams.loki3.com/BracketList"/>
    <dgm:cxn modelId="{EB28C85B-F5A8-4A65-A885-C654368FAB2A}" type="presParOf" srcId="{5FE51C6B-476F-4FA8-817F-6CD042C27009}" destId="{F091C596-B92D-4B94-8B96-DEED90A8AA1E}" srcOrd="1" destOrd="0" presId="urn:diagrams.loki3.com/BracketList"/>
    <dgm:cxn modelId="{0105751E-2992-4E1B-BD2A-83BE884BBF3B}" type="presParOf" srcId="{5FE51C6B-476F-4FA8-817F-6CD042C27009}" destId="{C28592E5-B4DA-4AF2-94DF-865A5A9A4A76}" srcOrd="2" destOrd="0" presId="urn:diagrams.loki3.com/BracketList"/>
    <dgm:cxn modelId="{2E3B3FD3-CD91-4170-854A-449427A71745}" type="presParOf" srcId="{5FE51C6B-476F-4FA8-817F-6CD042C27009}" destId="{BCD3D2D3-D6C5-4F9F-831C-E9CC0DA7D872}" srcOrd="3" destOrd="0" presId="urn:diagrams.loki3.com/BracketList"/>
    <dgm:cxn modelId="{DCC8F9D0-E4A3-49C6-A1C5-69B9BE84FFF2}" type="presParOf" srcId="{FE31F8A4-1F85-4334-BB10-CA863D4B97A2}" destId="{CB4E7324-C344-4F9E-B295-671485CBBF97}" srcOrd="19" destOrd="0" presId="urn:diagrams.loki3.com/BracketList"/>
    <dgm:cxn modelId="{DB178FC7-1D87-4FF7-B69F-84BF0412E921}" type="presParOf" srcId="{FE31F8A4-1F85-4334-BB10-CA863D4B97A2}" destId="{1A0B96C0-D640-4E32-A522-EC3E00C7A81E}" srcOrd="20" destOrd="0" presId="urn:diagrams.loki3.com/BracketList"/>
    <dgm:cxn modelId="{E6681C28-E1F9-4FA8-9DCC-E918A1FD8441}" type="presParOf" srcId="{1A0B96C0-D640-4E32-A522-EC3E00C7A81E}" destId="{21E64A59-3E65-4DDB-A12D-C524C71C1752}" srcOrd="0" destOrd="0" presId="urn:diagrams.loki3.com/BracketList"/>
    <dgm:cxn modelId="{31359C4D-AA97-4F78-BD3D-D3ADA944BF3A}" type="presParOf" srcId="{1A0B96C0-D640-4E32-A522-EC3E00C7A81E}" destId="{79B8CF79-127E-470A-B0D0-A38C347F2ED6}" srcOrd="1" destOrd="0" presId="urn:diagrams.loki3.com/BracketList"/>
    <dgm:cxn modelId="{182D3DC7-D822-40B4-8CFB-E98A5762BA5E}" type="presParOf" srcId="{1A0B96C0-D640-4E32-A522-EC3E00C7A81E}" destId="{9B548F7A-DDB9-42B6-8C66-BC046E6CA765}" srcOrd="2" destOrd="0" presId="urn:diagrams.loki3.com/BracketList"/>
    <dgm:cxn modelId="{C26C6F3D-F51C-48D2-98D5-02D5CC22522F}" type="presParOf" srcId="{1A0B96C0-D640-4E32-A522-EC3E00C7A81E}" destId="{EAE84115-8BA6-4954-A5FC-6F432572F473}" srcOrd="3" destOrd="0" presId="urn:diagrams.loki3.com/Bracke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8732274-5EB5-48D1-B253-0D2610088A92}"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en-US"/>
        </a:p>
      </dgm:t>
    </dgm:pt>
    <dgm:pt modelId="{FE6F1E8A-6F7A-4081-B41A-E52D09FC9F8E}">
      <dgm:prSet phldrT="[Text]"/>
      <dgm:spPr/>
      <dgm:t>
        <a:bodyPr/>
        <a:lstStyle/>
        <a:p>
          <a:pPr algn="ctr"/>
          <a:r>
            <a:rPr lang="en-US" dirty="0"/>
            <a:t>Territorial Scope (</a:t>
          </a:r>
          <a:r>
            <a:rPr lang="en-ZA" dirty="0"/>
            <a:t>extra-territorial applicability)</a:t>
          </a:r>
          <a:endParaRPr lang="en-US" dirty="0"/>
        </a:p>
      </dgm:t>
    </dgm:pt>
    <dgm:pt modelId="{44E47DBC-0985-4926-9B27-4B7F635DD11D}" type="parTrans" cxnId="{F10E221F-9A33-4EE4-AD42-74270039272F}">
      <dgm:prSet/>
      <dgm:spPr/>
      <dgm:t>
        <a:bodyPr/>
        <a:lstStyle/>
        <a:p>
          <a:endParaRPr lang="en-US"/>
        </a:p>
      </dgm:t>
    </dgm:pt>
    <dgm:pt modelId="{7AAC0346-A900-420E-AB1D-8926EF5DFEFC}" type="sibTrans" cxnId="{F10E221F-9A33-4EE4-AD42-74270039272F}">
      <dgm:prSet/>
      <dgm:spPr/>
      <dgm:t>
        <a:bodyPr/>
        <a:lstStyle/>
        <a:p>
          <a:endParaRPr lang="en-US"/>
        </a:p>
      </dgm:t>
    </dgm:pt>
    <dgm:pt modelId="{1D60935A-31F8-479A-9865-50AFD7CD7A43}">
      <dgm:prSet phldrT="[Text]"/>
      <dgm:spPr/>
      <dgm:t>
        <a:bodyPr/>
        <a:lstStyle/>
        <a:p>
          <a:r>
            <a:rPr lang="en-US" dirty="0"/>
            <a:t> Consent</a:t>
          </a:r>
        </a:p>
      </dgm:t>
    </dgm:pt>
    <dgm:pt modelId="{F3B4069E-65A9-4BA1-87C8-1A000152D6DB}" type="parTrans" cxnId="{26F61ED8-7787-49CF-9053-B6794C880E46}">
      <dgm:prSet/>
      <dgm:spPr/>
      <dgm:t>
        <a:bodyPr/>
        <a:lstStyle/>
        <a:p>
          <a:endParaRPr lang="en-US"/>
        </a:p>
      </dgm:t>
    </dgm:pt>
    <dgm:pt modelId="{EC432AD2-4817-4C41-BF9F-4E20CE6F32A8}" type="sibTrans" cxnId="{26F61ED8-7787-49CF-9053-B6794C880E46}">
      <dgm:prSet/>
      <dgm:spPr/>
      <dgm:t>
        <a:bodyPr/>
        <a:lstStyle/>
        <a:p>
          <a:endParaRPr lang="en-US"/>
        </a:p>
      </dgm:t>
    </dgm:pt>
    <dgm:pt modelId="{354DB112-07E2-41B8-9BF5-0AB794FE1666}">
      <dgm:prSet phldrT="[Text]"/>
      <dgm:spPr/>
      <dgm:t>
        <a:bodyPr/>
        <a:lstStyle/>
        <a:p>
          <a:r>
            <a:rPr lang="en-US" b="0" i="0" dirty="0"/>
            <a:t>Accountability</a:t>
          </a:r>
          <a:endParaRPr lang="en-US" dirty="0"/>
        </a:p>
      </dgm:t>
    </dgm:pt>
    <dgm:pt modelId="{EAE85E33-6788-40F6-9198-AC20B6C6D2C3}" type="parTrans" cxnId="{9131E666-E4EF-4DC3-B38C-6F43877C98DD}">
      <dgm:prSet/>
      <dgm:spPr/>
      <dgm:t>
        <a:bodyPr/>
        <a:lstStyle/>
        <a:p>
          <a:endParaRPr lang="en-US"/>
        </a:p>
      </dgm:t>
    </dgm:pt>
    <dgm:pt modelId="{B44777D0-77AD-45FB-993D-12527AE618CF}" type="sibTrans" cxnId="{9131E666-E4EF-4DC3-B38C-6F43877C98DD}">
      <dgm:prSet/>
      <dgm:spPr/>
      <dgm:t>
        <a:bodyPr/>
        <a:lstStyle/>
        <a:p>
          <a:endParaRPr lang="en-US"/>
        </a:p>
      </dgm:t>
    </dgm:pt>
    <dgm:pt modelId="{1446B53E-F53E-4CF6-9795-CE0D14774117}">
      <dgm:prSet phldrT="[Text]" custT="1"/>
      <dgm:spPr/>
      <dgm:t>
        <a:bodyPr/>
        <a:lstStyle/>
        <a:p>
          <a:r>
            <a:rPr lang="en-US" sz="1600" b="0" i="0" u="none" strike="noStrike" cap="none">
              <a:latin typeface="Titillium Web Light"/>
              <a:ea typeface="Titillium Web Light"/>
              <a:cs typeface="Titillium Web Light"/>
              <a:sym typeface="Titillium Web Light"/>
            </a:rPr>
            <a:t>GDPR applies to both controllers and processors established in the EU, as well as those outside the EU, who offer goods or services to, or monitor EU data subjects.</a:t>
          </a:r>
          <a:endParaRPr lang="en-US" sz="1600" b="0" i="0" u="none" strike="noStrike" cap="none" dirty="0">
            <a:latin typeface="Titillium Web Light"/>
            <a:ea typeface="Titillium Web Light"/>
            <a:cs typeface="Titillium Web Light"/>
            <a:sym typeface="Titillium Web Light"/>
          </a:endParaRPr>
        </a:p>
      </dgm:t>
    </dgm:pt>
    <dgm:pt modelId="{26CA76D4-06AA-4437-B89B-3F35F29555D3}" type="parTrans" cxnId="{017A4655-0E5B-42CF-BBDA-55C45C72B887}">
      <dgm:prSet/>
      <dgm:spPr/>
      <dgm:t>
        <a:bodyPr/>
        <a:lstStyle/>
        <a:p>
          <a:endParaRPr lang="en-US"/>
        </a:p>
      </dgm:t>
    </dgm:pt>
    <dgm:pt modelId="{346CEDD3-FBC1-47B1-8C40-9EDFFEA0938B}" type="sibTrans" cxnId="{017A4655-0E5B-42CF-BBDA-55C45C72B887}">
      <dgm:prSet/>
      <dgm:spPr/>
      <dgm:t>
        <a:bodyPr/>
        <a:lstStyle/>
        <a:p>
          <a:endParaRPr lang="en-US"/>
        </a:p>
      </dgm:t>
    </dgm:pt>
    <dgm:pt modelId="{F9EF5247-FF05-452C-B89B-478C52E69002}">
      <dgm:prSet phldrT="[Text]" custT="1"/>
      <dgm:spPr/>
      <dgm:t>
        <a:bodyPr/>
        <a:lstStyle/>
        <a:p>
          <a:r>
            <a:rPr lang="en-US" sz="1600" b="0" i="0" u="none" strike="noStrike" cap="none">
              <a:latin typeface="Titillium Web Light"/>
              <a:ea typeface="Titillium Web Light"/>
              <a:cs typeface="Titillium Web Light"/>
            </a:rPr>
            <a:t>Stricter regime on consent.</a:t>
          </a:r>
          <a:endParaRPr lang="en-US" sz="1600" b="0" i="0" u="none" strike="noStrike" cap="none" dirty="0">
            <a:latin typeface="Titillium Web Light"/>
            <a:ea typeface="Titillium Web Light"/>
            <a:cs typeface="Titillium Web Light"/>
          </a:endParaRPr>
        </a:p>
      </dgm:t>
    </dgm:pt>
    <dgm:pt modelId="{F54AE35D-46E1-42A4-967B-11B52B43421C}" type="parTrans" cxnId="{EFFE1FBA-02E5-4B75-A8A9-03139C249FDE}">
      <dgm:prSet/>
      <dgm:spPr/>
      <dgm:t>
        <a:bodyPr/>
        <a:lstStyle/>
        <a:p>
          <a:endParaRPr lang="en-US"/>
        </a:p>
      </dgm:t>
    </dgm:pt>
    <dgm:pt modelId="{47F221E8-2F5A-43EC-9AF8-93AE076AD976}" type="sibTrans" cxnId="{EFFE1FBA-02E5-4B75-A8A9-03139C249FDE}">
      <dgm:prSet/>
      <dgm:spPr/>
      <dgm:t>
        <a:bodyPr/>
        <a:lstStyle/>
        <a:p>
          <a:endParaRPr lang="en-US"/>
        </a:p>
      </dgm:t>
    </dgm:pt>
    <dgm:pt modelId="{BBE0E144-8C67-44A4-B440-9DC265779634}">
      <dgm:prSet phldrT="[Text]" custT="1"/>
      <dgm:spPr/>
      <dgm:t>
        <a:bodyPr/>
        <a:lstStyle/>
        <a:p>
          <a:pPr algn="just"/>
          <a:r>
            <a:rPr lang="en-US" sz="1600" b="0" i="0" u="none" strike="noStrike" cap="none" dirty="0">
              <a:latin typeface="Titillium Web Light"/>
              <a:ea typeface="Titillium Web Light"/>
              <a:cs typeface="Titillium Web Light"/>
            </a:rPr>
            <a:t>The GDPR introduces a new concept of accountability, which requires an organisation to demonstrate how it complies with the GDPR. </a:t>
          </a:r>
        </a:p>
      </dgm:t>
    </dgm:pt>
    <dgm:pt modelId="{F5AD1F98-3D22-4AC5-A050-769E1F312946}" type="parTrans" cxnId="{7ECECE53-EC0A-4AEC-B580-C11D5C6EB8AE}">
      <dgm:prSet/>
      <dgm:spPr/>
      <dgm:t>
        <a:bodyPr/>
        <a:lstStyle/>
        <a:p>
          <a:endParaRPr lang="en-US"/>
        </a:p>
      </dgm:t>
    </dgm:pt>
    <dgm:pt modelId="{C34EF7E5-DB8A-485C-B51E-646D36FC6BF7}" type="sibTrans" cxnId="{7ECECE53-EC0A-4AEC-B580-C11D5C6EB8AE}">
      <dgm:prSet/>
      <dgm:spPr/>
      <dgm:t>
        <a:bodyPr/>
        <a:lstStyle/>
        <a:p>
          <a:endParaRPr lang="en-US"/>
        </a:p>
      </dgm:t>
    </dgm:pt>
    <dgm:pt modelId="{40B2D539-066F-497E-9993-EC6D936374EB}">
      <dgm:prSet phldrT="[Text]" custT="1"/>
      <dgm:spPr/>
      <dgm:t>
        <a:bodyPr/>
        <a:lstStyle/>
        <a:p>
          <a:r>
            <a:rPr lang="en-US" sz="1600" b="0" i="0" u="none" strike="noStrike" cap="none">
              <a:latin typeface="Titillium Web Light"/>
              <a:ea typeface="Titillium Web Light"/>
              <a:cs typeface="Titillium Web Light"/>
            </a:rPr>
            <a:t>Controller shall be able to demonstrate that the data subject has consented to processing of his or her personal data.</a:t>
          </a:r>
          <a:endParaRPr lang="en-US" sz="1600" b="0" i="0" u="none" strike="noStrike" cap="none" dirty="0">
            <a:latin typeface="Titillium Web Light"/>
            <a:ea typeface="Titillium Web Light"/>
            <a:cs typeface="Titillium Web Light"/>
          </a:endParaRPr>
        </a:p>
      </dgm:t>
    </dgm:pt>
    <dgm:pt modelId="{CF4F4244-EF5D-4B0B-AE32-329137AA319B}" type="parTrans" cxnId="{E443E68A-72A9-47AF-B183-52A854B795EE}">
      <dgm:prSet/>
      <dgm:spPr/>
      <dgm:t>
        <a:bodyPr/>
        <a:lstStyle/>
        <a:p>
          <a:endParaRPr lang="en-US"/>
        </a:p>
      </dgm:t>
    </dgm:pt>
    <dgm:pt modelId="{379EADE1-C925-4EC2-A1C7-73F771272723}" type="sibTrans" cxnId="{E443E68A-72A9-47AF-B183-52A854B795EE}">
      <dgm:prSet/>
      <dgm:spPr/>
      <dgm:t>
        <a:bodyPr/>
        <a:lstStyle/>
        <a:p>
          <a:endParaRPr lang="en-US"/>
        </a:p>
      </dgm:t>
    </dgm:pt>
    <dgm:pt modelId="{B3C80D1D-F3ED-47F9-8CF4-8A97D0E2D203}">
      <dgm:prSet phldrT="[Text]" custT="1"/>
      <dgm:spPr/>
      <dgm:t>
        <a:bodyPr/>
        <a:lstStyle/>
        <a:p>
          <a:pPr algn="just"/>
          <a:r>
            <a:rPr lang="en-US" sz="1600" b="0" i="0" u="none" strike="noStrike" cap="none">
              <a:latin typeface="Titillium Web Light"/>
              <a:ea typeface="Titillium Web Light"/>
              <a:cs typeface="Titillium Web Light"/>
            </a:rPr>
            <a:t>Example: Keeping records of processing, implementing appropriate safeguards amongst others</a:t>
          </a:r>
          <a:endParaRPr lang="en-US" sz="1600" b="0" i="0" u="none" strike="noStrike" cap="none" dirty="0">
            <a:latin typeface="Titillium Web Light"/>
            <a:ea typeface="Titillium Web Light"/>
            <a:cs typeface="Titillium Web Light"/>
          </a:endParaRPr>
        </a:p>
      </dgm:t>
    </dgm:pt>
    <dgm:pt modelId="{15C8E718-4FE0-4490-8D1A-6F2C2A5FE576}" type="parTrans" cxnId="{AD406274-299A-4D8E-94C1-61D830EC3CE2}">
      <dgm:prSet/>
      <dgm:spPr/>
      <dgm:t>
        <a:bodyPr/>
        <a:lstStyle/>
        <a:p>
          <a:endParaRPr lang="en-US"/>
        </a:p>
      </dgm:t>
    </dgm:pt>
    <dgm:pt modelId="{5311C754-EE31-4CF9-BECC-F8CB5802A788}" type="sibTrans" cxnId="{AD406274-299A-4D8E-94C1-61D830EC3CE2}">
      <dgm:prSet/>
      <dgm:spPr/>
      <dgm:t>
        <a:bodyPr/>
        <a:lstStyle/>
        <a:p>
          <a:endParaRPr lang="en-US"/>
        </a:p>
      </dgm:t>
    </dgm:pt>
    <dgm:pt modelId="{72C75178-76C7-4947-BDB2-E3A3804BF30C}" type="pres">
      <dgm:prSet presAssocID="{98732274-5EB5-48D1-B253-0D2610088A92}" presName="Name0" presStyleCnt="0">
        <dgm:presLayoutVars>
          <dgm:dir/>
          <dgm:animLvl val="lvl"/>
          <dgm:resizeHandles val="exact"/>
        </dgm:presLayoutVars>
      </dgm:prSet>
      <dgm:spPr/>
      <dgm:t>
        <a:bodyPr/>
        <a:lstStyle/>
        <a:p>
          <a:endParaRPr lang="en-US"/>
        </a:p>
      </dgm:t>
    </dgm:pt>
    <dgm:pt modelId="{C90F9EBB-CD35-4A1F-8274-9C7F7197A6CB}" type="pres">
      <dgm:prSet presAssocID="{FE6F1E8A-6F7A-4081-B41A-E52D09FC9F8E}" presName="linNode" presStyleCnt="0"/>
      <dgm:spPr/>
    </dgm:pt>
    <dgm:pt modelId="{145FF10A-F75D-4DDD-AF72-6542BB28E319}" type="pres">
      <dgm:prSet presAssocID="{FE6F1E8A-6F7A-4081-B41A-E52D09FC9F8E}" presName="parentText" presStyleLbl="node1" presStyleIdx="0" presStyleCnt="3">
        <dgm:presLayoutVars>
          <dgm:chMax val="1"/>
          <dgm:bulletEnabled val="1"/>
        </dgm:presLayoutVars>
      </dgm:prSet>
      <dgm:spPr/>
      <dgm:t>
        <a:bodyPr/>
        <a:lstStyle/>
        <a:p>
          <a:endParaRPr lang="en-US"/>
        </a:p>
      </dgm:t>
    </dgm:pt>
    <dgm:pt modelId="{C90CBEE7-4591-45F3-9987-B9367453DD75}" type="pres">
      <dgm:prSet presAssocID="{FE6F1E8A-6F7A-4081-B41A-E52D09FC9F8E}" presName="descendantText" presStyleLbl="alignAccFollowNode1" presStyleIdx="0" presStyleCnt="3">
        <dgm:presLayoutVars>
          <dgm:bulletEnabled val="1"/>
        </dgm:presLayoutVars>
      </dgm:prSet>
      <dgm:spPr/>
      <dgm:t>
        <a:bodyPr/>
        <a:lstStyle/>
        <a:p>
          <a:endParaRPr lang="en-US"/>
        </a:p>
      </dgm:t>
    </dgm:pt>
    <dgm:pt modelId="{36973C08-16C7-405D-A395-4BB24412D1D3}" type="pres">
      <dgm:prSet presAssocID="{7AAC0346-A900-420E-AB1D-8926EF5DFEFC}" presName="sp" presStyleCnt="0"/>
      <dgm:spPr/>
    </dgm:pt>
    <dgm:pt modelId="{0FBA1AD4-7D8A-4400-9D01-EDBEAB5C6C3B}" type="pres">
      <dgm:prSet presAssocID="{1D60935A-31F8-479A-9865-50AFD7CD7A43}" presName="linNode" presStyleCnt="0"/>
      <dgm:spPr/>
    </dgm:pt>
    <dgm:pt modelId="{DCBBF627-3374-46B7-A5E5-1F09686B9AE7}" type="pres">
      <dgm:prSet presAssocID="{1D60935A-31F8-479A-9865-50AFD7CD7A43}" presName="parentText" presStyleLbl="node1" presStyleIdx="1" presStyleCnt="3">
        <dgm:presLayoutVars>
          <dgm:chMax val="1"/>
          <dgm:bulletEnabled val="1"/>
        </dgm:presLayoutVars>
      </dgm:prSet>
      <dgm:spPr/>
      <dgm:t>
        <a:bodyPr/>
        <a:lstStyle/>
        <a:p>
          <a:endParaRPr lang="en-US"/>
        </a:p>
      </dgm:t>
    </dgm:pt>
    <dgm:pt modelId="{A2A1D8B6-9F5D-45C7-A7CD-1C0046A4E031}" type="pres">
      <dgm:prSet presAssocID="{1D60935A-31F8-479A-9865-50AFD7CD7A43}" presName="descendantText" presStyleLbl="alignAccFollowNode1" presStyleIdx="1" presStyleCnt="3">
        <dgm:presLayoutVars>
          <dgm:bulletEnabled val="1"/>
        </dgm:presLayoutVars>
      </dgm:prSet>
      <dgm:spPr/>
      <dgm:t>
        <a:bodyPr/>
        <a:lstStyle/>
        <a:p>
          <a:endParaRPr lang="en-US"/>
        </a:p>
      </dgm:t>
    </dgm:pt>
    <dgm:pt modelId="{CD70DE88-BC5E-4005-BF87-0C0FEF6AB28E}" type="pres">
      <dgm:prSet presAssocID="{EC432AD2-4817-4C41-BF9F-4E20CE6F32A8}" presName="sp" presStyleCnt="0"/>
      <dgm:spPr/>
    </dgm:pt>
    <dgm:pt modelId="{F72A7EE4-A0BB-43D7-B61D-02900C127147}" type="pres">
      <dgm:prSet presAssocID="{354DB112-07E2-41B8-9BF5-0AB794FE1666}" presName="linNode" presStyleCnt="0"/>
      <dgm:spPr/>
    </dgm:pt>
    <dgm:pt modelId="{252F1A05-1DC3-4CF5-AB06-3030BAFEA16D}" type="pres">
      <dgm:prSet presAssocID="{354DB112-07E2-41B8-9BF5-0AB794FE1666}" presName="parentText" presStyleLbl="node1" presStyleIdx="2" presStyleCnt="3">
        <dgm:presLayoutVars>
          <dgm:chMax val="1"/>
          <dgm:bulletEnabled val="1"/>
        </dgm:presLayoutVars>
      </dgm:prSet>
      <dgm:spPr/>
      <dgm:t>
        <a:bodyPr/>
        <a:lstStyle/>
        <a:p>
          <a:endParaRPr lang="en-US"/>
        </a:p>
      </dgm:t>
    </dgm:pt>
    <dgm:pt modelId="{004EDA11-DDB8-42A5-A295-8567B119E3D2}" type="pres">
      <dgm:prSet presAssocID="{354DB112-07E2-41B8-9BF5-0AB794FE1666}" presName="descendantText" presStyleLbl="alignAccFollowNode1" presStyleIdx="2" presStyleCnt="3" custScaleX="98495" custScaleY="143105">
        <dgm:presLayoutVars>
          <dgm:bulletEnabled val="1"/>
        </dgm:presLayoutVars>
      </dgm:prSet>
      <dgm:spPr/>
      <dgm:t>
        <a:bodyPr/>
        <a:lstStyle/>
        <a:p>
          <a:endParaRPr lang="en-US"/>
        </a:p>
      </dgm:t>
    </dgm:pt>
  </dgm:ptLst>
  <dgm:cxnLst>
    <dgm:cxn modelId="{EFFE1FBA-02E5-4B75-A8A9-03139C249FDE}" srcId="{1D60935A-31F8-479A-9865-50AFD7CD7A43}" destId="{F9EF5247-FF05-452C-B89B-478C52E69002}" srcOrd="0" destOrd="0" parTransId="{F54AE35D-46E1-42A4-967B-11B52B43421C}" sibTransId="{47F221E8-2F5A-43EC-9AF8-93AE076AD976}"/>
    <dgm:cxn modelId="{7ECECE53-EC0A-4AEC-B580-C11D5C6EB8AE}" srcId="{354DB112-07E2-41B8-9BF5-0AB794FE1666}" destId="{BBE0E144-8C67-44A4-B440-9DC265779634}" srcOrd="0" destOrd="0" parTransId="{F5AD1F98-3D22-4AC5-A050-769E1F312946}" sibTransId="{C34EF7E5-DB8A-485C-B51E-646D36FC6BF7}"/>
    <dgm:cxn modelId="{8D1DB482-136C-4F5B-9CEB-7F76221CBCFA}" type="presOf" srcId="{BBE0E144-8C67-44A4-B440-9DC265779634}" destId="{004EDA11-DDB8-42A5-A295-8567B119E3D2}" srcOrd="0" destOrd="0" presId="urn:microsoft.com/office/officeart/2005/8/layout/vList5"/>
    <dgm:cxn modelId="{6D8126E3-C1B8-471D-89ED-B90F8A7ED9EF}" type="presOf" srcId="{B3C80D1D-F3ED-47F9-8CF4-8A97D0E2D203}" destId="{004EDA11-DDB8-42A5-A295-8567B119E3D2}" srcOrd="0" destOrd="1" presId="urn:microsoft.com/office/officeart/2005/8/layout/vList5"/>
    <dgm:cxn modelId="{9131E666-E4EF-4DC3-B38C-6F43877C98DD}" srcId="{98732274-5EB5-48D1-B253-0D2610088A92}" destId="{354DB112-07E2-41B8-9BF5-0AB794FE1666}" srcOrd="2" destOrd="0" parTransId="{EAE85E33-6788-40F6-9198-AC20B6C6D2C3}" sibTransId="{B44777D0-77AD-45FB-993D-12527AE618CF}"/>
    <dgm:cxn modelId="{2427F015-6BF6-4FBB-A950-7227D42D6126}" type="presOf" srcId="{1D60935A-31F8-479A-9865-50AFD7CD7A43}" destId="{DCBBF627-3374-46B7-A5E5-1F09686B9AE7}" srcOrd="0" destOrd="0" presId="urn:microsoft.com/office/officeart/2005/8/layout/vList5"/>
    <dgm:cxn modelId="{67068024-1266-488F-BC8B-EE25B4838669}" type="presOf" srcId="{98732274-5EB5-48D1-B253-0D2610088A92}" destId="{72C75178-76C7-4947-BDB2-E3A3804BF30C}" srcOrd="0" destOrd="0" presId="urn:microsoft.com/office/officeart/2005/8/layout/vList5"/>
    <dgm:cxn modelId="{C583FA3C-08A5-4134-BF4F-047E9A6160F5}" type="presOf" srcId="{40B2D539-066F-497E-9993-EC6D936374EB}" destId="{A2A1D8B6-9F5D-45C7-A7CD-1C0046A4E031}" srcOrd="0" destOrd="1" presId="urn:microsoft.com/office/officeart/2005/8/layout/vList5"/>
    <dgm:cxn modelId="{E443E68A-72A9-47AF-B183-52A854B795EE}" srcId="{1D60935A-31F8-479A-9865-50AFD7CD7A43}" destId="{40B2D539-066F-497E-9993-EC6D936374EB}" srcOrd="1" destOrd="0" parTransId="{CF4F4244-EF5D-4B0B-AE32-329137AA319B}" sibTransId="{379EADE1-C925-4EC2-A1C7-73F771272723}"/>
    <dgm:cxn modelId="{26F61ED8-7787-49CF-9053-B6794C880E46}" srcId="{98732274-5EB5-48D1-B253-0D2610088A92}" destId="{1D60935A-31F8-479A-9865-50AFD7CD7A43}" srcOrd="1" destOrd="0" parTransId="{F3B4069E-65A9-4BA1-87C8-1A000152D6DB}" sibTransId="{EC432AD2-4817-4C41-BF9F-4E20CE6F32A8}"/>
    <dgm:cxn modelId="{562F4FFA-4663-4BF3-907D-6D14A9EE4F54}" type="presOf" srcId="{FE6F1E8A-6F7A-4081-B41A-E52D09FC9F8E}" destId="{145FF10A-F75D-4DDD-AF72-6542BB28E319}" srcOrd="0" destOrd="0" presId="urn:microsoft.com/office/officeart/2005/8/layout/vList5"/>
    <dgm:cxn modelId="{80A9C29E-C001-46A4-888E-FAC4A87AB651}" type="presOf" srcId="{354DB112-07E2-41B8-9BF5-0AB794FE1666}" destId="{252F1A05-1DC3-4CF5-AB06-3030BAFEA16D}" srcOrd="0" destOrd="0" presId="urn:microsoft.com/office/officeart/2005/8/layout/vList5"/>
    <dgm:cxn modelId="{F10E221F-9A33-4EE4-AD42-74270039272F}" srcId="{98732274-5EB5-48D1-B253-0D2610088A92}" destId="{FE6F1E8A-6F7A-4081-B41A-E52D09FC9F8E}" srcOrd="0" destOrd="0" parTransId="{44E47DBC-0985-4926-9B27-4B7F635DD11D}" sibTransId="{7AAC0346-A900-420E-AB1D-8926EF5DFEFC}"/>
    <dgm:cxn modelId="{DEE4F530-C806-451B-91C6-FBB03FD27703}" type="presOf" srcId="{1446B53E-F53E-4CF6-9795-CE0D14774117}" destId="{C90CBEE7-4591-45F3-9987-B9367453DD75}" srcOrd="0" destOrd="0" presId="urn:microsoft.com/office/officeart/2005/8/layout/vList5"/>
    <dgm:cxn modelId="{7B9D3920-6B59-47A8-8DEC-46C85E2F248D}" type="presOf" srcId="{F9EF5247-FF05-452C-B89B-478C52E69002}" destId="{A2A1D8B6-9F5D-45C7-A7CD-1C0046A4E031}" srcOrd="0" destOrd="0" presId="urn:microsoft.com/office/officeart/2005/8/layout/vList5"/>
    <dgm:cxn modelId="{017A4655-0E5B-42CF-BBDA-55C45C72B887}" srcId="{FE6F1E8A-6F7A-4081-B41A-E52D09FC9F8E}" destId="{1446B53E-F53E-4CF6-9795-CE0D14774117}" srcOrd="0" destOrd="0" parTransId="{26CA76D4-06AA-4437-B89B-3F35F29555D3}" sibTransId="{346CEDD3-FBC1-47B1-8C40-9EDFFEA0938B}"/>
    <dgm:cxn modelId="{AD406274-299A-4D8E-94C1-61D830EC3CE2}" srcId="{354DB112-07E2-41B8-9BF5-0AB794FE1666}" destId="{B3C80D1D-F3ED-47F9-8CF4-8A97D0E2D203}" srcOrd="1" destOrd="0" parTransId="{15C8E718-4FE0-4490-8D1A-6F2C2A5FE576}" sibTransId="{5311C754-EE31-4CF9-BECC-F8CB5802A788}"/>
    <dgm:cxn modelId="{BF78D673-D196-4F51-B91A-733F6EB823BE}" type="presParOf" srcId="{72C75178-76C7-4947-BDB2-E3A3804BF30C}" destId="{C90F9EBB-CD35-4A1F-8274-9C7F7197A6CB}" srcOrd="0" destOrd="0" presId="urn:microsoft.com/office/officeart/2005/8/layout/vList5"/>
    <dgm:cxn modelId="{B08BED22-1B7D-4E23-8EAB-A73D9533E12B}" type="presParOf" srcId="{C90F9EBB-CD35-4A1F-8274-9C7F7197A6CB}" destId="{145FF10A-F75D-4DDD-AF72-6542BB28E319}" srcOrd="0" destOrd="0" presId="urn:microsoft.com/office/officeart/2005/8/layout/vList5"/>
    <dgm:cxn modelId="{DC4C0E19-01A5-4556-8914-A5037C86B072}" type="presParOf" srcId="{C90F9EBB-CD35-4A1F-8274-9C7F7197A6CB}" destId="{C90CBEE7-4591-45F3-9987-B9367453DD75}" srcOrd="1" destOrd="0" presId="urn:microsoft.com/office/officeart/2005/8/layout/vList5"/>
    <dgm:cxn modelId="{B91FB5A7-343B-45C7-98AA-855F64747B26}" type="presParOf" srcId="{72C75178-76C7-4947-BDB2-E3A3804BF30C}" destId="{36973C08-16C7-405D-A395-4BB24412D1D3}" srcOrd="1" destOrd="0" presId="urn:microsoft.com/office/officeart/2005/8/layout/vList5"/>
    <dgm:cxn modelId="{07A6A9D7-8854-4AAA-973A-AAFD24F7E41C}" type="presParOf" srcId="{72C75178-76C7-4947-BDB2-E3A3804BF30C}" destId="{0FBA1AD4-7D8A-4400-9D01-EDBEAB5C6C3B}" srcOrd="2" destOrd="0" presId="urn:microsoft.com/office/officeart/2005/8/layout/vList5"/>
    <dgm:cxn modelId="{F533E19F-01A9-40F8-9F17-0AC8546F13DB}" type="presParOf" srcId="{0FBA1AD4-7D8A-4400-9D01-EDBEAB5C6C3B}" destId="{DCBBF627-3374-46B7-A5E5-1F09686B9AE7}" srcOrd="0" destOrd="0" presId="urn:microsoft.com/office/officeart/2005/8/layout/vList5"/>
    <dgm:cxn modelId="{8580E961-E711-4EBE-9FA5-2E83317C1B1C}" type="presParOf" srcId="{0FBA1AD4-7D8A-4400-9D01-EDBEAB5C6C3B}" destId="{A2A1D8B6-9F5D-45C7-A7CD-1C0046A4E031}" srcOrd="1" destOrd="0" presId="urn:microsoft.com/office/officeart/2005/8/layout/vList5"/>
    <dgm:cxn modelId="{9F6C0C45-2279-4886-8835-B7E79E7E2441}" type="presParOf" srcId="{72C75178-76C7-4947-BDB2-E3A3804BF30C}" destId="{CD70DE88-BC5E-4005-BF87-0C0FEF6AB28E}" srcOrd="3" destOrd="0" presId="urn:microsoft.com/office/officeart/2005/8/layout/vList5"/>
    <dgm:cxn modelId="{A16EEC82-7902-4893-A471-0DEB53376EB7}" type="presParOf" srcId="{72C75178-76C7-4947-BDB2-E3A3804BF30C}" destId="{F72A7EE4-A0BB-43D7-B61D-02900C127147}" srcOrd="4" destOrd="0" presId="urn:microsoft.com/office/officeart/2005/8/layout/vList5"/>
    <dgm:cxn modelId="{930FFB07-A64F-4658-9948-2634F18FEA01}" type="presParOf" srcId="{F72A7EE4-A0BB-43D7-B61D-02900C127147}" destId="{252F1A05-1DC3-4CF5-AB06-3030BAFEA16D}" srcOrd="0" destOrd="0" presId="urn:microsoft.com/office/officeart/2005/8/layout/vList5"/>
    <dgm:cxn modelId="{070ECD10-33D0-4705-BA09-A7BD730ADFBA}" type="presParOf" srcId="{F72A7EE4-A0BB-43D7-B61D-02900C127147}" destId="{004EDA11-DDB8-42A5-A295-8567B119E3D2}"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8732274-5EB5-48D1-B253-0D2610088A92}"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en-US"/>
        </a:p>
      </dgm:t>
    </dgm:pt>
    <dgm:pt modelId="{FE6F1E8A-6F7A-4081-B41A-E52D09FC9F8E}">
      <dgm:prSet phldrT="[Text]"/>
      <dgm:spPr/>
      <dgm:t>
        <a:bodyPr/>
        <a:lstStyle/>
        <a:p>
          <a:pPr algn="ctr"/>
          <a:r>
            <a:rPr lang="en-US" dirty="0"/>
            <a:t>Processors</a:t>
          </a:r>
        </a:p>
      </dgm:t>
    </dgm:pt>
    <dgm:pt modelId="{44E47DBC-0985-4926-9B27-4B7F635DD11D}" type="parTrans" cxnId="{F10E221F-9A33-4EE4-AD42-74270039272F}">
      <dgm:prSet/>
      <dgm:spPr/>
      <dgm:t>
        <a:bodyPr/>
        <a:lstStyle/>
        <a:p>
          <a:endParaRPr lang="en-US"/>
        </a:p>
      </dgm:t>
    </dgm:pt>
    <dgm:pt modelId="{7AAC0346-A900-420E-AB1D-8926EF5DFEFC}" type="sibTrans" cxnId="{F10E221F-9A33-4EE4-AD42-74270039272F}">
      <dgm:prSet/>
      <dgm:spPr/>
      <dgm:t>
        <a:bodyPr/>
        <a:lstStyle/>
        <a:p>
          <a:endParaRPr lang="en-US"/>
        </a:p>
      </dgm:t>
    </dgm:pt>
    <dgm:pt modelId="{1446B53E-F53E-4CF6-9795-CE0D14774117}">
      <dgm:prSet phldrT="[Text]" custT="1"/>
      <dgm:spPr/>
      <dgm:t>
        <a:bodyPr/>
        <a:lstStyle/>
        <a:p>
          <a:r>
            <a:rPr lang="en-US" sz="1400" b="0" i="0" u="none" strike="noStrike" cap="none">
              <a:latin typeface="Titillium Web Light"/>
              <a:ea typeface="Titillium Web Light"/>
              <a:cs typeface="Titillium Web Light"/>
            </a:rPr>
            <a:t>GDPR imposes direct obligations on processors.</a:t>
          </a:r>
          <a:endParaRPr lang="en-US" sz="1400" b="0" i="0" u="none" strike="noStrike" cap="none" dirty="0">
            <a:latin typeface="Titillium Web Light"/>
            <a:ea typeface="Titillium Web Light"/>
            <a:cs typeface="Titillium Web Light"/>
          </a:endParaRPr>
        </a:p>
      </dgm:t>
    </dgm:pt>
    <dgm:pt modelId="{26CA76D4-06AA-4437-B89B-3F35F29555D3}" type="parTrans" cxnId="{017A4655-0E5B-42CF-BBDA-55C45C72B887}">
      <dgm:prSet/>
      <dgm:spPr/>
      <dgm:t>
        <a:bodyPr/>
        <a:lstStyle/>
        <a:p>
          <a:endParaRPr lang="en-US"/>
        </a:p>
      </dgm:t>
    </dgm:pt>
    <dgm:pt modelId="{346CEDD3-FBC1-47B1-8C40-9EDFFEA0938B}" type="sibTrans" cxnId="{017A4655-0E5B-42CF-BBDA-55C45C72B887}">
      <dgm:prSet/>
      <dgm:spPr/>
      <dgm:t>
        <a:bodyPr/>
        <a:lstStyle/>
        <a:p>
          <a:endParaRPr lang="en-US"/>
        </a:p>
      </dgm:t>
    </dgm:pt>
    <dgm:pt modelId="{CA9F4C56-947E-43AC-B156-B601DD7C2C3A}">
      <dgm:prSet phldrT="[Text]" custT="1"/>
      <dgm:spPr/>
      <dgm:t>
        <a:bodyPr/>
        <a:lstStyle/>
        <a:p>
          <a:r>
            <a:rPr lang="en-US" sz="1400" b="0" i="0" u="none" strike="noStrike" cap="none">
              <a:latin typeface="Titillium Web Light"/>
              <a:ea typeface="Titillium Web Light"/>
              <a:cs typeface="Titillium Web Light"/>
            </a:rPr>
            <a:t>Processors are also directly required to comply with a number of specific obligations, including to maintain adequate documentation (Article 30), implement appropriate security standards (Article 32) amongst others.</a:t>
          </a:r>
          <a:endParaRPr lang="en-US" sz="1400" b="0" i="0" u="none" strike="noStrike" cap="none" dirty="0">
            <a:latin typeface="Titillium Web Light"/>
            <a:ea typeface="Titillium Web Light"/>
            <a:cs typeface="Titillium Web Light"/>
          </a:endParaRPr>
        </a:p>
      </dgm:t>
    </dgm:pt>
    <dgm:pt modelId="{B3259F61-5972-4C7C-9AD1-EB59A3C61162}" type="parTrans" cxnId="{D38F6625-FDDD-47A2-A179-92D0E6AE9C75}">
      <dgm:prSet/>
      <dgm:spPr/>
      <dgm:t>
        <a:bodyPr/>
        <a:lstStyle/>
        <a:p>
          <a:endParaRPr lang="en-US"/>
        </a:p>
      </dgm:t>
    </dgm:pt>
    <dgm:pt modelId="{99CBA799-F637-40E7-91A8-84DA6D341C72}" type="sibTrans" cxnId="{D38F6625-FDDD-47A2-A179-92D0E6AE9C75}">
      <dgm:prSet/>
      <dgm:spPr/>
      <dgm:t>
        <a:bodyPr/>
        <a:lstStyle/>
        <a:p>
          <a:endParaRPr lang="en-US"/>
        </a:p>
      </dgm:t>
    </dgm:pt>
    <dgm:pt modelId="{76394F61-4AB1-47A1-95DC-AE804C067BE2}">
      <dgm:prSet phldrT="[Text]"/>
      <dgm:spPr/>
      <dgm:t>
        <a:bodyPr/>
        <a:lstStyle/>
        <a:p>
          <a:pPr algn="ctr"/>
          <a:r>
            <a:rPr lang="en-US" dirty="0"/>
            <a:t>Transparency</a:t>
          </a:r>
        </a:p>
      </dgm:t>
    </dgm:pt>
    <dgm:pt modelId="{77524435-53D3-455C-A401-232777A2E704}" type="parTrans" cxnId="{B292E9E7-7B6C-4803-B850-EAC84BC4E7E6}">
      <dgm:prSet/>
      <dgm:spPr/>
      <dgm:t>
        <a:bodyPr/>
        <a:lstStyle/>
        <a:p>
          <a:endParaRPr lang="en-US"/>
        </a:p>
      </dgm:t>
    </dgm:pt>
    <dgm:pt modelId="{0A03A01F-EAFF-4D36-AA35-6C09A4A95608}" type="sibTrans" cxnId="{B292E9E7-7B6C-4803-B850-EAC84BC4E7E6}">
      <dgm:prSet/>
      <dgm:spPr/>
      <dgm:t>
        <a:bodyPr/>
        <a:lstStyle/>
        <a:p>
          <a:endParaRPr lang="en-US"/>
        </a:p>
      </dgm:t>
    </dgm:pt>
    <dgm:pt modelId="{41E3C179-7FE3-4580-A13B-023F8D49BB05}">
      <dgm:prSet phldrT="[Text]" custT="1"/>
      <dgm:spPr/>
      <dgm:t>
        <a:bodyPr/>
        <a:lstStyle/>
        <a:p>
          <a:r>
            <a:rPr lang="en-US" sz="1400" b="0" i="0" u="none" strike="noStrike" cap="none" dirty="0">
              <a:latin typeface="Titillium Web Light"/>
              <a:ea typeface="Titillium Web Light"/>
              <a:cs typeface="Titillium Web Light"/>
            </a:rPr>
            <a:t>The GDPR increases the amount of information that a controller must provide to data subjects when collecting their personal data, to ensure that </a:t>
          </a:r>
          <a:r>
            <a:rPr lang="en-US" sz="1400" b="0" i="0" u="none" strike="noStrike" cap="none" dirty="0" smtClean="0">
              <a:latin typeface="Titillium Web Light"/>
              <a:ea typeface="Titillium Web Light"/>
              <a:cs typeface="Titillium Web Light"/>
            </a:rPr>
            <a:t>the </a:t>
          </a:r>
          <a:r>
            <a:rPr lang="en-US" sz="1400" b="0" i="0" u="none" strike="noStrike" cap="none" dirty="0">
              <a:latin typeface="Titillium Web Light"/>
              <a:ea typeface="Titillium Web Light"/>
              <a:cs typeface="Titillium Web Light"/>
            </a:rPr>
            <a:t>processing activities are fair and transparent.</a:t>
          </a:r>
        </a:p>
      </dgm:t>
    </dgm:pt>
    <dgm:pt modelId="{73D6E4E2-8A1E-44FB-8295-A48D55B5B0D6}" type="parTrans" cxnId="{57D82EB5-EEE5-4911-A2E0-2E0C2AC31019}">
      <dgm:prSet/>
      <dgm:spPr/>
      <dgm:t>
        <a:bodyPr/>
        <a:lstStyle/>
        <a:p>
          <a:endParaRPr lang="en-US"/>
        </a:p>
      </dgm:t>
    </dgm:pt>
    <dgm:pt modelId="{80B18B59-8F97-4099-801B-CE044FFF8DD1}" type="sibTrans" cxnId="{57D82EB5-EEE5-4911-A2E0-2E0C2AC31019}">
      <dgm:prSet/>
      <dgm:spPr/>
      <dgm:t>
        <a:bodyPr/>
        <a:lstStyle/>
        <a:p>
          <a:endParaRPr lang="en-US"/>
        </a:p>
      </dgm:t>
    </dgm:pt>
    <dgm:pt modelId="{0E92A180-0324-4094-9AE4-DB5A901733C0}">
      <dgm:prSet custT="1"/>
      <dgm:spPr/>
      <dgm:t>
        <a:bodyPr/>
        <a:lstStyle/>
        <a:p>
          <a:r>
            <a:rPr lang="en-US" sz="1400" b="0" i="0" u="none" strike="noStrike" cap="none">
              <a:latin typeface="Titillium Web Light"/>
              <a:ea typeface="Titillium Web Light"/>
              <a:cs typeface="Titillium Web Light"/>
            </a:rPr>
            <a:t>Controllers must provide the information in an easily accessible form, using clear and plain language.</a:t>
          </a:r>
          <a:endParaRPr lang="en-US" sz="1400" b="0" i="0" u="none" strike="noStrike" cap="none" dirty="0">
            <a:latin typeface="Titillium Web Light"/>
            <a:ea typeface="Titillium Web Light"/>
            <a:cs typeface="Titillium Web Light"/>
          </a:endParaRPr>
        </a:p>
      </dgm:t>
    </dgm:pt>
    <dgm:pt modelId="{254043DD-E1B8-4544-9A2A-CC5118619012}" type="parTrans" cxnId="{6F62C580-D683-4D0F-957A-AE3638CD7355}">
      <dgm:prSet/>
      <dgm:spPr/>
      <dgm:t>
        <a:bodyPr/>
        <a:lstStyle/>
        <a:p>
          <a:endParaRPr lang="en-US"/>
        </a:p>
      </dgm:t>
    </dgm:pt>
    <dgm:pt modelId="{FA86E55B-FCB0-4364-BBB2-8F88D3EBF15B}" type="sibTrans" cxnId="{6F62C580-D683-4D0F-957A-AE3638CD7355}">
      <dgm:prSet/>
      <dgm:spPr/>
      <dgm:t>
        <a:bodyPr/>
        <a:lstStyle/>
        <a:p>
          <a:endParaRPr lang="en-US"/>
        </a:p>
      </dgm:t>
    </dgm:pt>
    <dgm:pt modelId="{ADAA3A01-E185-45B2-A2AA-7BCB4AEB4476}">
      <dgm:prSet phldrT="[Text]"/>
      <dgm:spPr/>
      <dgm:t>
        <a:bodyPr/>
        <a:lstStyle/>
        <a:p>
          <a:r>
            <a:rPr lang="en-US" dirty="0"/>
            <a:t>Higher bar for Lawful Processing</a:t>
          </a:r>
        </a:p>
      </dgm:t>
    </dgm:pt>
    <dgm:pt modelId="{03D1328B-D17F-45A6-A774-DB180C02AD85}" type="parTrans" cxnId="{E990F5CC-DA69-44BE-B13B-5372635EAE10}">
      <dgm:prSet/>
      <dgm:spPr/>
      <dgm:t>
        <a:bodyPr/>
        <a:lstStyle/>
        <a:p>
          <a:endParaRPr lang="en-US"/>
        </a:p>
      </dgm:t>
    </dgm:pt>
    <dgm:pt modelId="{D6D4AD56-5B9E-47A3-BC22-73CEE6C0ABCA}" type="sibTrans" cxnId="{E990F5CC-DA69-44BE-B13B-5372635EAE10}">
      <dgm:prSet/>
      <dgm:spPr/>
      <dgm:t>
        <a:bodyPr/>
        <a:lstStyle/>
        <a:p>
          <a:endParaRPr lang="en-US"/>
        </a:p>
      </dgm:t>
    </dgm:pt>
    <dgm:pt modelId="{D9DE1A9E-69F6-4F64-BFAA-32D9A817A326}">
      <dgm:prSet phldrT="[Text]" custT="1"/>
      <dgm:spPr/>
      <dgm:t>
        <a:bodyPr/>
        <a:lstStyle/>
        <a:p>
          <a:r>
            <a:rPr lang="en-US" sz="1400" b="0" i="0" u="none" strike="noStrike" cap="none" dirty="0">
              <a:latin typeface="Titillium Web Light"/>
              <a:ea typeface="Titillium Web Light"/>
              <a:cs typeface="Titillium Web Light"/>
            </a:rPr>
            <a:t>The GDPR includes new limitations on the use of consent as a ground for processing.</a:t>
          </a:r>
          <a:endParaRPr lang="en-US" sz="1200" dirty="0"/>
        </a:p>
      </dgm:t>
    </dgm:pt>
    <dgm:pt modelId="{E4DBB660-8FBA-4CBE-8985-F75BD91266AA}" type="parTrans" cxnId="{1AC2DB94-81FF-432E-AB21-2828558FD2E8}">
      <dgm:prSet/>
      <dgm:spPr/>
      <dgm:t>
        <a:bodyPr/>
        <a:lstStyle/>
        <a:p>
          <a:endParaRPr lang="en-US"/>
        </a:p>
      </dgm:t>
    </dgm:pt>
    <dgm:pt modelId="{B91F755B-1A32-45D2-9B7C-E9040DE23A2C}" type="sibTrans" cxnId="{1AC2DB94-81FF-432E-AB21-2828558FD2E8}">
      <dgm:prSet/>
      <dgm:spPr/>
      <dgm:t>
        <a:bodyPr/>
        <a:lstStyle/>
        <a:p>
          <a:endParaRPr lang="en-US"/>
        </a:p>
      </dgm:t>
    </dgm:pt>
    <dgm:pt modelId="{E5159412-749D-48B7-B5E5-7033E47256DE}">
      <dgm:prSet phldrT="[Text]" custT="1"/>
      <dgm:spPr/>
      <dgm:t>
        <a:bodyPr/>
        <a:lstStyle/>
        <a:p>
          <a:r>
            <a:rPr lang="en-US" sz="1400" b="0" i="0" u="none" strike="noStrike" cap="none" dirty="0">
              <a:latin typeface="Titillium Web Light"/>
              <a:ea typeface="Titillium Web Light"/>
              <a:cs typeface="Titillium Web Light"/>
            </a:rPr>
            <a:t>Which basis is most appropriate to use will depend on the organisation purpose and relationship with the individual.</a:t>
          </a:r>
          <a:endParaRPr lang="en-US" sz="1200" dirty="0"/>
        </a:p>
      </dgm:t>
    </dgm:pt>
    <dgm:pt modelId="{2219668F-946C-45B6-B0A5-27977FF68ED3}" type="parTrans" cxnId="{AF32CB35-6114-4E5D-8470-254DBD7A0BCE}">
      <dgm:prSet/>
      <dgm:spPr/>
    </dgm:pt>
    <dgm:pt modelId="{95D0062A-ACBD-46FA-8032-0DF4258C4EC2}" type="sibTrans" cxnId="{AF32CB35-6114-4E5D-8470-254DBD7A0BCE}">
      <dgm:prSet/>
      <dgm:spPr/>
    </dgm:pt>
    <dgm:pt modelId="{76B86043-A61B-417C-885B-2E9DEEE1C289}">
      <dgm:prSet phldrT="[Text]" custT="1"/>
      <dgm:spPr/>
      <dgm:t>
        <a:bodyPr/>
        <a:lstStyle/>
        <a:p>
          <a:r>
            <a:rPr lang="en-US" sz="1400" b="0" i="0" u="none" strike="noStrike" cap="none" dirty="0">
              <a:latin typeface="Titillium Web Light"/>
              <a:ea typeface="Titillium Web Light"/>
              <a:cs typeface="Titillium Web Light"/>
            </a:rPr>
            <a:t>There are six lawful basis for processing.</a:t>
          </a:r>
          <a:endParaRPr lang="en-US" sz="1200" dirty="0"/>
        </a:p>
      </dgm:t>
    </dgm:pt>
    <dgm:pt modelId="{DDB74C4E-AB49-4E98-BA75-70D30A3954D8}" type="parTrans" cxnId="{72A73040-69E3-4EB7-A00C-4CEFCB92BAE4}">
      <dgm:prSet/>
      <dgm:spPr/>
    </dgm:pt>
    <dgm:pt modelId="{30E34365-613D-4569-8F9D-D1C09BB03666}" type="sibTrans" cxnId="{72A73040-69E3-4EB7-A00C-4CEFCB92BAE4}">
      <dgm:prSet/>
      <dgm:spPr/>
    </dgm:pt>
    <dgm:pt modelId="{72C75178-76C7-4947-BDB2-E3A3804BF30C}" type="pres">
      <dgm:prSet presAssocID="{98732274-5EB5-48D1-B253-0D2610088A92}" presName="Name0" presStyleCnt="0">
        <dgm:presLayoutVars>
          <dgm:dir/>
          <dgm:animLvl val="lvl"/>
          <dgm:resizeHandles val="exact"/>
        </dgm:presLayoutVars>
      </dgm:prSet>
      <dgm:spPr/>
      <dgm:t>
        <a:bodyPr/>
        <a:lstStyle/>
        <a:p>
          <a:endParaRPr lang="en-US"/>
        </a:p>
      </dgm:t>
    </dgm:pt>
    <dgm:pt modelId="{A9B36314-ADDC-40BD-BC1E-586629F42617}" type="pres">
      <dgm:prSet presAssocID="{76394F61-4AB1-47A1-95DC-AE804C067BE2}" presName="linNode" presStyleCnt="0"/>
      <dgm:spPr/>
    </dgm:pt>
    <dgm:pt modelId="{E0E1F0F5-9614-43AF-8897-1C898C7D8694}" type="pres">
      <dgm:prSet presAssocID="{76394F61-4AB1-47A1-95DC-AE804C067BE2}" presName="parentText" presStyleLbl="node1" presStyleIdx="0" presStyleCnt="3">
        <dgm:presLayoutVars>
          <dgm:chMax val="1"/>
          <dgm:bulletEnabled val="1"/>
        </dgm:presLayoutVars>
      </dgm:prSet>
      <dgm:spPr/>
      <dgm:t>
        <a:bodyPr/>
        <a:lstStyle/>
        <a:p>
          <a:endParaRPr lang="en-US"/>
        </a:p>
      </dgm:t>
    </dgm:pt>
    <dgm:pt modelId="{8FBA9DAA-8C0F-413E-90FF-877004DEFBBC}" type="pres">
      <dgm:prSet presAssocID="{76394F61-4AB1-47A1-95DC-AE804C067BE2}" presName="descendantText" presStyleLbl="alignAccFollowNode1" presStyleIdx="0" presStyleCnt="3" custScaleY="120189">
        <dgm:presLayoutVars>
          <dgm:bulletEnabled val="1"/>
        </dgm:presLayoutVars>
      </dgm:prSet>
      <dgm:spPr/>
      <dgm:t>
        <a:bodyPr/>
        <a:lstStyle/>
        <a:p>
          <a:endParaRPr lang="en-US"/>
        </a:p>
      </dgm:t>
    </dgm:pt>
    <dgm:pt modelId="{B8E9B0DC-760A-43F7-89E4-A7065656AF6C}" type="pres">
      <dgm:prSet presAssocID="{0A03A01F-EAFF-4D36-AA35-6C09A4A95608}" presName="sp" presStyleCnt="0"/>
      <dgm:spPr/>
    </dgm:pt>
    <dgm:pt modelId="{C90F9EBB-CD35-4A1F-8274-9C7F7197A6CB}" type="pres">
      <dgm:prSet presAssocID="{FE6F1E8A-6F7A-4081-B41A-E52D09FC9F8E}" presName="linNode" presStyleCnt="0"/>
      <dgm:spPr/>
    </dgm:pt>
    <dgm:pt modelId="{145FF10A-F75D-4DDD-AF72-6542BB28E319}" type="pres">
      <dgm:prSet presAssocID="{FE6F1E8A-6F7A-4081-B41A-E52D09FC9F8E}" presName="parentText" presStyleLbl="node1" presStyleIdx="1" presStyleCnt="3">
        <dgm:presLayoutVars>
          <dgm:chMax val="1"/>
          <dgm:bulletEnabled val="1"/>
        </dgm:presLayoutVars>
      </dgm:prSet>
      <dgm:spPr/>
      <dgm:t>
        <a:bodyPr/>
        <a:lstStyle/>
        <a:p>
          <a:endParaRPr lang="en-US"/>
        </a:p>
      </dgm:t>
    </dgm:pt>
    <dgm:pt modelId="{C90CBEE7-4591-45F3-9987-B9367453DD75}" type="pres">
      <dgm:prSet presAssocID="{FE6F1E8A-6F7A-4081-B41A-E52D09FC9F8E}" presName="descendantText" presStyleLbl="alignAccFollowNode1" presStyleIdx="1" presStyleCnt="3" custScaleY="118191">
        <dgm:presLayoutVars>
          <dgm:bulletEnabled val="1"/>
        </dgm:presLayoutVars>
      </dgm:prSet>
      <dgm:spPr/>
      <dgm:t>
        <a:bodyPr/>
        <a:lstStyle/>
        <a:p>
          <a:endParaRPr lang="en-US"/>
        </a:p>
      </dgm:t>
    </dgm:pt>
    <dgm:pt modelId="{36973C08-16C7-405D-A395-4BB24412D1D3}" type="pres">
      <dgm:prSet presAssocID="{7AAC0346-A900-420E-AB1D-8926EF5DFEFC}" presName="sp" presStyleCnt="0"/>
      <dgm:spPr/>
    </dgm:pt>
    <dgm:pt modelId="{33EC7E44-B1BB-499B-A2F5-4DF8F76C46E3}" type="pres">
      <dgm:prSet presAssocID="{ADAA3A01-E185-45B2-A2AA-7BCB4AEB4476}" presName="linNode" presStyleCnt="0"/>
      <dgm:spPr/>
    </dgm:pt>
    <dgm:pt modelId="{10D277F7-95AE-4C35-B24A-19BC16A07207}" type="pres">
      <dgm:prSet presAssocID="{ADAA3A01-E185-45B2-A2AA-7BCB4AEB4476}" presName="parentText" presStyleLbl="node1" presStyleIdx="2" presStyleCnt="3" custLinFactNeighborY="152">
        <dgm:presLayoutVars>
          <dgm:chMax val="1"/>
          <dgm:bulletEnabled val="1"/>
        </dgm:presLayoutVars>
      </dgm:prSet>
      <dgm:spPr/>
      <dgm:t>
        <a:bodyPr/>
        <a:lstStyle/>
        <a:p>
          <a:endParaRPr lang="en-US"/>
        </a:p>
      </dgm:t>
    </dgm:pt>
    <dgm:pt modelId="{25FB4400-F593-4D32-ABCC-86AA221E617A}" type="pres">
      <dgm:prSet presAssocID="{ADAA3A01-E185-45B2-A2AA-7BCB4AEB4476}" presName="descendantText" presStyleLbl="alignAccFollowNode1" presStyleIdx="2" presStyleCnt="3" custScaleY="125570">
        <dgm:presLayoutVars>
          <dgm:bulletEnabled val="1"/>
        </dgm:presLayoutVars>
      </dgm:prSet>
      <dgm:spPr/>
      <dgm:t>
        <a:bodyPr/>
        <a:lstStyle/>
        <a:p>
          <a:endParaRPr lang="en-US"/>
        </a:p>
      </dgm:t>
    </dgm:pt>
  </dgm:ptLst>
  <dgm:cxnLst>
    <dgm:cxn modelId="{B292E9E7-7B6C-4803-B850-EAC84BC4E7E6}" srcId="{98732274-5EB5-48D1-B253-0D2610088A92}" destId="{76394F61-4AB1-47A1-95DC-AE804C067BE2}" srcOrd="0" destOrd="0" parTransId="{77524435-53D3-455C-A401-232777A2E704}" sibTransId="{0A03A01F-EAFF-4D36-AA35-6C09A4A95608}"/>
    <dgm:cxn modelId="{1E5B51D3-4DEF-4722-8C46-06E997634DA8}" type="presOf" srcId="{D9DE1A9E-69F6-4F64-BFAA-32D9A817A326}" destId="{25FB4400-F593-4D32-ABCC-86AA221E617A}" srcOrd="0" destOrd="0" presId="urn:microsoft.com/office/officeart/2005/8/layout/vList5"/>
    <dgm:cxn modelId="{D7153D7E-74DE-436B-8639-C57F9FA03835}" type="presOf" srcId="{0E92A180-0324-4094-9AE4-DB5A901733C0}" destId="{8FBA9DAA-8C0F-413E-90FF-877004DEFBBC}" srcOrd="0" destOrd="1" presId="urn:microsoft.com/office/officeart/2005/8/layout/vList5"/>
    <dgm:cxn modelId="{D38F6625-FDDD-47A2-A179-92D0E6AE9C75}" srcId="{FE6F1E8A-6F7A-4081-B41A-E52D09FC9F8E}" destId="{CA9F4C56-947E-43AC-B156-B601DD7C2C3A}" srcOrd="1" destOrd="0" parTransId="{B3259F61-5972-4C7C-9AD1-EB59A3C61162}" sibTransId="{99CBA799-F637-40E7-91A8-84DA6D341C72}"/>
    <dgm:cxn modelId="{3FD69A32-9BB0-47D8-A873-641968BA9618}" type="presOf" srcId="{76394F61-4AB1-47A1-95DC-AE804C067BE2}" destId="{E0E1F0F5-9614-43AF-8897-1C898C7D8694}" srcOrd="0" destOrd="0" presId="urn:microsoft.com/office/officeart/2005/8/layout/vList5"/>
    <dgm:cxn modelId="{CE5CBA9D-9C7C-4579-A7E9-AD93267BB0F2}" type="presOf" srcId="{41E3C179-7FE3-4580-A13B-023F8D49BB05}" destId="{8FBA9DAA-8C0F-413E-90FF-877004DEFBBC}" srcOrd="0" destOrd="0" presId="urn:microsoft.com/office/officeart/2005/8/layout/vList5"/>
    <dgm:cxn modelId="{67068024-1266-488F-BC8B-EE25B4838669}" type="presOf" srcId="{98732274-5EB5-48D1-B253-0D2610088A92}" destId="{72C75178-76C7-4947-BDB2-E3A3804BF30C}" srcOrd="0" destOrd="0" presId="urn:microsoft.com/office/officeart/2005/8/layout/vList5"/>
    <dgm:cxn modelId="{6F62C580-D683-4D0F-957A-AE3638CD7355}" srcId="{76394F61-4AB1-47A1-95DC-AE804C067BE2}" destId="{0E92A180-0324-4094-9AE4-DB5A901733C0}" srcOrd="1" destOrd="0" parTransId="{254043DD-E1B8-4544-9A2A-CC5118619012}" sibTransId="{FA86E55B-FCB0-4364-BBB2-8F88D3EBF15B}"/>
    <dgm:cxn modelId="{CF4D43FB-0045-4C55-B198-83138096B21C}" type="presOf" srcId="{CA9F4C56-947E-43AC-B156-B601DD7C2C3A}" destId="{C90CBEE7-4591-45F3-9987-B9367453DD75}" srcOrd="0" destOrd="1" presId="urn:microsoft.com/office/officeart/2005/8/layout/vList5"/>
    <dgm:cxn modelId="{E990F5CC-DA69-44BE-B13B-5372635EAE10}" srcId="{98732274-5EB5-48D1-B253-0D2610088A92}" destId="{ADAA3A01-E185-45B2-A2AA-7BCB4AEB4476}" srcOrd="2" destOrd="0" parTransId="{03D1328B-D17F-45A6-A774-DB180C02AD85}" sibTransId="{D6D4AD56-5B9E-47A3-BC22-73CEE6C0ABCA}"/>
    <dgm:cxn modelId="{1AC2DB94-81FF-432E-AB21-2828558FD2E8}" srcId="{ADAA3A01-E185-45B2-A2AA-7BCB4AEB4476}" destId="{D9DE1A9E-69F6-4F64-BFAA-32D9A817A326}" srcOrd="0" destOrd="0" parTransId="{E4DBB660-8FBA-4CBE-8985-F75BD91266AA}" sibTransId="{B91F755B-1A32-45D2-9B7C-E9040DE23A2C}"/>
    <dgm:cxn modelId="{DFC5BE41-DB19-468D-86A5-EC874235CA98}" type="presOf" srcId="{E5159412-749D-48B7-B5E5-7033E47256DE}" destId="{25FB4400-F593-4D32-ABCC-86AA221E617A}" srcOrd="0" destOrd="2" presId="urn:microsoft.com/office/officeart/2005/8/layout/vList5"/>
    <dgm:cxn modelId="{562F4FFA-4663-4BF3-907D-6D14A9EE4F54}" type="presOf" srcId="{FE6F1E8A-6F7A-4081-B41A-E52D09FC9F8E}" destId="{145FF10A-F75D-4DDD-AF72-6542BB28E319}" srcOrd="0" destOrd="0" presId="urn:microsoft.com/office/officeart/2005/8/layout/vList5"/>
    <dgm:cxn modelId="{72A73040-69E3-4EB7-A00C-4CEFCB92BAE4}" srcId="{ADAA3A01-E185-45B2-A2AA-7BCB4AEB4476}" destId="{76B86043-A61B-417C-885B-2E9DEEE1C289}" srcOrd="1" destOrd="0" parTransId="{DDB74C4E-AB49-4E98-BA75-70D30A3954D8}" sibTransId="{30E34365-613D-4569-8F9D-D1C09BB03666}"/>
    <dgm:cxn modelId="{F10E221F-9A33-4EE4-AD42-74270039272F}" srcId="{98732274-5EB5-48D1-B253-0D2610088A92}" destId="{FE6F1E8A-6F7A-4081-B41A-E52D09FC9F8E}" srcOrd="1" destOrd="0" parTransId="{44E47DBC-0985-4926-9B27-4B7F635DD11D}" sibTransId="{7AAC0346-A900-420E-AB1D-8926EF5DFEFC}"/>
    <dgm:cxn modelId="{DEE4F530-C806-451B-91C6-FBB03FD27703}" type="presOf" srcId="{1446B53E-F53E-4CF6-9795-CE0D14774117}" destId="{C90CBEE7-4591-45F3-9987-B9367453DD75}" srcOrd="0" destOrd="0" presId="urn:microsoft.com/office/officeart/2005/8/layout/vList5"/>
    <dgm:cxn modelId="{D1B927E2-A432-4D82-A17B-51556907A16C}" type="presOf" srcId="{76B86043-A61B-417C-885B-2E9DEEE1C289}" destId="{25FB4400-F593-4D32-ABCC-86AA221E617A}" srcOrd="0" destOrd="1" presId="urn:microsoft.com/office/officeart/2005/8/layout/vList5"/>
    <dgm:cxn modelId="{05063113-3C59-413C-808F-A5394961A469}" type="presOf" srcId="{ADAA3A01-E185-45B2-A2AA-7BCB4AEB4476}" destId="{10D277F7-95AE-4C35-B24A-19BC16A07207}" srcOrd="0" destOrd="0" presId="urn:microsoft.com/office/officeart/2005/8/layout/vList5"/>
    <dgm:cxn modelId="{AF32CB35-6114-4E5D-8470-254DBD7A0BCE}" srcId="{ADAA3A01-E185-45B2-A2AA-7BCB4AEB4476}" destId="{E5159412-749D-48B7-B5E5-7033E47256DE}" srcOrd="2" destOrd="0" parTransId="{2219668F-946C-45B6-B0A5-27977FF68ED3}" sibTransId="{95D0062A-ACBD-46FA-8032-0DF4258C4EC2}"/>
    <dgm:cxn modelId="{017A4655-0E5B-42CF-BBDA-55C45C72B887}" srcId="{FE6F1E8A-6F7A-4081-B41A-E52D09FC9F8E}" destId="{1446B53E-F53E-4CF6-9795-CE0D14774117}" srcOrd="0" destOrd="0" parTransId="{26CA76D4-06AA-4437-B89B-3F35F29555D3}" sibTransId="{346CEDD3-FBC1-47B1-8C40-9EDFFEA0938B}"/>
    <dgm:cxn modelId="{57D82EB5-EEE5-4911-A2E0-2E0C2AC31019}" srcId="{76394F61-4AB1-47A1-95DC-AE804C067BE2}" destId="{41E3C179-7FE3-4580-A13B-023F8D49BB05}" srcOrd="0" destOrd="0" parTransId="{73D6E4E2-8A1E-44FB-8295-A48D55B5B0D6}" sibTransId="{80B18B59-8F97-4099-801B-CE044FFF8DD1}"/>
    <dgm:cxn modelId="{F6515128-6962-4C84-88DD-105150AD33C9}" type="presParOf" srcId="{72C75178-76C7-4947-BDB2-E3A3804BF30C}" destId="{A9B36314-ADDC-40BD-BC1E-586629F42617}" srcOrd="0" destOrd="0" presId="urn:microsoft.com/office/officeart/2005/8/layout/vList5"/>
    <dgm:cxn modelId="{B3CFD336-286C-460B-BBB8-A3C93753501C}" type="presParOf" srcId="{A9B36314-ADDC-40BD-BC1E-586629F42617}" destId="{E0E1F0F5-9614-43AF-8897-1C898C7D8694}" srcOrd="0" destOrd="0" presId="urn:microsoft.com/office/officeart/2005/8/layout/vList5"/>
    <dgm:cxn modelId="{54367703-CD4B-408F-8C78-3DA8C89E17BE}" type="presParOf" srcId="{A9B36314-ADDC-40BD-BC1E-586629F42617}" destId="{8FBA9DAA-8C0F-413E-90FF-877004DEFBBC}" srcOrd="1" destOrd="0" presId="urn:microsoft.com/office/officeart/2005/8/layout/vList5"/>
    <dgm:cxn modelId="{B5294596-9530-4767-AAF6-E2DD803E9A2D}" type="presParOf" srcId="{72C75178-76C7-4947-BDB2-E3A3804BF30C}" destId="{B8E9B0DC-760A-43F7-89E4-A7065656AF6C}" srcOrd="1" destOrd="0" presId="urn:microsoft.com/office/officeart/2005/8/layout/vList5"/>
    <dgm:cxn modelId="{BF78D673-D196-4F51-B91A-733F6EB823BE}" type="presParOf" srcId="{72C75178-76C7-4947-BDB2-E3A3804BF30C}" destId="{C90F9EBB-CD35-4A1F-8274-9C7F7197A6CB}" srcOrd="2" destOrd="0" presId="urn:microsoft.com/office/officeart/2005/8/layout/vList5"/>
    <dgm:cxn modelId="{B08BED22-1B7D-4E23-8EAB-A73D9533E12B}" type="presParOf" srcId="{C90F9EBB-CD35-4A1F-8274-9C7F7197A6CB}" destId="{145FF10A-F75D-4DDD-AF72-6542BB28E319}" srcOrd="0" destOrd="0" presId="urn:microsoft.com/office/officeart/2005/8/layout/vList5"/>
    <dgm:cxn modelId="{DC4C0E19-01A5-4556-8914-A5037C86B072}" type="presParOf" srcId="{C90F9EBB-CD35-4A1F-8274-9C7F7197A6CB}" destId="{C90CBEE7-4591-45F3-9987-B9367453DD75}" srcOrd="1" destOrd="0" presId="urn:microsoft.com/office/officeart/2005/8/layout/vList5"/>
    <dgm:cxn modelId="{282772B3-0A87-4202-BFC8-06998A20A3CB}" type="presParOf" srcId="{72C75178-76C7-4947-BDB2-E3A3804BF30C}" destId="{36973C08-16C7-405D-A395-4BB24412D1D3}" srcOrd="3" destOrd="0" presId="urn:microsoft.com/office/officeart/2005/8/layout/vList5"/>
    <dgm:cxn modelId="{D2A42F70-F4F4-45DE-961E-7065A551CA3E}" type="presParOf" srcId="{72C75178-76C7-4947-BDB2-E3A3804BF30C}" destId="{33EC7E44-B1BB-499B-A2F5-4DF8F76C46E3}" srcOrd="4" destOrd="0" presId="urn:microsoft.com/office/officeart/2005/8/layout/vList5"/>
    <dgm:cxn modelId="{AEC95483-F46A-44E0-8547-56EA12AF12A2}" type="presParOf" srcId="{33EC7E44-B1BB-499B-A2F5-4DF8F76C46E3}" destId="{10D277F7-95AE-4C35-B24A-19BC16A07207}" srcOrd="0" destOrd="0" presId="urn:microsoft.com/office/officeart/2005/8/layout/vList5"/>
    <dgm:cxn modelId="{20AD3B78-5015-4A18-8420-38F992767709}" type="presParOf" srcId="{33EC7E44-B1BB-499B-A2F5-4DF8F76C46E3}" destId="{25FB4400-F593-4D32-ABCC-86AA221E617A}"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8732274-5EB5-48D1-B253-0D2610088A92}" type="doc">
      <dgm:prSet loTypeId="urn:microsoft.com/office/officeart/2005/8/layout/vList5" loCatId="list" qsTypeId="urn:microsoft.com/office/officeart/2005/8/quickstyle/simple1" qsCatId="simple" csTypeId="urn:microsoft.com/office/officeart/2005/8/colors/colorful3" csCatId="colorful" phldr="1"/>
      <dgm:spPr/>
      <dgm:t>
        <a:bodyPr/>
        <a:lstStyle/>
        <a:p>
          <a:endParaRPr lang="en-US"/>
        </a:p>
      </dgm:t>
    </dgm:pt>
    <dgm:pt modelId="{AD467DD7-3856-4DF4-BF5D-58FD9CA23F83}">
      <dgm:prSet phldrT="[Text]"/>
      <dgm:spPr/>
      <dgm:t>
        <a:bodyPr/>
        <a:lstStyle/>
        <a:p>
          <a:r>
            <a:rPr lang="en-US" dirty="0"/>
            <a:t>Rights of data subjects</a:t>
          </a:r>
        </a:p>
      </dgm:t>
    </dgm:pt>
    <dgm:pt modelId="{66623946-0365-443F-A9EE-AC567F30B7D7}" type="parTrans" cxnId="{E0AF7BA9-6AE4-48C2-91E0-C14654171FDD}">
      <dgm:prSet/>
      <dgm:spPr/>
      <dgm:t>
        <a:bodyPr/>
        <a:lstStyle/>
        <a:p>
          <a:endParaRPr lang="en-US"/>
        </a:p>
      </dgm:t>
    </dgm:pt>
    <dgm:pt modelId="{5591F5FD-0E3E-4127-8451-56FE9BB8AB12}" type="sibTrans" cxnId="{E0AF7BA9-6AE4-48C2-91E0-C14654171FDD}">
      <dgm:prSet/>
      <dgm:spPr/>
      <dgm:t>
        <a:bodyPr/>
        <a:lstStyle/>
        <a:p>
          <a:endParaRPr lang="en-US"/>
        </a:p>
      </dgm:t>
    </dgm:pt>
    <dgm:pt modelId="{03BA202B-A849-4248-8698-F417B0FF24D4}">
      <dgm:prSet phldrT="[Text]"/>
      <dgm:spPr/>
      <dgm:t>
        <a:bodyPr/>
        <a:lstStyle/>
        <a:p>
          <a:r>
            <a:rPr lang="en-US" b="0" i="0" dirty="0"/>
            <a:t>Remedies and sanctions</a:t>
          </a:r>
          <a:endParaRPr lang="en-US" dirty="0"/>
        </a:p>
      </dgm:t>
    </dgm:pt>
    <dgm:pt modelId="{789C16AB-93BE-4908-B8EC-68A7E626764B}" type="parTrans" cxnId="{6CB5D0FB-55EF-41B7-9ACE-7D2387ABD5E3}">
      <dgm:prSet/>
      <dgm:spPr/>
      <dgm:t>
        <a:bodyPr/>
        <a:lstStyle/>
        <a:p>
          <a:endParaRPr lang="en-US"/>
        </a:p>
      </dgm:t>
    </dgm:pt>
    <dgm:pt modelId="{5AB3A51A-537A-4851-8645-6AA28ADBC052}" type="sibTrans" cxnId="{6CB5D0FB-55EF-41B7-9ACE-7D2387ABD5E3}">
      <dgm:prSet/>
      <dgm:spPr/>
      <dgm:t>
        <a:bodyPr/>
        <a:lstStyle/>
        <a:p>
          <a:endParaRPr lang="en-US"/>
        </a:p>
      </dgm:t>
    </dgm:pt>
    <dgm:pt modelId="{22DA645D-DD17-45A4-B41D-09CA236DE80B}">
      <dgm:prSet phldrT="[Text]" custT="1"/>
      <dgm:spPr/>
      <dgm:t>
        <a:bodyPr/>
        <a:lstStyle/>
        <a:p>
          <a:pPr algn="just"/>
          <a:r>
            <a:rPr lang="en-US" sz="1400" b="0" i="0" u="none" strike="noStrike" cap="none">
              <a:latin typeface="Titillium Web Light"/>
              <a:ea typeface="Titillium Web Light"/>
              <a:cs typeface="Titillium Web Light"/>
            </a:rPr>
            <a:t>The GDPR provides individuals with new and enhanced rights, including the right to data portability, and the right not to be subject to a decision based on profiling, in certain circumstances.</a:t>
          </a:r>
          <a:endParaRPr lang="en-US" sz="1400" b="0" i="0" u="none" strike="noStrike" cap="none" dirty="0">
            <a:latin typeface="Titillium Web Light"/>
            <a:ea typeface="Titillium Web Light"/>
            <a:cs typeface="Titillium Web Light"/>
          </a:endParaRPr>
        </a:p>
      </dgm:t>
    </dgm:pt>
    <dgm:pt modelId="{E287B654-A6E1-47A9-91FF-7E368B8782C4}" type="parTrans" cxnId="{B9B6DE07-3299-4B8A-981C-BADD677B9F46}">
      <dgm:prSet/>
      <dgm:spPr/>
      <dgm:t>
        <a:bodyPr/>
        <a:lstStyle/>
        <a:p>
          <a:endParaRPr lang="en-US"/>
        </a:p>
      </dgm:t>
    </dgm:pt>
    <dgm:pt modelId="{3CBE2334-BD20-4516-AD6D-6F3AA443E1B4}" type="sibTrans" cxnId="{B9B6DE07-3299-4B8A-981C-BADD677B9F46}">
      <dgm:prSet/>
      <dgm:spPr/>
      <dgm:t>
        <a:bodyPr/>
        <a:lstStyle/>
        <a:p>
          <a:endParaRPr lang="en-US"/>
        </a:p>
      </dgm:t>
    </dgm:pt>
    <dgm:pt modelId="{D2D71B6C-D5BC-4FBC-B077-CE1406F18FF8}">
      <dgm:prSet phldrT="[Text]" custT="1"/>
      <dgm:spPr/>
      <dgm:t>
        <a:bodyPr/>
        <a:lstStyle/>
        <a:p>
          <a:pPr algn="just"/>
          <a:endParaRPr lang="en-US" sz="1400" b="0" i="0" u="none" strike="noStrike" cap="none" dirty="0">
            <a:solidFill>
              <a:srgbClr val="003B55"/>
            </a:solidFill>
            <a:latin typeface="Titillium Web Light"/>
            <a:ea typeface="Titillium Web Light"/>
            <a:cs typeface="Titillium Web Light"/>
          </a:endParaRPr>
        </a:p>
      </dgm:t>
    </dgm:pt>
    <dgm:pt modelId="{0387A43D-984E-48B6-B2EF-40E52C64732A}" type="parTrans" cxnId="{0BA6E728-6BD6-47A7-A9BA-654D29E89A9A}">
      <dgm:prSet/>
      <dgm:spPr/>
      <dgm:t>
        <a:bodyPr/>
        <a:lstStyle/>
        <a:p>
          <a:endParaRPr lang="en-US"/>
        </a:p>
      </dgm:t>
    </dgm:pt>
    <dgm:pt modelId="{EB443499-7C4D-4FE7-8DC6-3066624855E8}" type="sibTrans" cxnId="{0BA6E728-6BD6-47A7-A9BA-654D29E89A9A}">
      <dgm:prSet/>
      <dgm:spPr/>
      <dgm:t>
        <a:bodyPr/>
        <a:lstStyle/>
        <a:p>
          <a:endParaRPr lang="en-US"/>
        </a:p>
      </dgm:t>
    </dgm:pt>
    <dgm:pt modelId="{B756D591-52E1-40C1-A62F-7A57C3554E23}">
      <dgm:prSet phldrT="[Text]"/>
      <dgm:spPr/>
      <dgm:t>
        <a:bodyPr/>
        <a:lstStyle/>
        <a:p>
          <a:r>
            <a:rPr lang="en-US" dirty="0"/>
            <a:t>Breach Notification</a:t>
          </a:r>
        </a:p>
      </dgm:t>
    </dgm:pt>
    <dgm:pt modelId="{E0A8404F-4A8C-42FD-9E1C-686FE8CD2CFD}" type="parTrans" cxnId="{1AF49EE5-0A95-4BFE-83F5-6EC9D6578EA5}">
      <dgm:prSet/>
      <dgm:spPr/>
      <dgm:t>
        <a:bodyPr/>
        <a:lstStyle/>
        <a:p>
          <a:endParaRPr lang="en-US"/>
        </a:p>
      </dgm:t>
    </dgm:pt>
    <dgm:pt modelId="{F8F0B0F8-8F16-416A-83C0-101BB0D51C2D}" type="sibTrans" cxnId="{1AF49EE5-0A95-4BFE-83F5-6EC9D6578EA5}">
      <dgm:prSet/>
      <dgm:spPr/>
      <dgm:t>
        <a:bodyPr/>
        <a:lstStyle/>
        <a:p>
          <a:endParaRPr lang="en-US"/>
        </a:p>
      </dgm:t>
    </dgm:pt>
    <dgm:pt modelId="{1A777BB4-AF9B-4EDA-B3B2-15452559F70A}">
      <dgm:prSet phldrT="[Text]" custT="1"/>
      <dgm:spPr/>
      <dgm:t>
        <a:bodyPr/>
        <a:lstStyle/>
        <a:p>
          <a:pPr algn="just"/>
          <a:r>
            <a:rPr lang="en-US" sz="1400" b="0" i="0" u="none" strike="noStrike" cap="none">
              <a:latin typeface="Titillium Web Light"/>
              <a:ea typeface="Titillium Web Light"/>
              <a:cs typeface="Titillium Web Light"/>
            </a:rPr>
            <a:t>Mandatory obligation to notify the personal data breach to the supervisory authority within 72 hours after having become aware of it, unless the controller is able to demonstrate that the personal data breach is unlikely to result in a risk to the rights and freedoms of natural persons.</a:t>
          </a:r>
          <a:endParaRPr lang="en-US" sz="1400" b="0" i="0" u="none" strike="noStrike" cap="none" dirty="0">
            <a:latin typeface="Titillium Web Light"/>
            <a:ea typeface="Titillium Web Light"/>
            <a:cs typeface="Titillium Web Light"/>
          </a:endParaRPr>
        </a:p>
      </dgm:t>
    </dgm:pt>
    <dgm:pt modelId="{B65708A7-103F-492B-9A09-FECAA27C736B}" type="parTrans" cxnId="{881CB359-16FF-4DA8-97B2-A44827F2097B}">
      <dgm:prSet/>
      <dgm:spPr/>
      <dgm:t>
        <a:bodyPr/>
        <a:lstStyle/>
        <a:p>
          <a:endParaRPr lang="en-US"/>
        </a:p>
      </dgm:t>
    </dgm:pt>
    <dgm:pt modelId="{1226CB21-4F20-424E-AA22-6F9C7ACB8496}" type="sibTrans" cxnId="{881CB359-16FF-4DA8-97B2-A44827F2097B}">
      <dgm:prSet/>
      <dgm:spPr/>
      <dgm:t>
        <a:bodyPr/>
        <a:lstStyle/>
        <a:p>
          <a:endParaRPr lang="en-US"/>
        </a:p>
      </dgm:t>
    </dgm:pt>
    <dgm:pt modelId="{23DDDF9F-ABFF-4826-B247-E633A465B9C5}">
      <dgm:prSet custT="1"/>
      <dgm:spPr/>
      <dgm:t>
        <a:bodyPr/>
        <a:lstStyle/>
        <a:p>
          <a:pPr algn="just"/>
          <a:r>
            <a:rPr lang="en-US" sz="1400" b="0" i="0" u="none" strike="noStrike" cap="none">
              <a:latin typeface="Titillium Web Light"/>
              <a:ea typeface="Titillium Web Light"/>
              <a:cs typeface="Titillium Web Light"/>
            </a:rPr>
            <a:t>Failure to comply with the GDPR can result in heavy fines.</a:t>
          </a:r>
          <a:endParaRPr lang="en-US" sz="1400" b="0" i="0" u="none" strike="noStrike" cap="none" dirty="0">
            <a:latin typeface="Titillium Web Light"/>
            <a:ea typeface="Titillium Web Light"/>
            <a:cs typeface="Titillium Web Light"/>
          </a:endParaRPr>
        </a:p>
      </dgm:t>
    </dgm:pt>
    <dgm:pt modelId="{E82893E2-8DF0-4EE0-8293-0B51A794922A}" type="parTrans" cxnId="{D8A3A5DA-12B7-472F-9FDF-DF3E5BAA156A}">
      <dgm:prSet/>
      <dgm:spPr/>
      <dgm:t>
        <a:bodyPr/>
        <a:lstStyle/>
        <a:p>
          <a:endParaRPr lang="en-US"/>
        </a:p>
      </dgm:t>
    </dgm:pt>
    <dgm:pt modelId="{3C040961-235A-4EF5-BB38-6D331A3814C9}" type="sibTrans" cxnId="{D8A3A5DA-12B7-472F-9FDF-DF3E5BAA156A}">
      <dgm:prSet/>
      <dgm:spPr/>
      <dgm:t>
        <a:bodyPr/>
        <a:lstStyle/>
        <a:p>
          <a:endParaRPr lang="en-US"/>
        </a:p>
      </dgm:t>
    </dgm:pt>
    <dgm:pt modelId="{E6B5D642-28F9-41A2-9CD4-1F8A16B99492}">
      <dgm:prSet custT="1"/>
      <dgm:spPr/>
      <dgm:t>
        <a:bodyPr/>
        <a:lstStyle/>
        <a:p>
          <a:pPr algn="just"/>
          <a:r>
            <a:rPr lang="en-US" sz="1400" b="0" i="0" u="none" strike="noStrike" cap="none">
              <a:latin typeface="Titillium Web Light"/>
              <a:ea typeface="Titillium Web Light"/>
              <a:cs typeface="Titillium Web Light"/>
            </a:rPr>
            <a:t>A maximum of €20,000,000 or 4% of global turnover, whichever is the higher.</a:t>
          </a:r>
          <a:endParaRPr lang="en-US" sz="1400" b="0" i="0" u="none" strike="noStrike" cap="none" dirty="0">
            <a:latin typeface="Titillium Web Light"/>
            <a:ea typeface="Titillium Web Light"/>
            <a:cs typeface="Titillium Web Light"/>
          </a:endParaRPr>
        </a:p>
      </dgm:t>
    </dgm:pt>
    <dgm:pt modelId="{CC60C4BB-CFD2-4CC2-967A-C755D8EB8B1A}" type="parTrans" cxnId="{797775D3-5A1E-4CF1-B8C1-5059FFAC59F3}">
      <dgm:prSet/>
      <dgm:spPr/>
      <dgm:t>
        <a:bodyPr/>
        <a:lstStyle/>
        <a:p>
          <a:endParaRPr lang="en-US"/>
        </a:p>
      </dgm:t>
    </dgm:pt>
    <dgm:pt modelId="{F2B89999-A0DA-4D9D-A87E-469200F17632}" type="sibTrans" cxnId="{797775D3-5A1E-4CF1-B8C1-5059FFAC59F3}">
      <dgm:prSet/>
      <dgm:spPr/>
      <dgm:t>
        <a:bodyPr/>
        <a:lstStyle/>
        <a:p>
          <a:endParaRPr lang="en-US"/>
        </a:p>
      </dgm:t>
    </dgm:pt>
    <dgm:pt modelId="{72C75178-76C7-4947-BDB2-E3A3804BF30C}" type="pres">
      <dgm:prSet presAssocID="{98732274-5EB5-48D1-B253-0D2610088A92}" presName="Name0" presStyleCnt="0">
        <dgm:presLayoutVars>
          <dgm:dir/>
          <dgm:animLvl val="lvl"/>
          <dgm:resizeHandles val="exact"/>
        </dgm:presLayoutVars>
      </dgm:prSet>
      <dgm:spPr/>
      <dgm:t>
        <a:bodyPr/>
        <a:lstStyle/>
        <a:p>
          <a:endParaRPr lang="en-US"/>
        </a:p>
      </dgm:t>
    </dgm:pt>
    <dgm:pt modelId="{D07CCC18-9619-4A4E-8BA9-63C99AEC26FF}" type="pres">
      <dgm:prSet presAssocID="{B756D591-52E1-40C1-A62F-7A57C3554E23}" presName="linNode" presStyleCnt="0"/>
      <dgm:spPr/>
    </dgm:pt>
    <dgm:pt modelId="{DB2F3333-30B2-424F-902F-DCD8FE9B8330}" type="pres">
      <dgm:prSet presAssocID="{B756D591-52E1-40C1-A62F-7A57C3554E23}" presName="parentText" presStyleLbl="node1" presStyleIdx="0" presStyleCnt="3">
        <dgm:presLayoutVars>
          <dgm:chMax val="1"/>
          <dgm:bulletEnabled val="1"/>
        </dgm:presLayoutVars>
      </dgm:prSet>
      <dgm:spPr/>
      <dgm:t>
        <a:bodyPr/>
        <a:lstStyle/>
        <a:p>
          <a:endParaRPr lang="en-US"/>
        </a:p>
      </dgm:t>
    </dgm:pt>
    <dgm:pt modelId="{6FE7E7B9-1025-44C1-A570-64C978FCD4F6}" type="pres">
      <dgm:prSet presAssocID="{B756D591-52E1-40C1-A62F-7A57C3554E23}" presName="descendantText" presStyleLbl="alignAccFollowNode1" presStyleIdx="0" presStyleCnt="3" custScaleX="98184" custScaleY="110823">
        <dgm:presLayoutVars>
          <dgm:bulletEnabled val="1"/>
        </dgm:presLayoutVars>
      </dgm:prSet>
      <dgm:spPr/>
      <dgm:t>
        <a:bodyPr/>
        <a:lstStyle/>
        <a:p>
          <a:endParaRPr lang="en-US"/>
        </a:p>
      </dgm:t>
    </dgm:pt>
    <dgm:pt modelId="{EFAC8028-0B2E-43D4-8940-7DA8489BD817}" type="pres">
      <dgm:prSet presAssocID="{F8F0B0F8-8F16-416A-83C0-101BB0D51C2D}" presName="sp" presStyleCnt="0"/>
      <dgm:spPr/>
    </dgm:pt>
    <dgm:pt modelId="{762EDF2D-B6AA-4CB7-86BA-9BE6791E4C4C}" type="pres">
      <dgm:prSet presAssocID="{AD467DD7-3856-4DF4-BF5D-58FD9CA23F83}" presName="linNode" presStyleCnt="0"/>
      <dgm:spPr/>
    </dgm:pt>
    <dgm:pt modelId="{697D354C-32A8-48AB-BA96-0D86C0DF9444}" type="pres">
      <dgm:prSet presAssocID="{AD467DD7-3856-4DF4-BF5D-58FD9CA23F83}" presName="parentText" presStyleLbl="node1" presStyleIdx="1" presStyleCnt="3">
        <dgm:presLayoutVars>
          <dgm:chMax val="1"/>
          <dgm:bulletEnabled val="1"/>
        </dgm:presLayoutVars>
      </dgm:prSet>
      <dgm:spPr/>
      <dgm:t>
        <a:bodyPr/>
        <a:lstStyle/>
        <a:p>
          <a:endParaRPr lang="en-US"/>
        </a:p>
      </dgm:t>
    </dgm:pt>
    <dgm:pt modelId="{5B0DCF4D-E58E-4121-93BD-ED6BDF46E45F}" type="pres">
      <dgm:prSet presAssocID="{AD467DD7-3856-4DF4-BF5D-58FD9CA23F83}" presName="descendantText" presStyleLbl="alignAccFollowNode1" presStyleIdx="1" presStyleCnt="3">
        <dgm:presLayoutVars>
          <dgm:bulletEnabled val="1"/>
        </dgm:presLayoutVars>
      </dgm:prSet>
      <dgm:spPr/>
      <dgm:t>
        <a:bodyPr/>
        <a:lstStyle/>
        <a:p>
          <a:endParaRPr lang="en-US"/>
        </a:p>
      </dgm:t>
    </dgm:pt>
    <dgm:pt modelId="{6B0215F3-D00B-4C87-A8F0-E3E9587B6151}" type="pres">
      <dgm:prSet presAssocID="{5591F5FD-0E3E-4127-8451-56FE9BB8AB12}" presName="sp" presStyleCnt="0"/>
      <dgm:spPr/>
    </dgm:pt>
    <dgm:pt modelId="{0980F199-419D-43D4-8888-579038C0F553}" type="pres">
      <dgm:prSet presAssocID="{03BA202B-A849-4248-8698-F417B0FF24D4}" presName="linNode" presStyleCnt="0"/>
      <dgm:spPr/>
    </dgm:pt>
    <dgm:pt modelId="{BF179F5F-EEB8-4D82-97DE-C9694BC340A3}" type="pres">
      <dgm:prSet presAssocID="{03BA202B-A849-4248-8698-F417B0FF24D4}" presName="parentText" presStyleLbl="node1" presStyleIdx="2" presStyleCnt="3">
        <dgm:presLayoutVars>
          <dgm:chMax val="1"/>
          <dgm:bulletEnabled val="1"/>
        </dgm:presLayoutVars>
      </dgm:prSet>
      <dgm:spPr/>
      <dgm:t>
        <a:bodyPr/>
        <a:lstStyle/>
        <a:p>
          <a:endParaRPr lang="en-US"/>
        </a:p>
      </dgm:t>
    </dgm:pt>
    <dgm:pt modelId="{C0A0C9D4-751A-4576-AA49-9301D2B34F3F}" type="pres">
      <dgm:prSet presAssocID="{03BA202B-A849-4248-8698-F417B0FF24D4}" presName="descendantText" presStyleLbl="alignAccFollowNode1" presStyleIdx="2" presStyleCnt="3" custScaleY="109100" custLinFactNeighborX="545" custLinFactNeighborY="-312">
        <dgm:presLayoutVars>
          <dgm:bulletEnabled val="1"/>
        </dgm:presLayoutVars>
      </dgm:prSet>
      <dgm:spPr/>
      <dgm:t>
        <a:bodyPr/>
        <a:lstStyle/>
        <a:p>
          <a:endParaRPr lang="en-US"/>
        </a:p>
      </dgm:t>
    </dgm:pt>
  </dgm:ptLst>
  <dgm:cxnLst>
    <dgm:cxn modelId="{FE03C7D0-36C9-48D0-A87F-BAE7EF7B5D65}" type="presOf" srcId="{03BA202B-A849-4248-8698-F417B0FF24D4}" destId="{BF179F5F-EEB8-4D82-97DE-C9694BC340A3}" srcOrd="0" destOrd="0" presId="urn:microsoft.com/office/officeart/2005/8/layout/vList5"/>
    <dgm:cxn modelId="{D8A3A5DA-12B7-472F-9FDF-DF3E5BAA156A}" srcId="{03BA202B-A849-4248-8698-F417B0FF24D4}" destId="{23DDDF9F-ABFF-4826-B247-E633A465B9C5}" srcOrd="1" destOrd="0" parTransId="{E82893E2-8DF0-4EE0-8293-0B51A794922A}" sibTransId="{3C040961-235A-4EF5-BB38-6D331A3814C9}"/>
    <dgm:cxn modelId="{FEF84BC7-B566-4801-9186-3268B147BDBA}" type="presOf" srcId="{1A777BB4-AF9B-4EDA-B3B2-15452559F70A}" destId="{6FE7E7B9-1025-44C1-A570-64C978FCD4F6}" srcOrd="0" destOrd="0" presId="urn:microsoft.com/office/officeart/2005/8/layout/vList5"/>
    <dgm:cxn modelId="{67068024-1266-488F-BC8B-EE25B4838669}" type="presOf" srcId="{98732274-5EB5-48D1-B253-0D2610088A92}" destId="{72C75178-76C7-4947-BDB2-E3A3804BF30C}" srcOrd="0" destOrd="0" presId="urn:microsoft.com/office/officeart/2005/8/layout/vList5"/>
    <dgm:cxn modelId="{881CB359-16FF-4DA8-97B2-A44827F2097B}" srcId="{B756D591-52E1-40C1-A62F-7A57C3554E23}" destId="{1A777BB4-AF9B-4EDA-B3B2-15452559F70A}" srcOrd="0" destOrd="0" parTransId="{B65708A7-103F-492B-9A09-FECAA27C736B}" sibTransId="{1226CB21-4F20-424E-AA22-6F9C7ACB8496}"/>
    <dgm:cxn modelId="{6CB5D0FB-55EF-41B7-9ACE-7D2387ABD5E3}" srcId="{98732274-5EB5-48D1-B253-0D2610088A92}" destId="{03BA202B-A849-4248-8698-F417B0FF24D4}" srcOrd="2" destOrd="0" parTransId="{789C16AB-93BE-4908-B8EC-68A7E626764B}" sibTransId="{5AB3A51A-537A-4851-8645-6AA28ADBC052}"/>
    <dgm:cxn modelId="{FED7B1C6-8425-4F03-B471-B8E0C32DE046}" type="presOf" srcId="{B756D591-52E1-40C1-A62F-7A57C3554E23}" destId="{DB2F3333-30B2-424F-902F-DCD8FE9B8330}" srcOrd="0" destOrd="0" presId="urn:microsoft.com/office/officeart/2005/8/layout/vList5"/>
    <dgm:cxn modelId="{B3239447-9437-4CE3-8BD9-D6EE7C53332E}" type="presOf" srcId="{22DA645D-DD17-45A4-B41D-09CA236DE80B}" destId="{5B0DCF4D-E58E-4121-93BD-ED6BDF46E45F}" srcOrd="0" destOrd="0" presId="urn:microsoft.com/office/officeart/2005/8/layout/vList5"/>
    <dgm:cxn modelId="{797775D3-5A1E-4CF1-B8C1-5059FFAC59F3}" srcId="{03BA202B-A849-4248-8698-F417B0FF24D4}" destId="{E6B5D642-28F9-41A2-9CD4-1F8A16B99492}" srcOrd="2" destOrd="0" parTransId="{CC60C4BB-CFD2-4CC2-967A-C755D8EB8B1A}" sibTransId="{F2B89999-A0DA-4D9D-A87E-469200F17632}"/>
    <dgm:cxn modelId="{E0AF7BA9-6AE4-48C2-91E0-C14654171FDD}" srcId="{98732274-5EB5-48D1-B253-0D2610088A92}" destId="{AD467DD7-3856-4DF4-BF5D-58FD9CA23F83}" srcOrd="1" destOrd="0" parTransId="{66623946-0365-443F-A9EE-AC567F30B7D7}" sibTransId="{5591F5FD-0E3E-4127-8451-56FE9BB8AB12}"/>
    <dgm:cxn modelId="{1AF49EE5-0A95-4BFE-83F5-6EC9D6578EA5}" srcId="{98732274-5EB5-48D1-B253-0D2610088A92}" destId="{B756D591-52E1-40C1-A62F-7A57C3554E23}" srcOrd="0" destOrd="0" parTransId="{E0A8404F-4A8C-42FD-9E1C-686FE8CD2CFD}" sibTransId="{F8F0B0F8-8F16-416A-83C0-101BB0D51C2D}"/>
    <dgm:cxn modelId="{6CCA2C06-6553-45BA-89E6-194090010BB0}" type="presOf" srcId="{E6B5D642-28F9-41A2-9CD4-1F8A16B99492}" destId="{C0A0C9D4-751A-4576-AA49-9301D2B34F3F}" srcOrd="0" destOrd="2" presId="urn:microsoft.com/office/officeart/2005/8/layout/vList5"/>
    <dgm:cxn modelId="{0BA6E728-6BD6-47A7-A9BA-654D29E89A9A}" srcId="{03BA202B-A849-4248-8698-F417B0FF24D4}" destId="{D2D71B6C-D5BC-4FBC-B077-CE1406F18FF8}" srcOrd="0" destOrd="0" parTransId="{0387A43D-984E-48B6-B2EF-40E52C64732A}" sibTransId="{EB443499-7C4D-4FE7-8DC6-3066624855E8}"/>
    <dgm:cxn modelId="{76088CBC-2FD4-437B-A1DB-74E0CE124ED8}" type="presOf" srcId="{23DDDF9F-ABFF-4826-B247-E633A465B9C5}" destId="{C0A0C9D4-751A-4576-AA49-9301D2B34F3F}" srcOrd="0" destOrd="1" presId="urn:microsoft.com/office/officeart/2005/8/layout/vList5"/>
    <dgm:cxn modelId="{9C2CF640-3926-4189-A68A-81C56F61EE66}" type="presOf" srcId="{AD467DD7-3856-4DF4-BF5D-58FD9CA23F83}" destId="{697D354C-32A8-48AB-BA96-0D86C0DF9444}" srcOrd="0" destOrd="0" presId="urn:microsoft.com/office/officeart/2005/8/layout/vList5"/>
    <dgm:cxn modelId="{BAC2E1D6-AF39-4B0A-B03D-9D0A376B7792}" type="presOf" srcId="{D2D71B6C-D5BC-4FBC-B077-CE1406F18FF8}" destId="{C0A0C9D4-751A-4576-AA49-9301D2B34F3F}" srcOrd="0" destOrd="0" presId="urn:microsoft.com/office/officeart/2005/8/layout/vList5"/>
    <dgm:cxn modelId="{B9B6DE07-3299-4B8A-981C-BADD677B9F46}" srcId="{AD467DD7-3856-4DF4-BF5D-58FD9CA23F83}" destId="{22DA645D-DD17-45A4-B41D-09CA236DE80B}" srcOrd="0" destOrd="0" parTransId="{E287B654-A6E1-47A9-91FF-7E368B8782C4}" sibTransId="{3CBE2334-BD20-4516-AD6D-6F3AA443E1B4}"/>
    <dgm:cxn modelId="{23431DB3-410C-426D-BF9E-554DF2C78348}" type="presParOf" srcId="{72C75178-76C7-4947-BDB2-E3A3804BF30C}" destId="{D07CCC18-9619-4A4E-8BA9-63C99AEC26FF}" srcOrd="0" destOrd="0" presId="urn:microsoft.com/office/officeart/2005/8/layout/vList5"/>
    <dgm:cxn modelId="{DB4A4F5F-5763-4235-80A1-0C7C171E5EBC}" type="presParOf" srcId="{D07CCC18-9619-4A4E-8BA9-63C99AEC26FF}" destId="{DB2F3333-30B2-424F-902F-DCD8FE9B8330}" srcOrd="0" destOrd="0" presId="urn:microsoft.com/office/officeart/2005/8/layout/vList5"/>
    <dgm:cxn modelId="{0C38BF62-2361-4F0B-92D5-AFE52B286E4A}" type="presParOf" srcId="{D07CCC18-9619-4A4E-8BA9-63C99AEC26FF}" destId="{6FE7E7B9-1025-44C1-A570-64C978FCD4F6}" srcOrd="1" destOrd="0" presId="urn:microsoft.com/office/officeart/2005/8/layout/vList5"/>
    <dgm:cxn modelId="{7D9295D1-483C-4105-806D-36C748B2DF07}" type="presParOf" srcId="{72C75178-76C7-4947-BDB2-E3A3804BF30C}" destId="{EFAC8028-0B2E-43D4-8940-7DA8489BD817}" srcOrd="1" destOrd="0" presId="urn:microsoft.com/office/officeart/2005/8/layout/vList5"/>
    <dgm:cxn modelId="{D002C352-B70D-4858-939C-905BECB25B81}" type="presParOf" srcId="{72C75178-76C7-4947-BDB2-E3A3804BF30C}" destId="{762EDF2D-B6AA-4CB7-86BA-9BE6791E4C4C}" srcOrd="2" destOrd="0" presId="urn:microsoft.com/office/officeart/2005/8/layout/vList5"/>
    <dgm:cxn modelId="{4542FB3A-516E-4684-B1FE-EE95EB0A73EE}" type="presParOf" srcId="{762EDF2D-B6AA-4CB7-86BA-9BE6791E4C4C}" destId="{697D354C-32A8-48AB-BA96-0D86C0DF9444}" srcOrd="0" destOrd="0" presId="urn:microsoft.com/office/officeart/2005/8/layout/vList5"/>
    <dgm:cxn modelId="{CF899FE4-D9E2-4414-8F5D-40E2C2D089C2}" type="presParOf" srcId="{762EDF2D-B6AA-4CB7-86BA-9BE6791E4C4C}" destId="{5B0DCF4D-E58E-4121-93BD-ED6BDF46E45F}" srcOrd="1" destOrd="0" presId="urn:microsoft.com/office/officeart/2005/8/layout/vList5"/>
    <dgm:cxn modelId="{4918B838-5CE2-4DB1-A839-78CA4EB738D5}" type="presParOf" srcId="{72C75178-76C7-4947-BDB2-E3A3804BF30C}" destId="{6B0215F3-D00B-4C87-A8F0-E3E9587B6151}" srcOrd="3" destOrd="0" presId="urn:microsoft.com/office/officeart/2005/8/layout/vList5"/>
    <dgm:cxn modelId="{FA2F200F-405C-4C3A-B602-2CA480B7737E}" type="presParOf" srcId="{72C75178-76C7-4947-BDB2-E3A3804BF30C}" destId="{0980F199-419D-43D4-8888-579038C0F553}" srcOrd="4" destOrd="0" presId="urn:microsoft.com/office/officeart/2005/8/layout/vList5"/>
    <dgm:cxn modelId="{F68062FF-6333-4610-9821-35B4D59007C1}" type="presParOf" srcId="{0980F199-419D-43D4-8888-579038C0F553}" destId="{BF179F5F-EEB8-4D82-97DE-C9694BC340A3}" srcOrd="0" destOrd="0" presId="urn:microsoft.com/office/officeart/2005/8/layout/vList5"/>
    <dgm:cxn modelId="{901C378E-CDFD-401B-9CB6-F316A7D2FC86}" type="presParOf" srcId="{0980F199-419D-43D4-8888-579038C0F553}" destId="{C0A0C9D4-751A-4576-AA49-9301D2B34F3F}"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3B18897-10E0-42D3-8E83-D679CAA3EC14}" type="doc">
      <dgm:prSet loTypeId="urn:microsoft.com/office/officeart/2005/8/layout/list1" loCatId="list" qsTypeId="urn:microsoft.com/office/officeart/2005/8/quickstyle/simple1" qsCatId="simple" csTypeId="urn:microsoft.com/office/officeart/2005/8/colors/colorful4" csCatId="colorful" phldr="1"/>
      <dgm:spPr/>
      <dgm:t>
        <a:bodyPr/>
        <a:lstStyle/>
        <a:p>
          <a:endParaRPr lang="en-US"/>
        </a:p>
      </dgm:t>
    </dgm:pt>
    <dgm:pt modelId="{3616164F-331C-4BB4-AE61-A38952A6D61E}">
      <dgm:prSet phldrT="[Text]" custT="1"/>
      <dgm:spPr/>
      <dgm:t>
        <a:bodyPr/>
        <a:lstStyle/>
        <a:p>
          <a:pPr algn="just"/>
          <a:r>
            <a:rPr lang="en-US" sz="2800" dirty="0"/>
            <a:t>Are you complying with the 6 principles relating to personal data processing?</a:t>
          </a:r>
        </a:p>
      </dgm:t>
    </dgm:pt>
    <dgm:pt modelId="{7FD8F100-F225-45B8-9D07-0169E6C3589E}" type="sibTrans" cxnId="{8131CA60-D2F8-4B59-B781-953E2C9CEBB1}">
      <dgm:prSet/>
      <dgm:spPr/>
      <dgm:t>
        <a:bodyPr/>
        <a:lstStyle/>
        <a:p>
          <a:endParaRPr lang="en-US"/>
        </a:p>
      </dgm:t>
    </dgm:pt>
    <dgm:pt modelId="{A97E3764-D5DC-4904-AB3B-0214E8E11C38}" type="parTrans" cxnId="{8131CA60-D2F8-4B59-B781-953E2C9CEBB1}">
      <dgm:prSet/>
      <dgm:spPr/>
      <dgm:t>
        <a:bodyPr/>
        <a:lstStyle/>
        <a:p>
          <a:endParaRPr lang="en-US"/>
        </a:p>
      </dgm:t>
    </dgm:pt>
    <dgm:pt modelId="{D2B37E70-4AF5-4BC5-8BDC-2174A9260419}">
      <dgm:prSet phldrT="[Text]" custT="1"/>
      <dgm:spPr>
        <a:solidFill>
          <a:schemeClr val="accent1">
            <a:lumMod val="20000"/>
            <a:lumOff val="80000"/>
            <a:alpha val="90000"/>
          </a:schemeClr>
        </a:solidFill>
      </dgm:spPr>
      <dgm:t>
        <a:bodyPr/>
        <a:lstStyle/>
        <a:p>
          <a:pPr algn="just"/>
          <a:r>
            <a:rPr lang="en-US" sz="1800" b="0" i="0" dirty="0" err="1"/>
            <a:t>Organisations</a:t>
          </a:r>
          <a:r>
            <a:rPr lang="en-US" sz="1800" b="0" i="0" dirty="0"/>
            <a:t> must ensure that their processing activities comply with all of the Data Protection Principles set out in Article 5 of the GDPR and section 21 of the DPA. </a:t>
          </a:r>
          <a:endParaRPr lang="en-US" sz="1800" i="0" dirty="0"/>
        </a:p>
      </dgm:t>
    </dgm:pt>
    <dgm:pt modelId="{8A4C8F47-1A68-46C0-B79D-25A96AA24630}" type="sibTrans" cxnId="{6FEEAEF8-765C-4CD5-A892-5A35ABCCB09A}">
      <dgm:prSet/>
      <dgm:spPr/>
      <dgm:t>
        <a:bodyPr/>
        <a:lstStyle/>
        <a:p>
          <a:endParaRPr lang="en-US"/>
        </a:p>
      </dgm:t>
    </dgm:pt>
    <dgm:pt modelId="{C5B5FD1F-805A-4426-B573-0A3E37AE6D92}" type="parTrans" cxnId="{6FEEAEF8-765C-4CD5-A892-5A35ABCCB09A}">
      <dgm:prSet/>
      <dgm:spPr/>
      <dgm:t>
        <a:bodyPr/>
        <a:lstStyle/>
        <a:p>
          <a:endParaRPr lang="en-US"/>
        </a:p>
      </dgm:t>
    </dgm:pt>
    <dgm:pt modelId="{B615D8FD-4511-4BAD-A902-1910EF9A658A}">
      <dgm:prSet phldrT="[Text]" custT="1"/>
      <dgm:spPr>
        <a:solidFill>
          <a:schemeClr val="accent1">
            <a:lumMod val="20000"/>
            <a:lumOff val="80000"/>
            <a:alpha val="90000"/>
          </a:schemeClr>
        </a:solidFill>
      </dgm:spPr>
      <dgm:t>
        <a:bodyPr/>
        <a:lstStyle/>
        <a:p>
          <a:pPr algn="just"/>
          <a:r>
            <a:rPr lang="en-US" sz="1800" b="0" i="0" dirty="0"/>
            <a:t>the purpose limitation principle; </a:t>
          </a:r>
          <a:endParaRPr lang="en-US" sz="1800" i="0" dirty="0"/>
        </a:p>
      </dgm:t>
    </dgm:pt>
    <dgm:pt modelId="{7AB84043-6713-4EFA-AAAF-2A78AF6275F8}" type="parTrans" cxnId="{DCD0D04C-1C68-492E-929B-FD7B68D72C81}">
      <dgm:prSet/>
      <dgm:spPr/>
      <dgm:t>
        <a:bodyPr/>
        <a:lstStyle/>
        <a:p>
          <a:endParaRPr lang="en-US"/>
        </a:p>
      </dgm:t>
    </dgm:pt>
    <dgm:pt modelId="{2D24E578-C0FC-44BB-B494-7AC9457879AC}" type="sibTrans" cxnId="{DCD0D04C-1C68-492E-929B-FD7B68D72C81}">
      <dgm:prSet/>
      <dgm:spPr/>
      <dgm:t>
        <a:bodyPr/>
        <a:lstStyle/>
        <a:p>
          <a:endParaRPr lang="en-US"/>
        </a:p>
      </dgm:t>
    </dgm:pt>
    <dgm:pt modelId="{2289A594-84E0-4ABE-975B-F3577D5BB164}">
      <dgm:prSet phldrT="[Text]" custT="1"/>
      <dgm:spPr>
        <a:solidFill>
          <a:schemeClr val="accent1">
            <a:lumMod val="20000"/>
            <a:lumOff val="80000"/>
            <a:alpha val="90000"/>
          </a:schemeClr>
        </a:solidFill>
      </dgm:spPr>
      <dgm:t>
        <a:bodyPr/>
        <a:lstStyle/>
        <a:p>
          <a:pPr algn="just"/>
          <a:r>
            <a:rPr lang="en-US" sz="1800" b="0" i="0" dirty="0"/>
            <a:t>the principle of data </a:t>
          </a:r>
          <a:r>
            <a:rPr lang="en-US" sz="1800" b="0" i="0" dirty="0" err="1"/>
            <a:t>minimisation</a:t>
          </a:r>
          <a:r>
            <a:rPr lang="en-US" sz="1800" b="0" i="0" dirty="0"/>
            <a:t>; </a:t>
          </a:r>
          <a:endParaRPr lang="en-US" sz="1800" i="0" dirty="0"/>
        </a:p>
      </dgm:t>
    </dgm:pt>
    <dgm:pt modelId="{1D0EDDF9-A4B7-4135-B8A9-4E85D69D221E}" type="parTrans" cxnId="{C5FBBF02-6262-4B6E-A50F-C75E01071116}">
      <dgm:prSet/>
      <dgm:spPr/>
      <dgm:t>
        <a:bodyPr/>
        <a:lstStyle/>
        <a:p>
          <a:endParaRPr lang="en-US"/>
        </a:p>
      </dgm:t>
    </dgm:pt>
    <dgm:pt modelId="{7E778380-2EA2-4150-AAE9-CA94B617817B}" type="sibTrans" cxnId="{C5FBBF02-6262-4B6E-A50F-C75E01071116}">
      <dgm:prSet/>
      <dgm:spPr/>
      <dgm:t>
        <a:bodyPr/>
        <a:lstStyle/>
        <a:p>
          <a:endParaRPr lang="en-US"/>
        </a:p>
      </dgm:t>
    </dgm:pt>
    <dgm:pt modelId="{0C865D3F-6366-4D8A-9504-79354EBD8624}">
      <dgm:prSet phldrT="[Text]" custT="1"/>
      <dgm:spPr>
        <a:solidFill>
          <a:schemeClr val="accent1">
            <a:lumMod val="20000"/>
            <a:lumOff val="80000"/>
            <a:alpha val="90000"/>
          </a:schemeClr>
        </a:solidFill>
      </dgm:spPr>
      <dgm:t>
        <a:bodyPr/>
        <a:lstStyle/>
        <a:p>
          <a:pPr algn="just"/>
          <a:r>
            <a:rPr lang="en-US" sz="1800" b="0" i="0" dirty="0"/>
            <a:t>data retention; </a:t>
          </a:r>
          <a:endParaRPr lang="en-US" sz="1800" i="0" dirty="0"/>
        </a:p>
      </dgm:t>
    </dgm:pt>
    <dgm:pt modelId="{4B8969EF-4401-4AC2-BB14-13D82AB46870}" type="parTrans" cxnId="{DF332C3D-BF6D-42EA-B0B4-D0BAF828D0CF}">
      <dgm:prSet/>
      <dgm:spPr/>
      <dgm:t>
        <a:bodyPr/>
        <a:lstStyle/>
        <a:p>
          <a:endParaRPr lang="en-US"/>
        </a:p>
      </dgm:t>
    </dgm:pt>
    <dgm:pt modelId="{8E871A6A-E97C-4B4E-9113-16434D396D1D}" type="sibTrans" cxnId="{DF332C3D-BF6D-42EA-B0B4-D0BAF828D0CF}">
      <dgm:prSet/>
      <dgm:spPr/>
      <dgm:t>
        <a:bodyPr/>
        <a:lstStyle/>
        <a:p>
          <a:endParaRPr lang="en-US"/>
        </a:p>
      </dgm:t>
    </dgm:pt>
    <dgm:pt modelId="{7F497D59-D212-4271-992C-26FB5407021D}">
      <dgm:prSet phldrT="[Text]" custT="1"/>
      <dgm:spPr>
        <a:solidFill>
          <a:schemeClr val="accent1">
            <a:lumMod val="20000"/>
            <a:lumOff val="80000"/>
            <a:alpha val="90000"/>
          </a:schemeClr>
        </a:solidFill>
      </dgm:spPr>
      <dgm:t>
        <a:bodyPr/>
        <a:lstStyle/>
        <a:p>
          <a:pPr algn="just"/>
          <a:r>
            <a:rPr lang="en-US" sz="1800" b="0" i="0" dirty="0"/>
            <a:t>Example:</a:t>
          </a:r>
          <a:endParaRPr lang="en-US" sz="1800" i="0" dirty="0"/>
        </a:p>
      </dgm:t>
    </dgm:pt>
    <dgm:pt modelId="{D86A33B1-F133-4C4D-BADB-C478AE72F5EF}" type="parTrans" cxnId="{B6A5DF01-8650-4A52-BE87-D900CD39DCB4}">
      <dgm:prSet/>
      <dgm:spPr/>
      <dgm:t>
        <a:bodyPr/>
        <a:lstStyle/>
        <a:p>
          <a:endParaRPr lang="en-US"/>
        </a:p>
      </dgm:t>
    </dgm:pt>
    <dgm:pt modelId="{FBFF68AA-2CAC-4DEF-AD73-3CF68163669B}" type="sibTrans" cxnId="{B6A5DF01-8650-4A52-BE87-D900CD39DCB4}">
      <dgm:prSet/>
      <dgm:spPr/>
      <dgm:t>
        <a:bodyPr/>
        <a:lstStyle/>
        <a:p>
          <a:endParaRPr lang="en-US"/>
        </a:p>
      </dgm:t>
    </dgm:pt>
    <dgm:pt modelId="{3F65CDD6-EEE0-43CD-821B-15A866033805}">
      <dgm:prSet phldrT="[Text]" custT="1"/>
      <dgm:spPr>
        <a:solidFill>
          <a:schemeClr val="accent1">
            <a:lumMod val="20000"/>
            <a:lumOff val="80000"/>
            <a:alpha val="90000"/>
          </a:schemeClr>
        </a:solidFill>
      </dgm:spPr>
      <dgm:t>
        <a:bodyPr/>
        <a:lstStyle/>
        <a:p>
          <a:pPr algn="just"/>
          <a:r>
            <a:rPr lang="en-US" sz="1800" b="0" i="0" dirty="0"/>
            <a:t>in accordance with the rights of data subjects; etc.).</a:t>
          </a:r>
          <a:endParaRPr lang="en-US" sz="1800" i="0" dirty="0"/>
        </a:p>
      </dgm:t>
    </dgm:pt>
    <dgm:pt modelId="{721A1427-1BCF-4CEF-9B5A-0A5A589068CC}" type="parTrans" cxnId="{882364C6-8156-4F5A-937F-B8B3B5A143E9}">
      <dgm:prSet/>
      <dgm:spPr/>
      <dgm:t>
        <a:bodyPr/>
        <a:lstStyle/>
        <a:p>
          <a:endParaRPr lang="en-US"/>
        </a:p>
      </dgm:t>
    </dgm:pt>
    <dgm:pt modelId="{DAC71D14-B7A6-4D0D-9CA4-AC0840D66AEC}" type="sibTrans" cxnId="{882364C6-8156-4F5A-937F-B8B3B5A143E9}">
      <dgm:prSet/>
      <dgm:spPr/>
      <dgm:t>
        <a:bodyPr/>
        <a:lstStyle/>
        <a:p>
          <a:endParaRPr lang="en-US"/>
        </a:p>
      </dgm:t>
    </dgm:pt>
    <dgm:pt modelId="{06ADC9DA-CA4C-4DB5-AADF-FE2F7F5FC055}" type="pres">
      <dgm:prSet presAssocID="{B3B18897-10E0-42D3-8E83-D679CAA3EC14}" presName="linear" presStyleCnt="0">
        <dgm:presLayoutVars>
          <dgm:dir/>
          <dgm:animLvl val="lvl"/>
          <dgm:resizeHandles val="exact"/>
        </dgm:presLayoutVars>
      </dgm:prSet>
      <dgm:spPr/>
      <dgm:t>
        <a:bodyPr/>
        <a:lstStyle/>
        <a:p>
          <a:endParaRPr lang="en-US"/>
        </a:p>
      </dgm:t>
    </dgm:pt>
    <dgm:pt modelId="{3167BB0F-97C2-4234-A09F-FED616302A73}" type="pres">
      <dgm:prSet presAssocID="{3616164F-331C-4BB4-AE61-A38952A6D61E}" presName="parentLin" presStyleCnt="0"/>
      <dgm:spPr/>
    </dgm:pt>
    <dgm:pt modelId="{8CC46B4E-6AF5-4AD4-86B0-305006D7C6C6}" type="pres">
      <dgm:prSet presAssocID="{3616164F-331C-4BB4-AE61-A38952A6D61E}" presName="parentLeftMargin" presStyleLbl="node1" presStyleIdx="0" presStyleCnt="1"/>
      <dgm:spPr/>
      <dgm:t>
        <a:bodyPr/>
        <a:lstStyle/>
        <a:p>
          <a:endParaRPr lang="en-US"/>
        </a:p>
      </dgm:t>
    </dgm:pt>
    <dgm:pt modelId="{3F8B8370-89FE-45F1-A99C-499D74983DDC}" type="pres">
      <dgm:prSet presAssocID="{3616164F-331C-4BB4-AE61-A38952A6D61E}" presName="parentText" presStyleLbl="node1" presStyleIdx="0" presStyleCnt="1" custScaleX="101346" custScaleY="76248">
        <dgm:presLayoutVars>
          <dgm:chMax val="0"/>
          <dgm:bulletEnabled val="1"/>
        </dgm:presLayoutVars>
      </dgm:prSet>
      <dgm:spPr/>
      <dgm:t>
        <a:bodyPr/>
        <a:lstStyle/>
        <a:p>
          <a:endParaRPr lang="en-US"/>
        </a:p>
      </dgm:t>
    </dgm:pt>
    <dgm:pt modelId="{E905B59C-CD1B-4989-840F-87067A0A9A4C}" type="pres">
      <dgm:prSet presAssocID="{3616164F-331C-4BB4-AE61-A38952A6D61E}" presName="negativeSpace" presStyleCnt="0"/>
      <dgm:spPr/>
    </dgm:pt>
    <dgm:pt modelId="{3CEF4ACA-22A1-4A6F-BDD3-0C6DC9A9410B}" type="pres">
      <dgm:prSet presAssocID="{3616164F-331C-4BB4-AE61-A38952A6D61E}" presName="childText" presStyleLbl="conFgAcc1" presStyleIdx="0" presStyleCnt="1">
        <dgm:presLayoutVars>
          <dgm:bulletEnabled val="1"/>
        </dgm:presLayoutVars>
      </dgm:prSet>
      <dgm:spPr/>
      <dgm:t>
        <a:bodyPr/>
        <a:lstStyle/>
        <a:p>
          <a:endParaRPr lang="en-US"/>
        </a:p>
      </dgm:t>
    </dgm:pt>
  </dgm:ptLst>
  <dgm:cxnLst>
    <dgm:cxn modelId="{0DE83D13-4971-4922-910C-4C08754E19F4}" type="presOf" srcId="{D2B37E70-4AF5-4BC5-8BDC-2174A9260419}" destId="{3CEF4ACA-22A1-4A6F-BDD3-0C6DC9A9410B}" srcOrd="0" destOrd="0" presId="urn:microsoft.com/office/officeart/2005/8/layout/list1"/>
    <dgm:cxn modelId="{EF4774D0-BE26-47EE-A027-239A3DFEA24E}" type="presOf" srcId="{B3B18897-10E0-42D3-8E83-D679CAA3EC14}" destId="{06ADC9DA-CA4C-4DB5-AADF-FE2F7F5FC055}" srcOrd="0" destOrd="0" presId="urn:microsoft.com/office/officeart/2005/8/layout/list1"/>
    <dgm:cxn modelId="{3ADAC09C-618C-48AC-9706-C03BD03DA324}" type="presOf" srcId="{0C865D3F-6366-4D8A-9504-79354EBD8624}" destId="{3CEF4ACA-22A1-4A6F-BDD3-0C6DC9A9410B}" srcOrd="0" destOrd="4" presId="urn:microsoft.com/office/officeart/2005/8/layout/list1"/>
    <dgm:cxn modelId="{DF332C3D-BF6D-42EA-B0B4-D0BAF828D0CF}" srcId="{7F497D59-D212-4271-992C-26FB5407021D}" destId="{0C865D3F-6366-4D8A-9504-79354EBD8624}" srcOrd="2" destOrd="0" parTransId="{4B8969EF-4401-4AC2-BB14-13D82AB46870}" sibTransId="{8E871A6A-E97C-4B4E-9113-16434D396D1D}"/>
    <dgm:cxn modelId="{6FEEAEF8-765C-4CD5-A892-5A35ABCCB09A}" srcId="{3616164F-331C-4BB4-AE61-A38952A6D61E}" destId="{D2B37E70-4AF5-4BC5-8BDC-2174A9260419}" srcOrd="0" destOrd="0" parTransId="{C5B5FD1F-805A-4426-B573-0A3E37AE6D92}" sibTransId="{8A4C8F47-1A68-46C0-B79D-25A96AA24630}"/>
    <dgm:cxn modelId="{1954071A-A183-4164-845B-8E9842E04C5C}" type="presOf" srcId="{7F497D59-D212-4271-992C-26FB5407021D}" destId="{3CEF4ACA-22A1-4A6F-BDD3-0C6DC9A9410B}" srcOrd="0" destOrd="1" presId="urn:microsoft.com/office/officeart/2005/8/layout/list1"/>
    <dgm:cxn modelId="{B6A5DF01-8650-4A52-BE87-D900CD39DCB4}" srcId="{3616164F-331C-4BB4-AE61-A38952A6D61E}" destId="{7F497D59-D212-4271-992C-26FB5407021D}" srcOrd="1" destOrd="0" parTransId="{D86A33B1-F133-4C4D-BADB-C478AE72F5EF}" sibTransId="{FBFF68AA-2CAC-4DEF-AD73-3CF68163669B}"/>
    <dgm:cxn modelId="{C5FBBF02-6262-4B6E-A50F-C75E01071116}" srcId="{7F497D59-D212-4271-992C-26FB5407021D}" destId="{2289A594-84E0-4ABE-975B-F3577D5BB164}" srcOrd="1" destOrd="0" parTransId="{1D0EDDF9-A4B7-4135-B8A9-4E85D69D221E}" sibTransId="{7E778380-2EA2-4150-AAE9-CA94B617817B}"/>
    <dgm:cxn modelId="{882364C6-8156-4F5A-937F-B8B3B5A143E9}" srcId="{7F497D59-D212-4271-992C-26FB5407021D}" destId="{3F65CDD6-EEE0-43CD-821B-15A866033805}" srcOrd="3" destOrd="0" parTransId="{721A1427-1BCF-4CEF-9B5A-0A5A589068CC}" sibTransId="{DAC71D14-B7A6-4D0D-9CA4-AC0840D66AEC}"/>
    <dgm:cxn modelId="{8131CA60-D2F8-4B59-B781-953E2C9CEBB1}" srcId="{B3B18897-10E0-42D3-8E83-D679CAA3EC14}" destId="{3616164F-331C-4BB4-AE61-A38952A6D61E}" srcOrd="0" destOrd="0" parTransId="{A97E3764-D5DC-4904-AB3B-0214E8E11C38}" sibTransId="{7FD8F100-F225-45B8-9D07-0169E6C3589E}"/>
    <dgm:cxn modelId="{E561E204-FA1E-4170-AC13-DC7A742F65B7}" type="presOf" srcId="{3616164F-331C-4BB4-AE61-A38952A6D61E}" destId="{8CC46B4E-6AF5-4AD4-86B0-305006D7C6C6}" srcOrd="0" destOrd="0" presId="urn:microsoft.com/office/officeart/2005/8/layout/list1"/>
    <dgm:cxn modelId="{D8F734E3-ADF5-4604-93D9-2C0AED344F06}" type="presOf" srcId="{B615D8FD-4511-4BAD-A902-1910EF9A658A}" destId="{3CEF4ACA-22A1-4A6F-BDD3-0C6DC9A9410B}" srcOrd="0" destOrd="2" presId="urn:microsoft.com/office/officeart/2005/8/layout/list1"/>
    <dgm:cxn modelId="{852F3879-FA84-4C8F-8BDB-305069F381FA}" type="presOf" srcId="{2289A594-84E0-4ABE-975B-F3577D5BB164}" destId="{3CEF4ACA-22A1-4A6F-BDD3-0C6DC9A9410B}" srcOrd="0" destOrd="3" presId="urn:microsoft.com/office/officeart/2005/8/layout/list1"/>
    <dgm:cxn modelId="{DCD0D04C-1C68-492E-929B-FD7B68D72C81}" srcId="{7F497D59-D212-4271-992C-26FB5407021D}" destId="{B615D8FD-4511-4BAD-A902-1910EF9A658A}" srcOrd="0" destOrd="0" parTransId="{7AB84043-6713-4EFA-AAAF-2A78AF6275F8}" sibTransId="{2D24E578-C0FC-44BB-B494-7AC9457879AC}"/>
    <dgm:cxn modelId="{EC914F50-D67F-4228-AA65-2D0DCF8EB050}" type="presOf" srcId="{3F65CDD6-EEE0-43CD-821B-15A866033805}" destId="{3CEF4ACA-22A1-4A6F-BDD3-0C6DC9A9410B}" srcOrd="0" destOrd="5" presId="urn:microsoft.com/office/officeart/2005/8/layout/list1"/>
    <dgm:cxn modelId="{17575ED4-03DF-4E51-B3B8-421FBA458D4A}" type="presOf" srcId="{3616164F-331C-4BB4-AE61-A38952A6D61E}" destId="{3F8B8370-89FE-45F1-A99C-499D74983DDC}" srcOrd="1" destOrd="0" presId="urn:microsoft.com/office/officeart/2005/8/layout/list1"/>
    <dgm:cxn modelId="{D67D2926-B4FE-4BA0-ABAE-3624D5238E5F}" type="presParOf" srcId="{06ADC9DA-CA4C-4DB5-AADF-FE2F7F5FC055}" destId="{3167BB0F-97C2-4234-A09F-FED616302A73}" srcOrd="0" destOrd="0" presId="urn:microsoft.com/office/officeart/2005/8/layout/list1"/>
    <dgm:cxn modelId="{9E9183F4-769F-4855-BECE-86B097C62E68}" type="presParOf" srcId="{3167BB0F-97C2-4234-A09F-FED616302A73}" destId="{8CC46B4E-6AF5-4AD4-86B0-305006D7C6C6}" srcOrd="0" destOrd="0" presId="urn:microsoft.com/office/officeart/2005/8/layout/list1"/>
    <dgm:cxn modelId="{E053C692-DC03-4959-ABD7-E43AF4A4EFAB}" type="presParOf" srcId="{3167BB0F-97C2-4234-A09F-FED616302A73}" destId="{3F8B8370-89FE-45F1-A99C-499D74983DDC}" srcOrd="1" destOrd="0" presId="urn:microsoft.com/office/officeart/2005/8/layout/list1"/>
    <dgm:cxn modelId="{1C35CCEC-8A67-4067-AF76-9F078DC78EC2}" type="presParOf" srcId="{06ADC9DA-CA4C-4DB5-AADF-FE2F7F5FC055}" destId="{E905B59C-CD1B-4989-840F-87067A0A9A4C}" srcOrd="1" destOrd="0" presId="urn:microsoft.com/office/officeart/2005/8/layout/list1"/>
    <dgm:cxn modelId="{96C219D5-D95B-455B-B32D-99DDE7F98343}" type="presParOf" srcId="{06ADC9DA-CA4C-4DB5-AADF-FE2F7F5FC055}" destId="{3CEF4ACA-22A1-4A6F-BDD3-0C6DC9A9410B}" srcOrd="2"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3B18897-10E0-42D3-8E83-D679CAA3EC14}" type="doc">
      <dgm:prSet loTypeId="urn:microsoft.com/office/officeart/2005/8/layout/list1" loCatId="list" qsTypeId="urn:microsoft.com/office/officeart/2005/8/quickstyle/simple1" qsCatId="simple" csTypeId="urn:microsoft.com/office/officeart/2005/8/colors/colorful4" csCatId="colorful" phldr="1"/>
      <dgm:spPr/>
      <dgm:t>
        <a:bodyPr/>
        <a:lstStyle/>
        <a:p>
          <a:endParaRPr lang="en-US"/>
        </a:p>
      </dgm:t>
    </dgm:pt>
    <dgm:pt modelId="{9DF4CBB3-9F19-4053-B711-CB4528F146AC}">
      <dgm:prSet phldrT="[Text]" custT="1"/>
      <dgm:spPr/>
      <dgm:t>
        <a:bodyPr/>
        <a:lstStyle/>
        <a:p>
          <a:r>
            <a:rPr lang="en-US" sz="2800" dirty="0"/>
            <a:t>Are you complying with the lawfulness of processing rules?</a:t>
          </a:r>
        </a:p>
      </dgm:t>
    </dgm:pt>
    <dgm:pt modelId="{3A3BAF75-C776-4BB4-9587-E4E1E76BE9CF}" type="parTrans" cxnId="{B60C061E-BF9F-4DBA-9946-0E666086032E}">
      <dgm:prSet/>
      <dgm:spPr/>
      <dgm:t>
        <a:bodyPr/>
        <a:lstStyle/>
        <a:p>
          <a:endParaRPr lang="en-US"/>
        </a:p>
      </dgm:t>
    </dgm:pt>
    <dgm:pt modelId="{E3F984AE-6DB9-4F84-9985-E6DA865D72FA}" type="sibTrans" cxnId="{B60C061E-BF9F-4DBA-9946-0E666086032E}">
      <dgm:prSet/>
      <dgm:spPr/>
      <dgm:t>
        <a:bodyPr/>
        <a:lstStyle/>
        <a:p>
          <a:endParaRPr lang="en-US"/>
        </a:p>
      </dgm:t>
    </dgm:pt>
    <dgm:pt modelId="{33A0F0AF-A5C9-47A8-B4DA-73876D7A84A6}">
      <dgm:prSet phldrT="[Text]" custT="1"/>
      <dgm:spPr>
        <a:solidFill>
          <a:schemeClr val="accent1">
            <a:lumMod val="20000"/>
            <a:lumOff val="80000"/>
            <a:alpha val="90000"/>
          </a:schemeClr>
        </a:solidFill>
        <a:ln>
          <a:solidFill>
            <a:schemeClr val="accent1"/>
          </a:solidFill>
        </a:ln>
      </dgm:spPr>
      <dgm:t>
        <a:bodyPr/>
        <a:lstStyle/>
        <a:p>
          <a:pPr algn="just"/>
          <a:r>
            <a:rPr lang="en-US" sz="1800" dirty="0" err="1"/>
            <a:t>Organisations</a:t>
          </a:r>
          <a:r>
            <a:rPr lang="en-US" sz="1800" dirty="0"/>
            <a:t> should:</a:t>
          </a:r>
        </a:p>
      </dgm:t>
    </dgm:pt>
    <dgm:pt modelId="{26F54CA8-9A43-44AB-B2C1-E898825D76A8}" type="parTrans" cxnId="{2D0E0088-CBAD-487F-9212-0FD47CFAF76B}">
      <dgm:prSet/>
      <dgm:spPr/>
      <dgm:t>
        <a:bodyPr/>
        <a:lstStyle/>
        <a:p>
          <a:endParaRPr lang="en-US"/>
        </a:p>
      </dgm:t>
    </dgm:pt>
    <dgm:pt modelId="{54E68A3B-7C65-49AF-9636-D6BF20C48FB6}" type="sibTrans" cxnId="{2D0E0088-CBAD-487F-9212-0FD47CFAF76B}">
      <dgm:prSet/>
      <dgm:spPr/>
      <dgm:t>
        <a:bodyPr/>
        <a:lstStyle/>
        <a:p>
          <a:endParaRPr lang="en-US"/>
        </a:p>
      </dgm:t>
    </dgm:pt>
    <dgm:pt modelId="{B4F6E8F5-AB3F-4F15-AF05-A58F81A216B3}">
      <dgm:prSet custT="1"/>
      <dgm:spPr>
        <a:solidFill>
          <a:schemeClr val="accent1">
            <a:lumMod val="20000"/>
            <a:lumOff val="80000"/>
            <a:alpha val="90000"/>
          </a:schemeClr>
        </a:solidFill>
        <a:ln>
          <a:solidFill>
            <a:schemeClr val="accent1"/>
          </a:solidFill>
        </a:ln>
      </dgm:spPr>
      <dgm:t>
        <a:bodyPr/>
        <a:lstStyle/>
        <a:p>
          <a:pPr algn="just"/>
          <a:r>
            <a:rPr lang="en-US" sz="1800" dirty="0"/>
            <a:t>Given the new limitations around consent, ensure that consent is used as a ground only where it is the only way to justify that processing</a:t>
          </a:r>
          <a:r>
            <a:rPr lang="en-US" sz="1600" dirty="0"/>
            <a:t>.</a:t>
          </a:r>
        </a:p>
      </dgm:t>
    </dgm:pt>
    <dgm:pt modelId="{83A9A823-A05A-4A65-9060-87E163172366}" type="parTrans" cxnId="{F545E75D-17B4-4A8B-AAD3-6FA058A02E32}">
      <dgm:prSet/>
      <dgm:spPr/>
      <dgm:t>
        <a:bodyPr/>
        <a:lstStyle/>
        <a:p>
          <a:endParaRPr lang="en-US"/>
        </a:p>
      </dgm:t>
    </dgm:pt>
    <dgm:pt modelId="{B9F52942-1185-42E1-A68A-05EE610B95A3}" type="sibTrans" cxnId="{F545E75D-17B4-4A8B-AAD3-6FA058A02E32}">
      <dgm:prSet/>
      <dgm:spPr/>
      <dgm:t>
        <a:bodyPr/>
        <a:lstStyle/>
        <a:p>
          <a:endParaRPr lang="en-US"/>
        </a:p>
      </dgm:t>
    </dgm:pt>
    <dgm:pt modelId="{D69C3770-84D2-4663-A34D-231D66348CAC}">
      <dgm:prSet/>
      <dgm:spPr>
        <a:solidFill>
          <a:schemeClr val="accent1">
            <a:lumMod val="20000"/>
            <a:lumOff val="80000"/>
            <a:alpha val="90000"/>
          </a:schemeClr>
        </a:solidFill>
        <a:ln>
          <a:solidFill>
            <a:schemeClr val="accent1"/>
          </a:solidFill>
        </a:ln>
      </dgm:spPr>
      <dgm:t>
        <a:bodyPr/>
        <a:lstStyle/>
        <a:p>
          <a:pPr algn="l"/>
          <a:r>
            <a:rPr lang="en-US" sz="1300" dirty="0"/>
            <a:t>Article 6 </a:t>
          </a:r>
          <a:r>
            <a:rPr lang="en-US" sz="1300" dirty="0" smtClean="0"/>
            <a:t>GDPR</a:t>
          </a:r>
          <a:endParaRPr lang="en-US" sz="1300" dirty="0"/>
        </a:p>
      </dgm:t>
    </dgm:pt>
    <dgm:pt modelId="{2FA464EB-10DF-456D-9EC5-92B469BEEEBA}" type="parTrans" cxnId="{8B505E62-1CE1-4BD9-888F-828A48B6D7D0}">
      <dgm:prSet/>
      <dgm:spPr/>
      <dgm:t>
        <a:bodyPr/>
        <a:lstStyle/>
        <a:p>
          <a:endParaRPr lang="en-US"/>
        </a:p>
      </dgm:t>
    </dgm:pt>
    <dgm:pt modelId="{8C43B9D4-3102-469E-B9A4-98C31924E8AE}" type="sibTrans" cxnId="{8B505E62-1CE1-4BD9-888F-828A48B6D7D0}">
      <dgm:prSet/>
      <dgm:spPr/>
      <dgm:t>
        <a:bodyPr/>
        <a:lstStyle/>
        <a:p>
          <a:endParaRPr lang="en-US"/>
        </a:p>
      </dgm:t>
    </dgm:pt>
    <dgm:pt modelId="{D7859C3D-FB62-40FE-B647-1395EE3B9171}">
      <dgm:prSet phldrT="[Text]" custT="1"/>
      <dgm:spPr>
        <a:solidFill>
          <a:schemeClr val="accent1">
            <a:lumMod val="20000"/>
            <a:lumOff val="80000"/>
            <a:alpha val="90000"/>
          </a:schemeClr>
        </a:solidFill>
        <a:ln>
          <a:solidFill>
            <a:schemeClr val="accent1"/>
          </a:solidFill>
        </a:ln>
      </dgm:spPr>
      <dgm:t>
        <a:bodyPr/>
        <a:lstStyle/>
        <a:p>
          <a:pPr algn="just"/>
          <a:r>
            <a:rPr lang="en-US" sz="1800" dirty="0"/>
            <a:t> in relation to each type or category of processing, ensure that they have identified and documented the grounds for lawful processing</a:t>
          </a:r>
        </a:p>
      </dgm:t>
    </dgm:pt>
    <dgm:pt modelId="{1ECE2B41-E3E4-442F-B84A-A05A741166AC}" type="parTrans" cxnId="{D0A8BBE5-4478-451C-B2C1-B7BA11F824C0}">
      <dgm:prSet/>
      <dgm:spPr/>
      <dgm:t>
        <a:bodyPr/>
        <a:lstStyle/>
        <a:p>
          <a:endParaRPr lang="en-US"/>
        </a:p>
      </dgm:t>
    </dgm:pt>
    <dgm:pt modelId="{9B1A8A2A-ED32-4460-8649-9B9CE6EA250F}" type="sibTrans" cxnId="{D0A8BBE5-4478-451C-B2C1-B7BA11F824C0}">
      <dgm:prSet/>
      <dgm:spPr/>
      <dgm:t>
        <a:bodyPr/>
        <a:lstStyle/>
        <a:p>
          <a:endParaRPr lang="en-US"/>
        </a:p>
      </dgm:t>
    </dgm:pt>
    <dgm:pt modelId="{285388B5-40ED-401A-BA97-B8AB97F5DFE8}">
      <dgm:prSet phldrT="[Text]" custT="1"/>
      <dgm:spPr>
        <a:solidFill>
          <a:schemeClr val="accent1">
            <a:lumMod val="20000"/>
            <a:lumOff val="80000"/>
            <a:alpha val="90000"/>
          </a:schemeClr>
        </a:solidFill>
        <a:ln>
          <a:solidFill>
            <a:schemeClr val="accent1"/>
          </a:solidFill>
        </a:ln>
      </dgm:spPr>
      <dgm:t>
        <a:bodyPr/>
        <a:lstStyle/>
        <a:p>
          <a:pPr algn="just"/>
          <a:r>
            <a:rPr lang="en-US" sz="1800" dirty="0"/>
            <a:t> and where the legitimate interests ground is being used, </a:t>
          </a:r>
          <a:r>
            <a:rPr lang="en-US" sz="1800" dirty="0" smtClean="0"/>
            <a:t>`document what </a:t>
          </a:r>
          <a:r>
            <a:rPr lang="en-US" sz="1800" dirty="0"/>
            <a:t>the legitimate interests </a:t>
          </a:r>
          <a:r>
            <a:rPr lang="en-US" sz="1800" dirty="0" smtClean="0"/>
            <a:t>are.</a:t>
          </a:r>
          <a:endParaRPr lang="en-US" sz="1800" dirty="0"/>
        </a:p>
      </dgm:t>
    </dgm:pt>
    <dgm:pt modelId="{E6F41081-ED69-44D3-B1CD-8AA34C642F2E}" type="parTrans" cxnId="{7ADD1F46-30B4-432B-9271-DE0383CAC8FB}">
      <dgm:prSet/>
      <dgm:spPr/>
      <dgm:t>
        <a:bodyPr/>
        <a:lstStyle/>
        <a:p>
          <a:endParaRPr lang="en-US"/>
        </a:p>
      </dgm:t>
    </dgm:pt>
    <dgm:pt modelId="{99E03C68-926E-45C6-88E0-9EB75359B3F5}" type="sibTrans" cxnId="{7ADD1F46-30B4-432B-9271-DE0383CAC8FB}">
      <dgm:prSet/>
      <dgm:spPr/>
      <dgm:t>
        <a:bodyPr/>
        <a:lstStyle/>
        <a:p>
          <a:endParaRPr lang="en-US"/>
        </a:p>
      </dgm:t>
    </dgm:pt>
    <dgm:pt modelId="{C10CA2CF-B1D4-4181-A75F-96F49FF528CE}">
      <dgm:prSet/>
      <dgm:spPr>
        <a:solidFill>
          <a:schemeClr val="accent1">
            <a:lumMod val="20000"/>
            <a:lumOff val="80000"/>
            <a:alpha val="90000"/>
          </a:schemeClr>
        </a:solidFill>
        <a:ln>
          <a:solidFill>
            <a:schemeClr val="accent1"/>
          </a:solidFill>
        </a:ln>
      </dgm:spPr>
      <dgm:t>
        <a:bodyPr/>
        <a:lstStyle/>
        <a:p>
          <a:pPr algn="l"/>
          <a:r>
            <a:rPr lang="en-US" sz="1300" dirty="0"/>
            <a:t>Section 28 of the DPA</a:t>
          </a:r>
        </a:p>
      </dgm:t>
    </dgm:pt>
    <dgm:pt modelId="{24DDFFA4-99A3-41BD-A71D-E46375DA1EFD}" type="parTrans" cxnId="{DFC48C37-6841-48A4-8DC1-59BF7FF1A01D}">
      <dgm:prSet/>
      <dgm:spPr/>
      <dgm:t>
        <a:bodyPr/>
        <a:lstStyle/>
        <a:p>
          <a:endParaRPr lang="en-US"/>
        </a:p>
      </dgm:t>
    </dgm:pt>
    <dgm:pt modelId="{782807FE-86AB-4226-9277-AF5B2DD8CC21}" type="sibTrans" cxnId="{DFC48C37-6841-48A4-8DC1-59BF7FF1A01D}">
      <dgm:prSet/>
      <dgm:spPr/>
      <dgm:t>
        <a:bodyPr/>
        <a:lstStyle/>
        <a:p>
          <a:endParaRPr lang="en-US"/>
        </a:p>
      </dgm:t>
    </dgm:pt>
    <dgm:pt modelId="{C70BF77F-C324-40E5-8E9D-B3087C069145}" type="pres">
      <dgm:prSet presAssocID="{B3B18897-10E0-42D3-8E83-D679CAA3EC14}" presName="linear" presStyleCnt="0">
        <dgm:presLayoutVars>
          <dgm:dir/>
          <dgm:animLvl val="lvl"/>
          <dgm:resizeHandles val="exact"/>
        </dgm:presLayoutVars>
      </dgm:prSet>
      <dgm:spPr/>
      <dgm:t>
        <a:bodyPr/>
        <a:lstStyle/>
        <a:p>
          <a:endParaRPr lang="en-US"/>
        </a:p>
      </dgm:t>
    </dgm:pt>
    <dgm:pt modelId="{AEC9BA09-91FE-47E5-B413-46C0F79285BA}" type="pres">
      <dgm:prSet presAssocID="{9DF4CBB3-9F19-4053-B711-CB4528F146AC}" presName="parentLin" presStyleCnt="0"/>
      <dgm:spPr/>
    </dgm:pt>
    <dgm:pt modelId="{C08D7B81-94B1-4801-923F-EBF301181E23}" type="pres">
      <dgm:prSet presAssocID="{9DF4CBB3-9F19-4053-B711-CB4528F146AC}" presName="parentLeftMargin" presStyleLbl="node1" presStyleIdx="0" presStyleCnt="1"/>
      <dgm:spPr/>
      <dgm:t>
        <a:bodyPr/>
        <a:lstStyle/>
        <a:p>
          <a:endParaRPr lang="en-US"/>
        </a:p>
      </dgm:t>
    </dgm:pt>
    <dgm:pt modelId="{B373F859-E12C-466F-8208-F9FEB0EA3028}" type="pres">
      <dgm:prSet presAssocID="{9DF4CBB3-9F19-4053-B711-CB4528F146AC}" presName="parentText" presStyleLbl="node1" presStyleIdx="0" presStyleCnt="1" custScaleX="108857" custScaleY="108415">
        <dgm:presLayoutVars>
          <dgm:chMax val="0"/>
          <dgm:bulletEnabled val="1"/>
        </dgm:presLayoutVars>
      </dgm:prSet>
      <dgm:spPr/>
      <dgm:t>
        <a:bodyPr/>
        <a:lstStyle/>
        <a:p>
          <a:endParaRPr lang="en-US"/>
        </a:p>
      </dgm:t>
    </dgm:pt>
    <dgm:pt modelId="{171FD805-18AF-490C-8C58-3D4F33C9A023}" type="pres">
      <dgm:prSet presAssocID="{9DF4CBB3-9F19-4053-B711-CB4528F146AC}" presName="negativeSpace" presStyleCnt="0"/>
      <dgm:spPr/>
    </dgm:pt>
    <dgm:pt modelId="{177884A8-3DB8-42DC-9EDA-F08514A2A694}" type="pres">
      <dgm:prSet presAssocID="{9DF4CBB3-9F19-4053-B711-CB4528F146AC}" presName="childText" presStyleLbl="conFgAcc1" presStyleIdx="0" presStyleCnt="1">
        <dgm:presLayoutVars>
          <dgm:bulletEnabled val="1"/>
        </dgm:presLayoutVars>
      </dgm:prSet>
      <dgm:spPr/>
      <dgm:t>
        <a:bodyPr/>
        <a:lstStyle/>
        <a:p>
          <a:endParaRPr lang="en-US"/>
        </a:p>
      </dgm:t>
    </dgm:pt>
  </dgm:ptLst>
  <dgm:cxnLst>
    <dgm:cxn modelId="{8B505E62-1CE1-4BD9-888F-828A48B6D7D0}" srcId="{9DF4CBB3-9F19-4053-B711-CB4528F146AC}" destId="{D69C3770-84D2-4663-A34D-231D66348CAC}" srcOrd="2" destOrd="0" parTransId="{2FA464EB-10DF-456D-9EC5-92B469BEEEBA}" sibTransId="{8C43B9D4-3102-469E-B9A4-98C31924E8AE}"/>
    <dgm:cxn modelId="{874FAF3E-B3FE-436C-BBF2-4EE491B39C55}" type="presOf" srcId="{B3B18897-10E0-42D3-8E83-D679CAA3EC14}" destId="{C70BF77F-C324-40E5-8E9D-B3087C069145}" srcOrd="0" destOrd="0" presId="urn:microsoft.com/office/officeart/2005/8/layout/list1"/>
    <dgm:cxn modelId="{0D0CD894-D754-4FFB-839A-0E775B1274FB}" type="presOf" srcId="{C10CA2CF-B1D4-4181-A75F-96F49FF528CE}" destId="{177884A8-3DB8-42DC-9EDA-F08514A2A694}" srcOrd="0" destOrd="5" presId="urn:microsoft.com/office/officeart/2005/8/layout/list1"/>
    <dgm:cxn modelId="{0A648316-78A9-4428-95BB-979B515884D7}" type="presOf" srcId="{9DF4CBB3-9F19-4053-B711-CB4528F146AC}" destId="{B373F859-E12C-466F-8208-F9FEB0EA3028}" srcOrd="1" destOrd="0" presId="urn:microsoft.com/office/officeart/2005/8/layout/list1"/>
    <dgm:cxn modelId="{DFC48C37-6841-48A4-8DC1-59BF7FF1A01D}" srcId="{9DF4CBB3-9F19-4053-B711-CB4528F146AC}" destId="{C10CA2CF-B1D4-4181-A75F-96F49FF528CE}" srcOrd="3" destOrd="0" parTransId="{24DDFFA4-99A3-41BD-A71D-E46375DA1EFD}" sibTransId="{782807FE-86AB-4226-9277-AF5B2DD8CC21}"/>
    <dgm:cxn modelId="{8E589DC7-F87A-4079-BC31-9111F96A7A3C}" type="presOf" srcId="{9DF4CBB3-9F19-4053-B711-CB4528F146AC}" destId="{C08D7B81-94B1-4801-923F-EBF301181E23}" srcOrd="0" destOrd="0" presId="urn:microsoft.com/office/officeart/2005/8/layout/list1"/>
    <dgm:cxn modelId="{1F94E609-2E8B-41F6-ADF8-223B5F693085}" type="presOf" srcId="{B4F6E8F5-AB3F-4F15-AF05-A58F81A216B3}" destId="{177884A8-3DB8-42DC-9EDA-F08514A2A694}" srcOrd="0" destOrd="3" presId="urn:microsoft.com/office/officeart/2005/8/layout/list1"/>
    <dgm:cxn modelId="{987462C2-C21B-4172-A723-2750FBA52828}" type="presOf" srcId="{285388B5-40ED-401A-BA97-B8AB97F5DFE8}" destId="{177884A8-3DB8-42DC-9EDA-F08514A2A694}" srcOrd="0" destOrd="2" presId="urn:microsoft.com/office/officeart/2005/8/layout/list1"/>
    <dgm:cxn modelId="{7ADD1F46-30B4-432B-9271-DE0383CAC8FB}" srcId="{33A0F0AF-A5C9-47A8-B4DA-73876D7A84A6}" destId="{285388B5-40ED-401A-BA97-B8AB97F5DFE8}" srcOrd="1" destOrd="0" parTransId="{E6F41081-ED69-44D3-B1CD-8AA34C642F2E}" sibTransId="{99E03C68-926E-45C6-88E0-9EB75359B3F5}"/>
    <dgm:cxn modelId="{E37A14D8-A04D-46A3-B777-8E380F2A3709}" type="presOf" srcId="{D7859C3D-FB62-40FE-B647-1395EE3B9171}" destId="{177884A8-3DB8-42DC-9EDA-F08514A2A694}" srcOrd="0" destOrd="1" presId="urn:microsoft.com/office/officeart/2005/8/layout/list1"/>
    <dgm:cxn modelId="{2D0E0088-CBAD-487F-9212-0FD47CFAF76B}" srcId="{9DF4CBB3-9F19-4053-B711-CB4528F146AC}" destId="{33A0F0AF-A5C9-47A8-B4DA-73876D7A84A6}" srcOrd="0" destOrd="0" parTransId="{26F54CA8-9A43-44AB-B2C1-E898825D76A8}" sibTransId="{54E68A3B-7C65-49AF-9636-D6BF20C48FB6}"/>
    <dgm:cxn modelId="{F545E75D-17B4-4A8B-AAD3-6FA058A02E32}" srcId="{9DF4CBB3-9F19-4053-B711-CB4528F146AC}" destId="{B4F6E8F5-AB3F-4F15-AF05-A58F81A216B3}" srcOrd="1" destOrd="0" parTransId="{83A9A823-A05A-4A65-9060-87E163172366}" sibTransId="{B9F52942-1185-42E1-A68A-05EE610B95A3}"/>
    <dgm:cxn modelId="{199C66C3-DD54-4FE5-8D8F-D21F4F5A85A0}" type="presOf" srcId="{33A0F0AF-A5C9-47A8-B4DA-73876D7A84A6}" destId="{177884A8-3DB8-42DC-9EDA-F08514A2A694}" srcOrd="0" destOrd="0" presId="urn:microsoft.com/office/officeart/2005/8/layout/list1"/>
    <dgm:cxn modelId="{B60C061E-BF9F-4DBA-9946-0E666086032E}" srcId="{B3B18897-10E0-42D3-8E83-D679CAA3EC14}" destId="{9DF4CBB3-9F19-4053-B711-CB4528F146AC}" srcOrd="0" destOrd="0" parTransId="{3A3BAF75-C776-4BB4-9587-E4E1E76BE9CF}" sibTransId="{E3F984AE-6DB9-4F84-9985-E6DA865D72FA}"/>
    <dgm:cxn modelId="{D0A8BBE5-4478-451C-B2C1-B7BA11F824C0}" srcId="{33A0F0AF-A5C9-47A8-B4DA-73876D7A84A6}" destId="{D7859C3D-FB62-40FE-B647-1395EE3B9171}" srcOrd="0" destOrd="0" parTransId="{1ECE2B41-E3E4-442F-B84A-A05A741166AC}" sibTransId="{9B1A8A2A-ED32-4460-8649-9B9CE6EA250F}"/>
    <dgm:cxn modelId="{8B61F5A6-0A6C-4596-B4D0-ED14BEAF7167}" type="presOf" srcId="{D69C3770-84D2-4663-A34D-231D66348CAC}" destId="{177884A8-3DB8-42DC-9EDA-F08514A2A694}" srcOrd="0" destOrd="4" presId="urn:microsoft.com/office/officeart/2005/8/layout/list1"/>
    <dgm:cxn modelId="{D4BA1960-F252-4822-BC80-038224B6C076}" type="presParOf" srcId="{C70BF77F-C324-40E5-8E9D-B3087C069145}" destId="{AEC9BA09-91FE-47E5-B413-46C0F79285BA}" srcOrd="0" destOrd="0" presId="urn:microsoft.com/office/officeart/2005/8/layout/list1"/>
    <dgm:cxn modelId="{92A93BE4-42F7-414E-8528-95B8F7DED96E}" type="presParOf" srcId="{AEC9BA09-91FE-47E5-B413-46C0F79285BA}" destId="{C08D7B81-94B1-4801-923F-EBF301181E23}" srcOrd="0" destOrd="0" presId="urn:microsoft.com/office/officeart/2005/8/layout/list1"/>
    <dgm:cxn modelId="{4D1A5699-4F2E-4EA1-83F2-9ACC350EFF16}" type="presParOf" srcId="{AEC9BA09-91FE-47E5-B413-46C0F79285BA}" destId="{B373F859-E12C-466F-8208-F9FEB0EA3028}" srcOrd="1" destOrd="0" presId="urn:microsoft.com/office/officeart/2005/8/layout/list1"/>
    <dgm:cxn modelId="{F4FACE70-F563-4C1E-8667-3CB2F99BF5D6}" type="presParOf" srcId="{C70BF77F-C324-40E5-8E9D-B3087C069145}" destId="{171FD805-18AF-490C-8C58-3D4F33C9A023}" srcOrd="1" destOrd="0" presId="urn:microsoft.com/office/officeart/2005/8/layout/list1"/>
    <dgm:cxn modelId="{6345E54F-B34A-4F59-9F7D-66FF67A72816}" type="presParOf" srcId="{C70BF77F-C324-40E5-8E9D-B3087C069145}" destId="{177884A8-3DB8-42DC-9EDA-F08514A2A694}"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3B18897-10E0-42D3-8E83-D679CAA3EC14}" type="doc">
      <dgm:prSet loTypeId="urn:microsoft.com/office/officeart/2005/8/layout/list1" loCatId="list" qsTypeId="urn:microsoft.com/office/officeart/2005/8/quickstyle/simple1" qsCatId="simple" csTypeId="urn:microsoft.com/office/officeart/2005/8/colors/colorful4" csCatId="colorful" phldr="1"/>
      <dgm:spPr/>
      <dgm:t>
        <a:bodyPr/>
        <a:lstStyle/>
        <a:p>
          <a:endParaRPr lang="en-US"/>
        </a:p>
      </dgm:t>
    </dgm:pt>
    <dgm:pt modelId="{9DF4CBB3-9F19-4053-B711-CB4528F146AC}">
      <dgm:prSet phldrT="[Text]" custT="1"/>
      <dgm:spPr/>
      <dgm:t>
        <a:bodyPr/>
        <a:lstStyle/>
        <a:p>
          <a:pPr algn="just"/>
          <a:r>
            <a:rPr lang="en-US" sz="2600" dirty="0"/>
            <a:t>Do you have procedures in place to </a:t>
          </a:r>
          <a:r>
            <a:rPr lang="en-GB" sz="2600" dirty="0"/>
            <a:t>review how you obtain, record and manage consent?</a:t>
          </a:r>
          <a:endParaRPr lang="en-US" sz="2600" dirty="0"/>
        </a:p>
      </dgm:t>
    </dgm:pt>
    <dgm:pt modelId="{3A3BAF75-C776-4BB4-9587-E4E1E76BE9CF}" type="parTrans" cxnId="{B60C061E-BF9F-4DBA-9946-0E666086032E}">
      <dgm:prSet/>
      <dgm:spPr/>
      <dgm:t>
        <a:bodyPr/>
        <a:lstStyle/>
        <a:p>
          <a:endParaRPr lang="en-US"/>
        </a:p>
      </dgm:t>
    </dgm:pt>
    <dgm:pt modelId="{E3F984AE-6DB9-4F84-9985-E6DA865D72FA}" type="sibTrans" cxnId="{B60C061E-BF9F-4DBA-9946-0E666086032E}">
      <dgm:prSet/>
      <dgm:spPr/>
      <dgm:t>
        <a:bodyPr/>
        <a:lstStyle/>
        <a:p>
          <a:endParaRPr lang="en-US"/>
        </a:p>
      </dgm:t>
    </dgm:pt>
    <dgm:pt modelId="{33A0F0AF-A5C9-47A8-B4DA-73876D7A84A6}">
      <dgm:prSet phldrT="[Text]" custT="1"/>
      <dgm:spPr>
        <a:solidFill>
          <a:schemeClr val="accent1">
            <a:lumMod val="20000"/>
            <a:lumOff val="80000"/>
            <a:alpha val="90000"/>
          </a:schemeClr>
        </a:solidFill>
      </dgm:spPr>
      <dgm:t>
        <a:bodyPr/>
        <a:lstStyle/>
        <a:p>
          <a:pPr algn="just"/>
          <a:r>
            <a:rPr lang="en-US" sz="1800" dirty="0"/>
            <a:t>The GDPR as well as the DPA set a high standard for consent. </a:t>
          </a:r>
        </a:p>
      </dgm:t>
    </dgm:pt>
    <dgm:pt modelId="{54E68A3B-7C65-49AF-9636-D6BF20C48FB6}" type="sibTrans" cxnId="{2D0E0088-CBAD-487F-9212-0FD47CFAF76B}">
      <dgm:prSet/>
      <dgm:spPr/>
      <dgm:t>
        <a:bodyPr/>
        <a:lstStyle/>
        <a:p>
          <a:endParaRPr lang="en-US"/>
        </a:p>
      </dgm:t>
    </dgm:pt>
    <dgm:pt modelId="{26F54CA8-9A43-44AB-B2C1-E898825D76A8}" type="parTrans" cxnId="{2D0E0088-CBAD-487F-9212-0FD47CFAF76B}">
      <dgm:prSet/>
      <dgm:spPr/>
      <dgm:t>
        <a:bodyPr/>
        <a:lstStyle/>
        <a:p>
          <a:endParaRPr lang="en-US"/>
        </a:p>
      </dgm:t>
    </dgm:pt>
    <dgm:pt modelId="{531A7FED-E278-4BF2-96AB-C0B9B1B233EE}">
      <dgm:prSet phldrT="[Text]" custT="1"/>
      <dgm:spPr>
        <a:solidFill>
          <a:schemeClr val="accent1">
            <a:lumMod val="20000"/>
            <a:lumOff val="80000"/>
            <a:alpha val="90000"/>
          </a:schemeClr>
        </a:solidFill>
      </dgm:spPr>
      <dgm:t>
        <a:bodyPr/>
        <a:lstStyle/>
        <a:p>
          <a:pPr algn="just"/>
          <a:r>
            <a:rPr lang="en-GB" sz="1800" dirty="0"/>
            <a:t>The obligations of an organisation don’t end when it first get consent. The company should continue to review consent as part of its ongoing relationship with individuals, not a one-off compliance box to tick and file away.</a:t>
          </a:r>
          <a:endParaRPr lang="en-US" sz="1800" dirty="0"/>
        </a:p>
      </dgm:t>
    </dgm:pt>
    <dgm:pt modelId="{89771CBA-CB09-4BE3-9597-F9E95C3455DB}" type="sibTrans" cxnId="{663A619D-D569-4132-A917-F64E04B695A2}">
      <dgm:prSet/>
      <dgm:spPr/>
      <dgm:t>
        <a:bodyPr/>
        <a:lstStyle/>
        <a:p>
          <a:endParaRPr lang="en-US"/>
        </a:p>
      </dgm:t>
    </dgm:pt>
    <dgm:pt modelId="{819A181E-8580-40B3-A495-E9216FDFE4A7}" type="parTrans" cxnId="{663A619D-D569-4132-A917-F64E04B695A2}">
      <dgm:prSet/>
      <dgm:spPr/>
      <dgm:t>
        <a:bodyPr/>
        <a:lstStyle/>
        <a:p>
          <a:endParaRPr lang="en-US"/>
        </a:p>
      </dgm:t>
    </dgm:pt>
    <dgm:pt modelId="{FD1715D2-CE78-45D7-8F0B-6957245A4CE1}">
      <dgm:prSet phldrT="[Text]" custT="1"/>
      <dgm:spPr>
        <a:solidFill>
          <a:schemeClr val="accent1">
            <a:lumMod val="20000"/>
            <a:lumOff val="80000"/>
            <a:alpha val="90000"/>
          </a:schemeClr>
        </a:solidFill>
      </dgm:spPr>
      <dgm:t>
        <a:bodyPr/>
        <a:lstStyle/>
        <a:p>
          <a:pPr algn="just"/>
          <a:r>
            <a:rPr lang="en-US" sz="1800" b="0" i="0" dirty="0"/>
            <a:t>The data subject shall have the right to withdraw his or her consent at any time. Have procedures in place to deal with withdrawal of consent</a:t>
          </a:r>
          <a:endParaRPr lang="en-US" sz="1800" dirty="0"/>
        </a:p>
      </dgm:t>
    </dgm:pt>
    <dgm:pt modelId="{D376CE90-F064-43B1-A0E8-4C1107ADDB42}" type="sibTrans" cxnId="{74E7B71C-D2AE-4F43-A996-0C3C537BF976}">
      <dgm:prSet/>
      <dgm:spPr/>
      <dgm:t>
        <a:bodyPr/>
        <a:lstStyle/>
        <a:p>
          <a:endParaRPr lang="en-US"/>
        </a:p>
      </dgm:t>
    </dgm:pt>
    <dgm:pt modelId="{79475A2A-1F8B-4F02-AD33-15718327310B}" type="parTrans" cxnId="{74E7B71C-D2AE-4F43-A996-0C3C537BF976}">
      <dgm:prSet/>
      <dgm:spPr/>
      <dgm:t>
        <a:bodyPr/>
        <a:lstStyle/>
        <a:p>
          <a:endParaRPr lang="en-US"/>
        </a:p>
      </dgm:t>
    </dgm:pt>
    <dgm:pt modelId="{23D5DBB9-11B8-47B1-9665-B79E6DD60A06}">
      <dgm:prSet phldrT="[Text]" custT="1"/>
      <dgm:spPr>
        <a:solidFill>
          <a:schemeClr val="accent1">
            <a:lumMod val="20000"/>
            <a:lumOff val="80000"/>
            <a:alpha val="90000"/>
          </a:schemeClr>
        </a:solidFill>
      </dgm:spPr>
      <dgm:t>
        <a:bodyPr/>
        <a:lstStyle/>
        <a:p>
          <a:pPr algn="l"/>
          <a:endParaRPr lang="en-US" sz="1800" dirty="0"/>
        </a:p>
      </dgm:t>
    </dgm:pt>
    <dgm:pt modelId="{B7036552-8A1D-4A5F-A8D4-A4DE7F2345B3}" type="sibTrans" cxnId="{AB762D60-37EF-49A2-93A9-B845C9D00B56}">
      <dgm:prSet/>
      <dgm:spPr/>
      <dgm:t>
        <a:bodyPr/>
        <a:lstStyle/>
        <a:p>
          <a:endParaRPr lang="en-US"/>
        </a:p>
      </dgm:t>
    </dgm:pt>
    <dgm:pt modelId="{06C61FBE-FF2C-432E-A279-081D51232240}" type="parTrans" cxnId="{AB762D60-37EF-49A2-93A9-B845C9D00B56}">
      <dgm:prSet/>
      <dgm:spPr/>
      <dgm:t>
        <a:bodyPr/>
        <a:lstStyle/>
        <a:p>
          <a:endParaRPr lang="en-US"/>
        </a:p>
      </dgm:t>
    </dgm:pt>
    <dgm:pt modelId="{D69C3770-84D2-4663-A34D-231D66348CAC}">
      <dgm:prSet/>
      <dgm:spPr>
        <a:solidFill>
          <a:schemeClr val="accent1">
            <a:lumMod val="20000"/>
            <a:lumOff val="80000"/>
            <a:alpha val="90000"/>
          </a:schemeClr>
        </a:solidFill>
      </dgm:spPr>
      <dgm:t>
        <a:bodyPr/>
        <a:lstStyle/>
        <a:p>
          <a:pPr algn="l"/>
          <a:r>
            <a:rPr lang="en-US" sz="1300" dirty="0"/>
            <a:t>Article 7 of GDPR</a:t>
          </a:r>
        </a:p>
      </dgm:t>
    </dgm:pt>
    <dgm:pt modelId="{8C43B9D4-3102-469E-B9A4-98C31924E8AE}" type="sibTrans" cxnId="{8B505E62-1CE1-4BD9-888F-828A48B6D7D0}">
      <dgm:prSet/>
      <dgm:spPr/>
      <dgm:t>
        <a:bodyPr/>
        <a:lstStyle/>
        <a:p>
          <a:endParaRPr lang="en-US"/>
        </a:p>
      </dgm:t>
    </dgm:pt>
    <dgm:pt modelId="{2FA464EB-10DF-456D-9EC5-92B469BEEEBA}" type="parTrans" cxnId="{8B505E62-1CE1-4BD9-888F-828A48B6D7D0}">
      <dgm:prSet/>
      <dgm:spPr/>
      <dgm:t>
        <a:bodyPr/>
        <a:lstStyle/>
        <a:p>
          <a:endParaRPr lang="en-US"/>
        </a:p>
      </dgm:t>
    </dgm:pt>
    <dgm:pt modelId="{C10CA2CF-B1D4-4181-A75F-96F49FF528CE}">
      <dgm:prSet/>
      <dgm:spPr>
        <a:solidFill>
          <a:schemeClr val="accent1">
            <a:lumMod val="20000"/>
            <a:lumOff val="80000"/>
            <a:alpha val="90000"/>
          </a:schemeClr>
        </a:solidFill>
      </dgm:spPr>
      <dgm:t>
        <a:bodyPr/>
        <a:lstStyle/>
        <a:p>
          <a:pPr algn="l"/>
          <a:r>
            <a:rPr lang="en-US" sz="1300" dirty="0"/>
            <a:t>Section 24 of DPA</a:t>
          </a:r>
        </a:p>
      </dgm:t>
    </dgm:pt>
    <dgm:pt modelId="{782807FE-86AB-4226-9277-AF5B2DD8CC21}" type="sibTrans" cxnId="{DFC48C37-6841-48A4-8DC1-59BF7FF1A01D}">
      <dgm:prSet/>
      <dgm:spPr/>
      <dgm:t>
        <a:bodyPr/>
        <a:lstStyle/>
        <a:p>
          <a:endParaRPr lang="en-US"/>
        </a:p>
      </dgm:t>
    </dgm:pt>
    <dgm:pt modelId="{24DDFFA4-99A3-41BD-A71D-E46375DA1EFD}" type="parTrans" cxnId="{DFC48C37-6841-48A4-8DC1-59BF7FF1A01D}">
      <dgm:prSet/>
      <dgm:spPr/>
      <dgm:t>
        <a:bodyPr/>
        <a:lstStyle/>
        <a:p>
          <a:endParaRPr lang="en-US"/>
        </a:p>
      </dgm:t>
    </dgm:pt>
    <dgm:pt modelId="{9A46BD92-04F6-46BC-803C-471EAA7B05B1}" type="pres">
      <dgm:prSet presAssocID="{B3B18897-10E0-42D3-8E83-D679CAA3EC14}" presName="linear" presStyleCnt="0">
        <dgm:presLayoutVars>
          <dgm:dir/>
          <dgm:animLvl val="lvl"/>
          <dgm:resizeHandles val="exact"/>
        </dgm:presLayoutVars>
      </dgm:prSet>
      <dgm:spPr/>
      <dgm:t>
        <a:bodyPr/>
        <a:lstStyle/>
        <a:p>
          <a:endParaRPr lang="en-US"/>
        </a:p>
      </dgm:t>
    </dgm:pt>
    <dgm:pt modelId="{1623A9AD-9B35-466F-8EA3-8303675D89BA}" type="pres">
      <dgm:prSet presAssocID="{9DF4CBB3-9F19-4053-B711-CB4528F146AC}" presName="parentLin" presStyleCnt="0"/>
      <dgm:spPr/>
    </dgm:pt>
    <dgm:pt modelId="{3BF667AF-84A9-4C68-8BEC-E2AFE2DD4EF5}" type="pres">
      <dgm:prSet presAssocID="{9DF4CBB3-9F19-4053-B711-CB4528F146AC}" presName="parentLeftMargin" presStyleLbl="node1" presStyleIdx="0" presStyleCnt="1"/>
      <dgm:spPr/>
      <dgm:t>
        <a:bodyPr/>
        <a:lstStyle/>
        <a:p>
          <a:endParaRPr lang="en-US"/>
        </a:p>
      </dgm:t>
    </dgm:pt>
    <dgm:pt modelId="{FE82ACE5-67EE-48C4-A6C4-8BFFBEFA29A2}" type="pres">
      <dgm:prSet presAssocID="{9DF4CBB3-9F19-4053-B711-CB4528F146AC}" presName="parentText" presStyleLbl="node1" presStyleIdx="0" presStyleCnt="1" custScaleX="129581" custScaleY="227154">
        <dgm:presLayoutVars>
          <dgm:chMax val="0"/>
          <dgm:bulletEnabled val="1"/>
        </dgm:presLayoutVars>
      </dgm:prSet>
      <dgm:spPr/>
      <dgm:t>
        <a:bodyPr/>
        <a:lstStyle/>
        <a:p>
          <a:endParaRPr lang="en-US"/>
        </a:p>
      </dgm:t>
    </dgm:pt>
    <dgm:pt modelId="{A29D38B0-7E21-4AE8-91D3-BC0FF62F7910}" type="pres">
      <dgm:prSet presAssocID="{9DF4CBB3-9F19-4053-B711-CB4528F146AC}" presName="negativeSpace" presStyleCnt="0"/>
      <dgm:spPr/>
    </dgm:pt>
    <dgm:pt modelId="{BCCF6F56-AD1A-48FC-BB33-E4B127A6B5EC}" type="pres">
      <dgm:prSet presAssocID="{9DF4CBB3-9F19-4053-B711-CB4528F146AC}" presName="childText" presStyleLbl="conFgAcc1" presStyleIdx="0" presStyleCnt="1">
        <dgm:presLayoutVars>
          <dgm:bulletEnabled val="1"/>
        </dgm:presLayoutVars>
      </dgm:prSet>
      <dgm:spPr/>
      <dgm:t>
        <a:bodyPr/>
        <a:lstStyle/>
        <a:p>
          <a:endParaRPr lang="en-US"/>
        </a:p>
      </dgm:t>
    </dgm:pt>
  </dgm:ptLst>
  <dgm:cxnLst>
    <dgm:cxn modelId="{74E7B71C-D2AE-4F43-A996-0C3C537BF976}" srcId="{9DF4CBB3-9F19-4053-B711-CB4528F146AC}" destId="{FD1715D2-CE78-45D7-8F0B-6957245A4CE1}" srcOrd="2" destOrd="0" parTransId="{79475A2A-1F8B-4F02-AD33-15718327310B}" sibTransId="{D376CE90-F064-43B1-A0E8-4C1107ADDB42}"/>
    <dgm:cxn modelId="{2D0E0088-CBAD-487F-9212-0FD47CFAF76B}" srcId="{9DF4CBB3-9F19-4053-B711-CB4528F146AC}" destId="{33A0F0AF-A5C9-47A8-B4DA-73876D7A84A6}" srcOrd="0" destOrd="0" parTransId="{26F54CA8-9A43-44AB-B2C1-E898825D76A8}" sibTransId="{54E68A3B-7C65-49AF-9636-D6BF20C48FB6}"/>
    <dgm:cxn modelId="{6FDADD4D-9882-48D4-A3DB-D80925C91CF8}" type="presOf" srcId="{33A0F0AF-A5C9-47A8-B4DA-73876D7A84A6}" destId="{BCCF6F56-AD1A-48FC-BB33-E4B127A6B5EC}" srcOrd="0" destOrd="0" presId="urn:microsoft.com/office/officeart/2005/8/layout/list1"/>
    <dgm:cxn modelId="{79FF5526-AA20-4238-B92A-1CFC8611DFD2}" type="presOf" srcId="{C10CA2CF-B1D4-4181-A75F-96F49FF528CE}" destId="{BCCF6F56-AD1A-48FC-BB33-E4B127A6B5EC}" srcOrd="0" destOrd="5" presId="urn:microsoft.com/office/officeart/2005/8/layout/list1"/>
    <dgm:cxn modelId="{5FDDFDD9-B923-4AD5-863D-C6BFDB549328}" type="presOf" srcId="{D69C3770-84D2-4663-A34D-231D66348CAC}" destId="{BCCF6F56-AD1A-48FC-BB33-E4B127A6B5EC}" srcOrd="0" destOrd="4" presId="urn:microsoft.com/office/officeart/2005/8/layout/list1"/>
    <dgm:cxn modelId="{AB762D60-37EF-49A2-93A9-B845C9D00B56}" srcId="{9DF4CBB3-9F19-4053-B711-CB4528F146AC}" destId="{23D5DBB9-11B8-47B1-9665-B79E6DD60A06}" srcOrd="3" destOrd="0" parTransId="{06C61FBE-FF2C-432E-A279-081D51232240}" sibTransId="{B7036552-8A1D-4A5F-A8D4-A4DE7F2345B3}"/>
    <dgm:cxn modelId="{1F024EF0-094C-4BAE-88E7-F6D271F166E0}" type="presOf" srcId="{9DF4CBB3-9F19-4053-B711-CB4528F146AC}" destId="{FE82ACE5-67EE-48C4-A6C4-8BFFBEFA29A2}" srcOrd="1" destOrd="0" presId="urn:microsoft.com/office/officeart/2005/8/layout/list1"/>
    <dgm:cxn modelId="{8B505E62-1CE1-4BD9-888F-828A48B6D7D0}" srcId="{9DF4CBB3-9F19-4053-B711-CB4528F146AC}" destId="{D69C3770-84D2-4663-A34D-231D66348CAC}" srcOrd="4" destOrd="0" parTransId="{2FA464EB-10DF-456D-9EC5-92B469BEEEBA}" sibTransId="{8C43B9D4-3102-469E-B9A4-98C31924E8AE}"/>
    <dgm:cxn modelId="{DFC48C37-6841-48A4-8DC1-59BF7FF1A01D}" srcId="{9DF4CBB3-9F19-4053-B711-CB4528F146AC}" destId="{C10CA2CF-B1D4-4181-A75F-96F49FF528CE}" srcOrd="5" destOrd="0" parTransId="{24DDFFA4-99A3-41BD-A71D-E46375DA1EFD}" sibTransId="{782807FE-86AB-4226-9277-AF5B2DD8CC21}"/>
    <dgm:cxn modelId="{663A619D-D569-4132-A917-F64E04B695A2}" srcId="{9DF4CBB3-9F19-4053-B711-CB4528F146AC}" destId="{531A7FED-E278-4BF2-96AB-C0B9B1B233EE}" srcOrd="1" destOrd="0" parTransId="{819A181E-8580-40B3-A495-E9216FDFE4A7}" sibTransId="{89771CBA-CB09-4BE3-9597-F9E95C3455DB}"/>
    <dgm:cxn modelId="{762F93AF-0741-44FF-A7AF-B8F5B020643A}" type="presOf" srcId="{B3B18897-10E0-42D3-8E83-D679CAA3EC14}" destId="{9A46BD92-04F6-46BC-803C-471EAA7B05B1}" srcOrd="0" destOrd="0" presId="urn:microsoft.com/office/officeart/2005/8/layout/list1"/>
    <dgm:cxn modelId="{BFC45323-70F5-489E-AFC1-38E2DEBC56D1}" type="presOf" srcId="{FD1715D2-CE78-45D7-8F0B-6957245A4CE1}" destId="{BCCF6F56-AD1A-48FC-BB33-E4B127A6B5EC}" srcOrd="0" destOrd="2" presId="urn:microsoft.com/office/officeart/2005/8/layout/list1"/>
    <dgm:cxn modelId="{B60C061E-BF9F-4DBA-9946-0E666086032E}" srcId="{B3B18897-10E0-42D3-8E83-D679CAA3EC14}" destId="{9DF4CBB3-9F19-4053-B711-CB4528F146AC}" srcOrd="0" destOrd="0" parTransId="{3A3BAF75-C776-4BB4-9587-E4E1E76BE9CF}" sibTransId="{E3F984AE-6DB9-4F84-9985-E6DA865D72FA}"/>
    <dgm:cxn modelId="{9262735E-04C9-428B-B25C-A2E16491E65C}" type="presOf" srcId="{23D5DBB9-11B8-47B1-9665-B79E6DD60A06}" destId="{BCCF6F56-AD1A-48FC-BB33-E4B127A6B5EC}" srcOrd="0" destOrd="3" presId="urn:microsoft.com/office/officeart/2005/8/layout/list1"/>
    <dgm:cxn modelId="{CF7F3328-5923-49EC-9CA7-5D80490FC4D3}" type="presOf" srcId="{531A7FED-E278-4BF2-96AB-C0B9B1B233EE}" destId="{BCCF6F56-AD1A-48FC-BB33-E4B127A6B5EC}" srcOrd="0" destOrd="1" presId="urn:microsoft.com/office/officeart/2005/8/layout/list1"/>
    <dgm:cxn modelId="{637A639C-3185-4F96-9ABD-0092A670FE22}" type="presOf" srcId="{9DF4CBB3-9F19-4053-B711-CB4528F146AC}" destId="{3BF667AF-84A9-4C68-8BEC-E2AFE2DD4EF5}" srcOrd="0" destOrd="0" presId="urn:microsoft.com/office/officeart/2005/8/layout/list1"/>
    <dgm:cxn modelId="{5E71F6E8-4B39-4FE9-8222-4407E87A1707}" type="presParOf" srcId="{9A46BD92-04F6-46BC-803C-471EAA7B05B1}" destId="{1623A9AD-9B35-466F-8EA3-8303675D89BA}" srcOrd="0" destOrd="0" presId="urn:microsoft.com/office/officeart/2005/8/layout/list1"/>
    <dgm:cxn modelId="{60BAD2A2-82E1-4F84-97A2-6C1AF4220733}" type="presParOf" srcId="{1623A9AD-9B35-466F-8EA3-8303675D89BA}" destId="{3BF667AF-84A9-4C68-8BEC-E2AFE2DD4EF5}" srcOrd="0" destOrd="0" presId="urn:microsoft.com/office/officeart/2005/8/layout/list1"/>
    <dgm:cxn modelId="{354912B9-180A-4E8B-83F0-EA95963FB53A}" type="presParOf" srcId="{1623A9AD-9B35-466F-8EA3-8303675D89BA}" destId="{FE82ACE5-67EE-48C4-A6C4-8BFFBEFA29A2}" srcOrd="1" destOrd="0" presId="urn:microsoft.com/office/officeart/2005/8/layout/list1"/>
    <dgm:cxn modelId="{E7B99F00-0753-46C4-A80E-CB1A54D36FF2}" type="presParOf" srcId="{9A46BD92-04F6-46BC-803C-471EAA7B05B1}" destId="{A29D38B0-7E21-4AE8-91D3-BC0FF62F7910}" srcOrd="1" destOrd="0" presId="urn:microsoft.com/office/officeart/2005/8/layout/list1"/>
    <dgm:cxn modelId="{E2BDD3E2-75E8-4E68-A2C2-73888303A7FD}" type="presParOf" srcId="{9A46BD92-04F6-46BC-803C-471EAA7B05B1}" destId="{BCCF6F56-AD1A-48FC-BB33-E4B127A6B5EC}" srcOrd="2"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106849-51BF-4247-9B9F-36BD4D6D6521}">
      <dsp:nvSpPr>
        <dsp:cNvPr id="0" name=""/>
        <dsp:cNvSpPr/>
      </dsp:nvSpPr>
      <dsp:spPr>
        <a:xfrm>
          <a:off x="1593756" y="2114"/>
          <a:ext cx="2115000" cy="139541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48260" rIns="48260" bIns="48260" numCol="1" spcCol="1270" anchor="ctr" anchorCtr="0">
          <a:noAutofit/>
        </a:bodyPr>
        <a:lstStyle/>
        <a:p>
          <a:pPr lvl="0" algn="ctr" defTabSz="844550">
            <a:lnSpc>
              <a:spcPct val="90000"/>
            </a:lnSpc>
            <a:spcBef>
              <a:spcPct val="0"/>
            </a:spcBef>
            <a:spcAft>
              <a:spcPct val="35000"/>
            </a:spcAft>
          </a:pPr>
          <a:r>
            <a:rPr lang="en-US" sz="1900" b="0" i="0" kern="1200" dirty="0"/>
            <a:t>Prior to the GDPR, the EU's data protection regime was governed by </a:t>
          </a:r>
          <a:r>
            <a:rPr lang="en-US" sz="1900" b="0" i="0" kern="1200" dirty="0" smtClean="0"/>
            <a:t>this </a:t>
          </a:r>
          <a:r>
            <a:rPr lang="en-US" sz="1900" b="0" i="0" kern="1200" dirty="0"/>
            <a:t>Directive. </a:t>
          </a:r>
          <a:endParaRPr lang="en-US" sz="1900" kern="1200" dirty="0"/>
        </a:p>
      </dsp:txBody>
      <dsp:txXfrm>
        <a:off x="1593756" y="2114"/>
        <a:ext cx="2115000" cy="1395419"/>
      </dsp:txXfrm>
    </dsp:sp>
    <dsp:sp modelId="{A0F5235E-2BD3-4C87-8E88-DAFC962AA048}">
      <dsp:nvSpPr>
        <dsp:cNvPr id="0" name=""/>
        <dsp:cNvSpPr/>
      </dsp:nvSpPr>
      <dsp:spPr>
        <a:xfrm>
          <a:off x="1031256" y="1467305"/>
          <a:ext cx="3240000" cy="1395419"/>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48260" rIns="48260" bIns="48260" numCol="1" spcCol="1270" anchor="ctr" anchorCtr="0">
          <a:noAutofit/>
        </a:bodyPr>
        <a:lstStyle/>
        <a:p>
          <a:pPr lvl="0" algn="ctr" defTabSz="844550">
            <a:lnSpc>
              <a:spcPct val="90000"/>
            </a:lnSpc>
            <a:spcBef>
              <a:spcPct val="0"/>
            </a:spcBef>
            <a:spcAft>
              <a:spcPct val="35000"/>
            </a:spcAft>
          </a:pPr>
          <a:r>
            <a:rPr lang="en-US" sz="1900" b="0" i="0" kern="1200" dirty="0"/>
            <a:t>The Directive (as with all EU Directives) did not apply automatically, and had to be transposed into the national laws of each Member States.</a:t>
          </a:r>
          <a:endParaRPr lang="en-US" sz="1900" kern="1200" dirty="0"/>
        </a:p>
      </dsp:txBody>
      <dsp:txXfrm>
        <a:off x="1031256" y="1467305"/>
        <a:ext cx="3240000" cy="1395419"/>
      </dsp:txXfrm>
    </dsp:sp>
    <dsp:sp modelId="{602F40F4-0B52-4B4C-A4F5-FD4B23AC81D5}">
      <dsp:nvSpPr>
        <dsp:cNvPr id="0" name=""/>
        <dsp:cNvSpPr/>
      </dsp:nvSpPr>
      <dsp:spPr>
        <a:xfrm>
          <a:off x="401256" y="2932495"/>
          <a:ext cx="4500000" cy="1395419"/>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48260" rIns="48260" bIns="48260" numCol="1" spcCol="1270" anchor="ctr" anchorCtr="0">
          <a:noAutofit/>
        </a:bodyPr>
        <a:lstStyle/>
        <a:p>
          <a:pPr lvl="0" algn="ctr" defTabSz="844550">
            <a:lnSpc>
              <a:spcPct val="90000"/>
            </a:lnSpc>
            <a:spcBef>
              <a:spcPct val="0"/>
            </a:spcBef>
            <a:spcAft>
              <a:spcPct val="35000"/>
            </a:spcAft>
          </a:pPr>
          <a:r>
            <a:rPr lang="en-US" sz="1900" b="0" i="0" kern="1200" dirty="0"/>
            <a:t>Inevitably, the national legislatures of the Member States applied their own interpretation of the Directive, resulting in non identical data protection compliance requirements across the EU.</a:t>
          </a:r>
          <a:endParaRPr lang="en-US" sz="1900" kern="1200" dirty="0"/>
        </a:p>
      </dsp:txBody>
      <dsp:txXfrm>
        <a:off x="401256" y="2932495"/>
        <a:ext cx="4500000" cy="139541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DD2112-4803-40FE-AB85-EE164E350BD5}">
      <dsp:nvSpPr>
        <dsp:cNvPr id="0" name=""/>
        <dsp:cNvSpPr/>
      </dsp:nvSpPr>
      <dsp:spPr>
        <a:xfrm>
          <a:off x="0" y="643093"/>
          <a:ext cx="7028931" cy="3724875"/>
        </a:xfrm>
        <a:prstGeom prst="rect">
          <a:avLst/>
        </a:prstGeom>
        <a:solidFill>
          <a:schemeClr val="accent1">
            <a:lumMod val="20000"/>
            <a:lumOff val="80000"/>
            <a:alpha val="9000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45523" tIns="895604" rIns="545523" bIns="128016" numCol="1" spcCol="1270" anchor="t" anchorCtr="0">
          <a:noAutofit/>
        </a:bodyPr>
        <a:lstStyle/>
        <a:p>
          <a:pPr marL="171450" lvl="1" indent="-171450" algn="just" defTabSz="800100">
            <a:lnSpc>
              <a:spcPct val="90000"/>
            </a:lnSpc>
            <a:spcBef>
              <a:spcPct val="0"/>
            </a:spcBef>
            <a:spcAft>
              <a:spcPct val="15000"/>
            </a:spcAft>
            <a:buChar char="••"/>
          </a:pPr>
          <a:r>
            <a:rPr lang="en-GB" sz="1800" kern="1200" dirty="0"/>
            <a:t>Individuals need to know that you are collecting their data, why you are processing it and who you are sharing it with.</a:t>
          </a:r>
          <a:endParaRPr lang="en-US" sz="1800" i="0" kern="1200" dirty="0"/>
        </a:p>
        <a:p>
          <a:pPr marL="171450" lvl="1" indent="-171450" algn="just" defTabSz="800100">
            <a:lnSpc>
              <a:spcPct val="90000"/>
            </a:lnSpc>
            <a:spcBef>
              <a:spcPct val="0"/>
            </a:spcBef>
            <a:spcAft>
              <a:spcPct val="15000"/>
            </a:spcAft>
            <a:buChar char="••"/>
          </a:pPr>
          <a:r>
            <a:rPr lang="en-US" sz="1800" i="0" kern="1200" dirty="0" smtClean="0"/>
            <a:t>You </a:t>
          </a:r>
          <a:r>
            <a:rPr lang="en-US" sz="1800" i="0" kern="1200" dirty="0"/>
            <a:t>should:</a:t>
          </a:r>
        </a:p>
        <a:p>
          <a:pPr marL="342900" lvl="2" indent="-171450" algn="just" defTabSz="800100">
            <a:lnSpc>
              <a:spcPct val="90000"/>
            </a:lnSpc>
            <a:spcBef>
              <a:spcPct val="0"/>
            </a:spcBef>
            <a:spcAft>
              <a:spcPct val="15000"/>
            </a:spcAft>
            <a:buChar char="••"/>
          </a:pPr>
          <a:r>
            <a:rPr lang="en-US" sz="1800" i="0" kern="1200" dirty="0"/>
            <a:t>consider the best process to provide such information in a clear and intelligible form</a:t>
          </a:r>
        </a:p>
        <a:p>
          <a:pPr marL="342900" lvl="2" indent="-171450" algn="just" defTabSz="800100">
            <a:lnSpc>
              <a:spcPct val="90000"/>
            </a:lnSpc>
            <a:spcBef>
              <a:spcPct val="0"/>
            </a:spcBef>
            <a:spcAft>
              <a:spcPct val="15000"/>
            </a:spcAft>
            <a:buChar char="••"/>
          </a:pPr>
          <a:r>
            <a:rPr lang="en-US" sz="1800" i="0" kern="1200" dirty="0"/>
            <a:t>update employee and customer notices to take account of the new requirements</a:t>
          </a:r>
          <a:r>
            <a:rPr lang="en-US" sz="1600" i="0" kern="1200" dirty="0"/>
            <a:t>.</a:t>
          </a:r>
        </a:p>
        <a:p>
          <a:pPr marL="342900" lvl="2" indent="-171450" algn="just" defTabSz="711200">
            <a:lnSpc>
              <a:spcPct val="90000"/>
            </a:lnSpc>
            <a:spcBef>
              <a:spcPct val="0"/>
            </a:spcBef>
            <a:spcAft>
              <a:spcPct val="15000"/>
            </a:spcAft>
            <a:buChar char="••"/>
          </a:pPr>
          <a:endParaRPr lang="en-US" sz="1600" i="0" kern="1200" dirty="0"/>
        </a:p>
        <a:p>
          <a:pPr marL="114300" lvl="1" indent="-114300" algn="just" defTabSz="577850">
            <a:lnSpc>
              <a:spcPct val="90000"/>
            </a:lnSpc>
            <a:spcBef>
              <a:spcPct val="0"/>
            </a:spcBef>
            <a:spcAft>
              <a:spcPct val="15000"/>
            </a:spcAft>
            <a:buChar char="••"/>
          </a:pPr>
          <a:r>
            <a:rPr lang="en-US" sz="1300" kern="1200" dirty="0"/>
            <a:t>Article 13 of GDPR</a:t>
          </a:r>
          <a:endParaRPr lang="en-US" sz="1300" i="0" kern="1200" dirty="0"/>
        </a:p>
        <a:p>
          <a:pPr marL="114300" lvl="1" indent="-114300" algn="just" defTabSz="577850">
            <a:lnSpc>
              <a:spcPct val="90000"/>
            </a:lnSpc>
            <a:spcBef>
              <a:spcPct val="0"/>
            </a:spcBef>
            <a:spcAft>
              <a:spcPct val="15000"/>
            </a:spcAft>
            <a:buChar char="••"/>
          </a:pPr>
          <a:r>
            <a:rPr lang="en-US" sz="1300" i="0" kern="1200" dirty="0"/>
            <a:t>Section 23 of DPA</a:t>
          </a:r>
        </a:p>
      </dsp:txBody>
      <dsp:txXfrm>
        <a:off x="0" y="643093"/>
        <a:ext cx="7028931" cy="3724875"/>
      </dsp:txXfrm>
    </dsp:sp>
    <dsp:sp modelId="{882DF744-E576-4FD7-957E-D39BF3F9835F}">
      <dsp:nvSpPr>
        <dsp:cNvPr id="0" name=""/>
        <dsp:cNvSpPr/>
      </dsp:nvSpPr>
      <dsp:spPr>
        <a:xfrm>
          <a:off x="351446" y="8413"/>
          <a:ext cx="6217918" cy="126936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5974" tIns="0" rIns="185974" bIns="0" numCol="1" spcCol="1270" anchor="ctr" anchorCtr="0">
          <a:noAutofit/>
        </a:bodyPr>
        <a:lstStyle/>
        <a:p>
          <a:pPr lvl="0" algn="just" defTabSz="1066800">
            <a:lnSpc>
              <a:spcPct val="90000"/>
            </a:lnSpc>
            <a:spcBef>
              <a:spcPct val="0"/>
            </a:spcBef>
            <a:spcAft>
              <a:spcPct val="35000"/>
            </a:spcAft>
          </a:pPr>
          <a:r>
            <a:rPr lang="en-US" sz="2400" kern="1200" dirty="0"/>
            <a:t>Transparency and information to be provided. Has your organisation provided to individuals information regarding the use of their personal data?</a:t>
          </a:r>
        </a:p>
      </dsp:txBody>
      <dsp:txXfrm>
        <a:off x="413411" y="70378"/>
        <a:ext cx="6093988" cy="114543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0C5F22-B1C0-430C-8B1E-1D6C0557777A}">
      <dsp:nvSpPr>
        <dsp:cNvPr id="0" name=""/>
        <dsp:cNvSpPr/>
      </dsp:nvSpPr>
      <dsp:spPr>
        <a:xfrm>
          <a:off x="147476" y="511122"/>
          <a:ext cx="6399423" cy="2212228"/>
        </a:xfrm>
        <a:prstGeom prst="rect">
          <a:avLst/>
        </a:prstGeom>
        <a:solidFill>
          <a:schemeClr val="accent3">
            <a:lumMod val="20000"/>
            <a:lumOff val="8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lvl="0" algn="just" defTabSz="1244600">
            <a:lnSpc>
              <a:spcPct val="90000"/>
            </a:lnSpc>
            <a:spcBef>
              <a:spcPct val="0"/>
            </a:spcBef>
            <a:spcAft>
              <a:spcPct val="35000"/>
            </a:spcAft>
          </a:pPr>
          <a:r>
            <a:rPr lang="en-US" sz="2800" b="0" i="0" u="none" strike="noStrike" kern="1200" cap="none" dirty="0">
              <a:solidFill>
                <a:srgbClr val="0B87A1"/>
              </a:solidFill>
              <a:latin typeface="Dosis Light"/>
              <a:ea typeface="Dosis Light"/>
              <a:cs typeface="Dosis Light"/>
              <a:sym typeface="Dosis Light"/>
            </a:rPr>
            <a:t>Has your organisation documented what personal data it holds, where it came from, who the company share it with and what the organisation do with it?</a:t>
          </a:r>
        </a:p>
      </dsp:txBody>
      <dsp:txXfrm>
        <a:off x="147476" y="511122"/>
        <a:ext cx="6399423" cy="2212228"/>
      </dsp:txXfrm>
    </dsp:sp>
    <dsp:sp modelId="{3308BB5D-623D-4218-81CC-74C559B58CDE}">
      <dsp:nvSpPr>
        <dsp:cNvPr id="0" name=""/>
        <dsp:cNvSpPr/>
      </dsp:nvSpPr>
      <dsp:spPr>
        <a:xfrm>
          <a:off x="110487" y="2752845"/>
          <a:ext cx="1497465" cy="1185078"/>
        </a:xfrm>
        <a:prstGeom prst="chevron">
          <a:avLst>
            <a:gd name="adj" fmla="val 70610"/>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7D1FA8-3010-4501-9EC7-0CCFF84DB33F}">
      <dsp:nvSpPr>
        <dsp:cNvPr id="0" name=""/>
        <dsp:cNvSpPr/>
      </dsp:nvSpPr>
      <dsp:spPr>
        <a:xfrm>
          <a:off x="1009962" y="2752845"/>
          <a:ext cx="1497465" cy="1185078"/>
        </a:xfrm>
        <a:prstGeom prst="chevron">
          <a:avLst>
            <a:gd name="adj" fmla="val 7061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F475F42-C30B-4964-BFA8-BB6343DC16D9}">
      <dsp:nvSpPr>
        <dsp:cNvPr id="0" name=""/>
        <dsp:cNvSpPr/>
      </dsp:nvSpPr>
      <dsp:spPr>
        <a:xfrm>
          <a:off x="1910147" y="2752845"/>
          <a:ext cx="1497465" cy="1185078"/>
        </a:xfrm>
        <a:prstGeom prst="chevron">
          <a:avLst>
            <a:gd name="adj" fmla="val 70610"/>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3410D9-6ABF-431D-A7C8-59D68823E8E3}">
      <dsp:nvSpPr>
        <dsp:cNvPr id="0" name=""/>
        <dsp:cNvSpPr/>
      </dsp:nvSpPr>
      <dsp:spPr>
        <a:xfrm>
          <a:off x="2809622" y="2752845"/>
          <a:ext cx="1497465" cy="1185078"/>
        </a:xfrm>
        <a:prstGeom prst="chevron">
          <a:avLst>
            <a:gd name="adj" fmla="val 70610"/>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4C2803-44CB-4D0B-B75A-ECD5915170B7}">
      <dsp:nvSpPr>
        <dsp:cNvPr id="0" name=""/>
        <dsp:cNvSpPr/>
      </dsp:nvSpPr>
      <dsp:spPr>
        <a:xfrm>
          <a:off x="3709807" y="2752845"/>
          <a:ext cx="1497465" cy="1185078"/>
        </a:xfrm>
        <a:prstGeom prst="chevron">
          <a:avLst>
            <a:gd name="adj" fmla="val 70610"/>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698052-51C7-49D1-A57A-405B007552B7}">
      <dsp:nvSpPr>
        <dsp:cNvPr id="0" name=""/>
        <dsp:cNvSpPr/>
      </dsp:nvSpPr>
      <dsp:spPr>
        <a:xfrm>
          <a:off x="4609282" y="2752845"/>
          <a:ext cx="1497465" cy="1185078"/>
        </a:xfrm>
        <a:prstGeom prst="chevron">
          <a:avLst>
            <a:gd name="adj" fmla="val 70610"/>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6FC4B0-DF4D-4D85-8456-C4AAE420549A}">
      <dsp:nvSpPr>
        <dsp:cNvPr id="0" name=""/>
        <dsp:cNvSpPr/>
      </dsp:nvSpPr>
      <dsp:spPr>
        <a:xfrm>
          <a:off x="5509468" y="2752845"/>
          <a:ext cx="1497465" cy="1185078"/>
        </a:xfrm>
        <a:prstGeom prst="chevron">
          <a:avLst>
            <a:gd name="adj" fmla="val 7061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939962B-235D-4DCD-8728-847FC4E27BCC}">
      <dsp:nvSpPr>
        <dsp:cNvPr id="0" name=""/>
        <dsp:cNvSpPr/>
      </dsp:nvSpPr>
      <dsp:spPr>
        <a:xfrm>
          <a:off x="110487" y="2871353"/>
          <a:ext cx="6482615" cy="948062"/>
        </a:xfrm>
        <a:prstGeom prst="rect">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l" defTabSz="800100">
            <a:lnSpc>
              <a:spcPct val="90000"/>
            </a:lnSpc>
            <a:spcBef>
              <a:spcPct val="0"/>
            </a:spcBef>
            <a:spcAft>
              <a:spcPct val="35000"/>
            </a:spcAft>
          </a:pPr>
          <a:r>
            <a:rPr lang="en-GB" sz="1800" kern="1200" dirty="0"/>
            <a:t>It is mandatory for an organisation to maintain a record of all processing operations under his or its responsibility according to section 33 (1) of the DPA and Article 30 of GDPR.</a:t>
          </a:r>
          <a:endParaRPr lang="en-US" sz="1800" i="0" kern="1200" dirty="0"/>
        </a:p>
      </dsp:txBody>
      <dsp:txXfrm>
        <a:off x="110487" y="2871353"/>
        <a:ext cx="6482615" cy="94806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6C3E2D-1344-45D1-A9F4-56E2FBB4A976}">
      <dsp:nvSpPr>
        <dsp:cNvPr id="0" name=""/>
        <dsp:cNvSpPr/>
      </dsp:nvSpPr>
      <dsp:spPr>
        <a:xfrm>
          <a:off x="7068" y="-125527"/>
          <a:ext cx="7231348" cy="1517205"/>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lvl="0" algn="just" defTabSz="1155700">
            <a:lnSpc>
              <a:spcPct val="90000"/>
            </a:lnSpc>
            <a:spcBef>
              <a:spcPct val="0"/>
            </a:spcBef>
            <a:spcAft>
              <a:spcPct val="35000"/>
            </a:spcAft>
          </a:pPr>
          <a:r>
            <a:rPr lang="en-US" sz="2600" b="0" kern="1200" cap="none" spc="0" dirty="0">
              <a:ln w="0"/>
              <a:effectLst>
                <a:outerShdw blurRad="38100" dist="25400" dir="5400000" algn="ctr" rotWithShape="0">
                  <a:srgbClr val="6E747A">
                    <a:alpha val="43000"/>
                  </a:srgbClr>
                </a:outerShdw>
              </a:effectLst>
            </a:rPr>
            <a:t>Do you </a:t>
          </a:r>
          <a:r>
            <a:rPr lang="en-GB" sz="2600" kern="1200" dirty="0"/>
            <a:t>have a process to effectively identify, report, </a:t>
          </a:r>
          <a:r>
            <a:rPr lang="en-GB" sz="2600" kern="1200" dirty="0" smtClean="0"/>
            <a:t>manage, resolve </a:t>
          </a:r>
          <a:r>
            <a:rPr lang="en-GB" sz="2600" kern="1200" dirty="0"/>
            <a:t>any personal data </a:t>
          </a:r>
          <a:r>
            <a:rPr lang="en-GB" sz="2600" kern="1200" dirty="0" smtClean="0"/>
            <a:t>breaches and communicate to data subject where necessary?</a:t>
          </a:r>
          <a:endParaRPr lang="en-US" sz="2600" b="0" i="0" kern="1200" cap="none" spc="0" dirty="0">
            <a:ln w="0"/>
            <a:effectLst>
              <a:outerShdw blurRad="38100" dist="25400" dir="5400000" algn="ctr" rotWithShape="0">
                <a:srgbClr val="6E747A">
                  <a:alpha val="43000"/>
                </a:srgbClr>
              </a:outerShdw>
            </a:effectLst>
          </a:endParaRPr>
        </a:p>
      </dsp:txBody>
      <dsp:txXfrm>
        <a:off x="7068" y="-125527"/>
        <a:ext cx="7231348" cy="1517205"/>
      </dsp:txXfrm>
    </dsp:sp>
    <dsp:sp modelId="{A724EBA1-179F-4666-BA7F-AE0C4B6EA4D8}">
      <dsp:nvSpPr>
        <dsp:cNvPr id="0" name=""/>
        <dsp:cNvSpPr/>
      </dsp:nvSpPr>
      <dsp:spPr>
        <a:xfrm>
          <a:off x="3534" y="1341855"/>
          <a:ext cx="7231348" cy="3129299"/>
        </a:xfrm>
        <a:prstGeom prst="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err="1"/>
            <a:t>Organisations</a:t>
          </a:r>
          <a:r>
            <a:rPr lang="en-US" sz="1800" kern="1200" dirty="0"/>
            <a:t> should:</a:t>
          </a:r>
          <a:endParaRPr lang="en-US" sz="1800" i="0" kern="1200" dirty="0"/>
        </a:p>
        <a:p>
          <a:pPr marL="342900" lvl="2" indent="-171450" algn="l" defTabSz="800100">
            <a:lnSpc>
              <a:spcPct val="90000"/>
            </a:lnSpc>
            <a:spcBef>
              <a:spcPct val="0"/>
            </a:spcBef>
            <a:spcAft>
              <a:spcPct val="15000"/>
            </a:spcAft>
            <a:buChar char="••"/>
          </a:pPr>
          <a:r>
            <a:rPr lang="en-US" sz="1800" kern="1200" dirty="0"/>
            <a:t>put in place data breach response and notification procedures to meet 72 hour deadlines in respect of notifications to the Supervisory Authority i.e. Data Protection Office;</a:t>
          </a:r>
          <a:endParaRPr lang="en-US" sz="1800" i="0" kern="1200" dirty="0"/>
        </a:p>
        <a:p>
          <a:pPr marL="342900" lvl="2" indent="-171450" algn="l" defTabSz="800100">
            <a:lnSpc>
              <a:spcPct val="90000"/>
            </a:lnSpc>
            <a:spcBef>
              <a:spcPct val="0"/>
            </a:spcBef>
            <a:spcAft>
              <a:spcPct val="15000"/>
            </a:spcAft>
            <a:buChar char="••"/>
          </a:pPr>
          <a:r>
            <a:rPr lang="en-US" sz="1800" kern="1200" dirty="0"/>
            <a:t>put in place data breach response procedures to evaluate situations exposing data subjects to high risk and procedures to enable notifications to be made to data subjects “without undue delay” in such circumstances;</a:t>
          </a:r>
          <a:endParaRPr lang="en-US" sz="1800" i="0" kern="1200" dirty="0"/>
        </a:p>
        <a:p>
          <a:pPr marL="342900" lvl="2" indent="-171450" algn="l" defTabSz="800100">
            <a:lnSpc>
              <a:spcPct val="90000"/>
            </a:lnSpc>
            <a:spcBef>
              <a:spcPct val="0"/>
            </a:spcBef>
            <a:spcAft>
              <a:spcPct val="15000"/>
            </a:spcAft>
            <a:buChar char="••"/>
          </a:pPr>
          <a:r>
            <a:rPr lang="en-US" sz="1800" i="0" kern="1200" dirty="0"/>
            <a:t>maintain a personal data breach register.</a:t>
          </a:r>
        </a:p>
        <a:p>
          <a:pPr marL="342900" lvl="2" indent="-171450" algn="l" defTabSz="800100">
            <a:lnSpc>
              <a:spcPct val="90000"/>
            </a:lnSpc>
            <a:spcBef>
              <a:spcPct val="0"/>
            </a:spcBef>
            <a:spcAft>
              <a:spcPct val="15000"/>
            </a:spcAft>
            <a:buChar char="••"/>
          </a:pPr>
          <a:endParaRPr lang="en-US" sz="1800" i="0" kern="1200" dirty="0"/>
        </a:p>
        <a:p>
          <a:pPr marL="114300" lvl="2" indent="-57150" algn="l" defTabSz="488950">
            <a:lnSpc>
              <a:spcPct val="90000"/>
            </a:lnSpc>
            <a:spcBef>
              <a:spcPct val="0"/>
            </a:spcBef>
            <a:spcAft>
              <a:spcPct val="15000"/>
            </a:spcAft>
            <a:buChar char="••"/>
          </a:pPr>
          <a:r>
            <a:rPr lang="en-US" sz="1100" i="0" kern="1200" dirty="0"/>
            <a:t>Articles 33 and 34 of GDPR</a:t>
          </a:r>
        </a:p>
        <a:p>
          <a:pPr marL="114300" lvl="2" indent="-57150" algn="l" defTabSz="488950">
            <a:lnSpc>
              <a:spcPct val="90000"/>
            </a:lnSpc>
            <a:spcBef>
              <a:spcPct val="0"/>
            </a:spcBef>
            <a:spcAft>
              <a:spcPct val="15000"/>
            </a:spcAft>
            <a:buChar char="••"/>
          </a:pPr>
          <a:r>
            <a:rPr lang="en-US" sz="1100" i="0" kern="1200" dirty="0"/>
            <a:t>Sections 25 and 26 of DPA</a:t>
          </a:r>
        </a:p>
      </dsp:txBody>
      <dsp:txXfrm>
        <a:off x="3534" y="1341855"/>
        <a:ext cx="7231348" cy="312929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6C3E2D-1344-45D1-A9F4-56E2FBB4A976}">
      <dsp:nvSpPr>
        <dsp:cNvPr id="0" name=""/>
        <dsp:cNvSpPr/>
      </dsp:nvSpPr>
      <dsp:spPr>
        <a:xfrm>
          <a:off x="0" y="16193"/>
          <a:ext cx="7149927" cy="1267200"/>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just" defTabSz="1066800">
            <a:lnSpc>
              <a:spcPct val="90000"/>
            </a:lnSpc>
            <a:spcBef>
              <a:spcPct val="0"/>
            </a:spcBef>
            <a:spcAft>
              <a:spcPct val="35000"/>
            </a:spcAft>
          </a:pPr>
          <a:r>
            <a:rPr lang="en-US" sz="2400" b="0" kern="1200" cap="none" spc="0" dirty="0" smtClean="0">
              <a:ln w="0"/>
              <a:effectLst>
                <a:outerShdw blurRad="38100" dist="25400" dir="5400000" algn="ctr" rotWithShape="0">
                  <a:srgbClr val="6E747A">
                    <a:alpha val="43000"/>
                  </a:srgbClr>
                </a:outerShdw>
              </a:effectLst>
            </a:rPr>
            <a:t>Have </a:t>
          </a:r>
          <a:r>
            <a:rPr lang="en-US" sz="2400" b="0" kern="1200" cap="none" spc="0" dirty="0">
              <a:ln w="0"/>
              <a:effectLst>
                <a:outerShdw blurRad="38100" dist="25400" dir="5400000" algn="ctr" rotWithShape="0">
                  <a:srgbClr val="6E747A">
                    <a:alpha val="43000"/>
                  </a:srgbClr>
                </a:outerShdw>
              </a:effectLst>
            </a:rPr>
            <a:t>you </a:t>
          </a:r>
          <a:r>
            <a:rPr lang="en-US" sz="2400" b="0" kern="1200" cap="none" spc="0" dirty="0" smtClean="0">
              <a:ln w="0"/>
              <a:effectLst>
                <a:outerShdw blurRad="38100" dist="25400" dir="5400000" algn="ctr" rotWithShape="0">
                  <a:srgbClr val="6E747A">
                    <a:alpha val="43000"/>
                  </a:srgbClr>
                </a:outerShdw>
              </a:effectLst>
            </a:rPr>
            <a:t>implemented </a:t>
          </a:r>
          <a:r>
            <a:rPr lang="en-US" sz="2400" b="0" kern="1200" cap="none" spc="0" dirty="0">
              <a:ln w="0"/>
              <a:effectLst>
                <a:outerShdw blurRad="38100" dist="25400" dir="5400000" algn="ctr" rotWithShape="0">
                  <a:srgbClr val="6E747A">
                    <a:alpha val="43000"/>
                  </a:srgbClr>
                </a:outerShdw>
              </a:effectLst>
            </a:rPr>
            <a:t>security measures for protecting personal data you process?</a:t>
          </a:r>
          <a:endParaRPr lang="en-US" sz="2400" b="0" i="0" kern="1200" cap="none" spc="0" dirty="0">
            <a:ln w="0"/>
            <a:effectLst>
              <a:outerShdw blurRad="38100" dist="25400" dir="5400000" algn="ctr" rotWithShape="0">
                <a:srgbClr val="6E747A">
                  <a:alpha val="43000"/>
                </a:srgbClr>
              </a:outerShdw>
            </a:effectLst>
          </a:endParaRPr>
        </a:p>
      </dsp:txBody>
      <dsp:txXfrm>
        <a:off x="0" y="16193"/>
        <a:ext cx="7149927" cy="1267200"/>
      </dsp:txXfrm>
    </dsp:sp>
    <dsp:sp modelId="{A724EBA1-179F-4666-BA7F-AE0C4B6EA4D8}">
      <dsp:nvSpPr>
        <dsp:cNvPr id="0" name=""/>
        <dsp:cNvSpPr/>
      </dsp:nvSpPr>
      <dsp:spPr>
        <a:xfrm>
          <a:off x="0" y="1283393"/>
          <a:ext cx="7149927" cy="3200670"/>
        </a:xfrm>
        <a:prstGeom prst="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just" defTabSz="800100">
            <a:lnSpc>
              <a:spcPct val="90000"/>
            </a:lnSpc>
            <a:spcBef>
              <a:spcPct val="0"/>
            </a:spcBef>
            <a:spcAft>
              <a:spcPct val="15000"/>
            </a:spcAft>
            <a:buChar char="••"/>
          </a:pPr>
          <a:r>
            <a:rPr lang="en-US" sz="1800" i="0" kern="1200" dirty="0"/>
            <a:t>Before deciding on what level of security is right for your business, you need to review the personal data you hold and assess the risks to that information.</a:t>
          </a:r>
        </a:p>
        <a:p>
          <a:pPr marL="171450" lvl="1" indent="-171450" algn="just" defTabSz="800100">
            <a:lnSpc>
              <a:spcPct val="90000"/>
            </a:lnSpc>
            <a:spcBef>
              <a:spcPct val="0"/>
            </a:spcBef>
            <a:spcAft>
              <a:spcPct val="15000"/>
            </a:spcAft>
            <a:buChar char="••"/>
          </a:pPr>
          <a:r>
            <a:rPr lang="en-US" sz="1800" b="0" kern="1200" dirty="0"/>
            <a:t>It is recommended to have an</a:t>
          </a:r>
          <a:r>
            <a:rPr lang="en-US" sz="1800" b="1" kern="1200" dirty="0"/>
            <a:t> Information security policy. </a:t>
          </a:r>
          <a:r>
            <a:rPr lang="en-GB" sz="1800" kern="1200" dirty="0"/>
            <a:t>The policy should clearly set out the approach to security together with responsibilities for implementing it and monitoring compliance. </a:t>
          </a:r>
          <a:endParaRPr lang="en-US" sz="1800" i="0" kern="1200" dirty="0"/>
        </a:p>
        <a:p>
          <a:pPr marL="171450" lvl="1" indent="-171450" algn="just" defTabSz="800100">
            <a:lnSpc>
              <a:spcPct val="90000"/>
            </a:lnSpc>
            <a:spcBef>
              <a:spcPct val="0"/>
            </a:spcBef>
            <a:spcAft>
              <a:spcPct val="15000"/>
            </a:spcAft>
            <a:buChar char="••"/>
          </a:pPr>
          <a:r>
            <a:rPr lang="en-GB" sz="1800" kern="1200" dirty="0"/>
            <a:t>It is good practice to identify a person or department in the business with day-to-day responsibility for developing, implementing and monitoring its security policy. </a:t>
          </a:r>
          <a:endParaRPr lang="en-US" sz="1800" i="0" kern="1200" dirty="0"/>
        </a:p>
        <a:p>
          <a:pPr marL="171450" lvl="1" indent="-171450" algn="just" defTabSz="800100">
            <a:lnSpc>
              <a:spcPct val="90000"/>
            </a:lnSpc>
            <a:spcBef>
              <a:spcPct val="0"/>
            </a:spcBef>
            <a:spcAft>
              <a:spcPct val="15000"/>
            </a:spcAft>
            <a:buChar char="••"/>
          </a:pPr>
          <a:endParaRPr lang="en-US" sz="1800" i="0" kern="1200" dirty="0"/>
        </a:p>
        <a:p>
          <a:pPr marL="114300" lvl="1" indent="-114300" algn="just" defTabSz="622300">
            <a:lnSpc>
              <a:spcPct val="90000"/>
            </a:lnSpc>
            <a:spcBef>
              <a:spcPct val="0"/>
            </a:spcBef>
            <a:spcAft>
              <a:spcPct val="15000"/>
            </a:spcAft>
            <a:buChar char="••"/>
          </a:pPr>
          <a:r>
            <a:rPr lang="en-US" sz="1400" i="0" kern="1200" dirty="0"/>
            <a:t>Article 32 of GDPR</a:t>
          </a:r>
        </a:p>
        <a:p>
          <a:pPr marL="114300" lvl="1" indent="-114300" algn="just" defTabSz="622300">
            <a:lnSpc>
              <a:spcPct val="90000"/>
            </a:lnSpc>
            <a:spcBef>
              <a:spcPct val="0"/>
            </a:spcBef>
            <a:spcAft>
              <a:spcPct val="15000"/>
            </a:spcAft>
            <a:buChar char="••"/>
          </a:pPr>
          <a:r>
            <a:rPr lang="en-US" sz="1400" i="0" kern="1200" dirty="0"/>
            <a:t>Section 31 of DPA</a:t>
          </a:r>
        </a:p>
      </dsp:txBody>
      <dsp:txXfrm>
        <a:off x="0" y="1283393"/>
        <a:ext cx="7149927" cy="320067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6C3E2D-1344-45D1-A9F4-56E2FBB4A976}">
      <dsp:nvSpPr>
        <dsp:cNvPr id="0" name=""/>
        <dsp:cNvSpPr/>
      </dsp:nvSpPr>
      <dsp:spPr>
        <a:xfrm>
          <a:off x="0" y="7947"/>
          <a:ext cx="7149927" cy="1238400"/>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just" defTabSz="1066800">
            <a:lnSpc>
              <a:spcPct val="90000"/>
            </a:lnSpc>
            <a:spcBef>
              <a:spcPct val="0"/>
            </a:spcBef>
            <a:spcAft>
              <a:spcPct val="35000"/>
            </a:spcAft>
          </a:pPr>
          <a:r>
            <a:rPr lang="en-US" sz="2400" b="0" kern="1200" cap="none" spc="0" dirty="0">
              <a:ln w="0"/>
              <a:effectLst>
                <a:outerShdw blurRad="38100" dist="25400" dir="5400000" algn="ctr" rotWithShape="0">
                  <a:srgbClr val="6E747A">
                    <a:alpha val="43000"/>
                  </a:srgbClr>
                </a:outerShdw>
              </a:effectLst>
            </a:rPr>
            <a:t>Have you conducted data protection impact assessments </a:t>
          </a:r>
          <a:r>
            <a:rPr lang="en-US" sz="2400" b="0" kern="1200" cap="none" spc="0" dirty="0" smtClean="0">
              <a:ln w="0"/>
              <a:effectLst>
                <a:outerShdw blurRad="38100" dist="25400" dir="5400000" algn="ctr" rotWithShape="0">
                  <a:srgbClr val="6E747A">
                    <a:alpha val="43000"/>
                  </a:srgbClr>
                </a:outerShdw>
              </a:effectLst>
            </a:rPr>
            <a:t>where </a:t>
          </a:r>
          <a:r>
            <a:rPr lang="en-US" sz="2400" b="0" kern="1200" cap="none" spc="0" dirty="0">
              <a:ln w="0"/>
              <a:effectLst>
                <a:outerShdw blurRad="38100" dist="25400" dir="5400000" algn="ctr" rotWithShape="0">
                  <a:srgbClr val="6E747A">
                    <a:alpha val="43000"/>
                  </a:srgbClr>
                </a:outerShdw>
              </a:effectLst>
            </a:rPr>
            <a:t>necessary? </a:t>
          </a:r>
          <a:endParaRPr lang="en-US" sz="2400" b="0" i="0" kern="1200" cap="none" spc="0" dirty="0">
            <a:ln w="0"/>
            <a:effectLst>
              <a:outerShdw blurRad="38100" dist="25400" dir="5400000" algn="ctr" rotWithShape="0">
                <a:srgbClr val="6E747A">
                  <a:alpha val="43000"/>
                </a:srgbClr>
              </a:outerShdw>
            </a:effectLst>
          </a:endParaRPr>
        </a:p>
      </dsp:txBody>
      <dsp:txXfrm>
        <a:off x="0" y="7947"/>
        <a:ext cx="7149927" cy="1238400"/>
      </dsp:txXfrm>
    </dsp:sp>
    <dsp:sp modelId="{A724EBA1-179F-4666-BA7F-AE0C4B6EA4D8}">
      <dsp:nvSpPr>
        <dsp:cNvPr id="0" name=""/>
        <dsp:cNvSpPr/>
      </dsp:nvSpPr>
      <dsp:spPr>
        <a:xfrm>
          <a:off x="0" y="1246347"/>
          <a:ext cx="7149927" cy="3245962"/>
        </a:xfrm>
        <a:prstGeom prst="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just" defTabSz="800100">
            <a:lnSpc>
              <a:spcPct val="90000"/>
            </a:lnSpc>
            <a:spcBef>
              <a:spcPct val="0"/>
            </a:spcBef>
            <a:spcAft>
              <a:spcPct val="15000"/>
            </a:spcAft>
            <a:buChar char="••"/>
          </a:pPr>
          <a:r>
            <a:rPr lang="en-US" sz="1800" i="0" kern="1200" dirty="0"/>
            <a:t>Controllers must carry out data protection impact assessments where </a:t>
          </a:r>
          <a:r>
            <a:rPr lang="en-US" sz="1800" i="0" kern="1200" dirty="0" smtClean="0"/>
            <a:t>the processing </a:t>
          </a:r>
          <a:r>
            <a:rPr lang="en-US" sz="1800" i="0" kern="1200" dirty="0"/>
            <a:t>is likely to result in a high risk to the rights and freedoms of individuals.</a:t>
          </a:r>
        </a:p>
        <a:p>
          <a:pPr marL="171450" lvl="1" indent="-171450" algn="just" defTabSz="800100">
            <a:lnSpc>
              <a:spcPct val="90000"/>
            </a:lnSpc>
            <a:spcBef>
              <a:spcPct val="0"/>
            </a:spcBef>
            <a:spcAft>
              <a:spcPct val="15000"/>
            </a:spcAft>
            <a:buChar char="••"/>
          </a:pPr>
          <a:r>
            <a:rPr lang="en-US" sz="1800" i="0" kern="1200" dirty="0" err="1"/>
            <a:t>Organisations</a:t>
          </a:r>
          <a:r>
            <a:rPr lang="en-US" sz="1800" i="0" kern="1200" dirty="0"/>
            <a:t> should:</a:t>
          </a:r>
        </a:p>
        <a:p>
          <a:pPr marL="342900" lvl="2" indent="-171450" algn="just" defTabSz="800100">
            <a:lnSpc>
              <a:spcPct val="90000"/>
            </a:lnSpc>
            <a:spcBef>
              <a:spcPct val="0"/>
            </a:spcBef>
            <a:spcAft>
              <a:spcPct val="15000"/>
            </a:spcAft>
            <a:buChar char="••"/>
          </a:pPr>
          <a:r>
            <a:rPr lang="en-US" sz="1800" i="0" kern="1200" dirty="0"/>
            <a:t>have in place a process for determining whether a DPIA is required;</a:t>
          </a:r>
        </a:p>
        <a:p>
          <a:pPr marL="342900" lvl="2" indent="-171450" algn="just" defTabSz="800100">
            <a:lnSpc>
              <a:spcPct val="90000"/>
            </a:lnSpc>
            <a:spcBef>
              <a:spcPct val="0"/>
            </a:spcBef>
            <a:spcAft>
              <a:spcPct val="15000"/>
            </a:spcAft>
            <a:buChar char="••"/>
          </a:pPr>
          <a:r>
            <a:rPr lang="en-US" sz="1800" i="0" kern="1200" dirty="0"/>
            <a:t>if they come to the conclusion that DPIA is not required, document the decision properly.</a:t>
          </a:r>
        </a:p>
        <a:p>
          <a:pPr marL="171450" lvl="1" indent="-171450" algn="just" defTabSz="800100">
            <a:lnSpc>
              <a:spcPct val="90000"/>
            </a:lnSpc>
            <a:spcBef>
              <a:spcPct val="0"/>
            </a:spcBef>
            <a:spcAft>
              <a:spcPct val="15000"/>
            </a:spcAft>
            <a:buChar char="••"/>
          </a:pPr>
          <a:endParaRPr lang="en-US" sz="1800" i="0" kern="1200" dirty="0"/>
        </a:p>
        <a:p>
          <a:pPr marL="171450" lvl="1" indent="-171450" algn="just" defTabSz="800100">
            <a:lnSpc>
              <a:spcPct val="90000"/>
            </a:lnSpc>
            <a:spcBef>
              <a:spcPct val="0"/>
            </a:spcBef>
            <a:spcAft>
              <a:spcPct val="15000"/>
            </a:spcAft>
            <a:buChar char="••"/>
          </a:pPr>
          <a:endParaRPr lang="en-US" sz="1800" i="0" kern="1200" dirty="0"/>
        </a:p>
        <a:p>
          <a:pPr marL="114300" lvl="1" indent="-114300" algn="just" defTabSz="622300">
            <a:lnSpc>
              <a:spcPct val="90000"/>
            </a:lnSpc>
            <a:spcBef>
              <a:spcPct val="0"/>
            </a:spcBef>
            <a:spcAft>
              <a:spcPct val="15000"/>
            </a:spcAft>
            <a:buChar char="••"/>
          </a:pPr>
          <a:r>
            <a:rPr lang="en-US" sz="1400" i="0" kern="1200" dirty="0"/>
            <a:t>Article 35 of GDPR</a:t>
          </a:r>
        </a:p>
        <a:p>
          <a:pPr marL="114300" lvl="1" indent="-114300" algn="just" defTabSz="622300">
            <a:lnSpc>
              <a:spcPct val="90000"/>
            </a:lnSpc>
            <a:spcBef>
              <a:spcPct val="0"/>
            </a:spcBef>
            <a:spcAft>
              <a:spcPct val="15000"/>
            </a:spcAft>
            <a:buChar char="••"/>
          </a:pPr>
          <a:r>
            <a:rPr lang="en-US" sz="1400" i="0" kern="1200" dirty="0"/>
            <a:t>Section 34 of DPA</a:t>
          </a:r>
        </a:p>
      </dsp:txBody>
      <dsp:txXfrm>
        <a:off x="0" y="1246347"/>
        <a:ext cx="7149927" cy="324596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6C3E2D-1344-45D1-A9F4-56E2FBB4A976}">
      <dsp:nvSpPr>
        <dsp:cNvPr id="0" name=""/>
        <dsp:cNvSpPr/>
      </dsp:nvSpPr>
      <dsp:spPr>
        <a:xfrm>
          <a:off x="0" y="7947"/>
          <a:ext cx="7149927" cy="1238400"/>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just" defTabSz="1066800">
            <a:lnSpc>
              <a:spcPct val="90000"/>
            </a:lnSpc>
            <a:spcBef>
              <a:spcPct val="0"/>
            </a:spcBef>
            <a:spcAft>
              <a:spcPct val="35000"/>
            </a:spcAft>
          </a:pPr>
          <a:r>
            <a:rPr lang="en-US" sz="2400" b="0" kern="1200" cap="none" spc="0" dirty="0" smtClean="0">
              <a:ln w="0"/>
              <a:effectLst>
                <a:outerShdw blurRad="38100" dist="25400" dir="5400000" algn="ctr" rotWithShape="0">
                  <a:srgbClr val="6E747A">
                    <a:alpha val="43000"/>
                  </a:srgbClr>
                </a:outerShdw>
              </a:effectLst>
            </a:rPr>
            <a:t>Do you have policies, processes and procedures to ensure, right of access; rectification ,erasure and restriction of processing by the data subject?</a:t>
          </a:r>
          <a:endParaRPr lang="en-US" sz="2400" b="0" i="0" kern="1200" cap="none" spc="0" dirty="0">
            <a:ln w="0"/>
            <a:effectLst>
              <a:outerShdw blurRad="38100" dist="25400" dir="5400000" algn="ctr" rotWithShape="0">
                <a:srgbClr val="6E747A">
                  <a:alpha val="43000"/>
                </a:srgbClr>
              </a:outerShdw>
            </a:effectLst>
          </a:endParaRPr>
        </a:p>
      </dsp:txBody>
      <dsp:txXfrm>
        <a:off x="0" y="7947"/>
        <a:ext cx="7149927" cy="1238400"/>
      </dsp:txXfrm>
    </dsp:sp>
    <dsp:sp modelId="{A724EBA1-179F-4666-BA7F-AE0C4B6EA4D8}">
      <dsp:nvSpPr>
        <dsp:cNvPr id="0" name=""/>
        <dsp:cNvSpPr/>
      </dsp:nvSpPr>
      <dsp:spPr>
        <a:xfrm>
          <a:off x="0" y="1246347"/>
          <a:ext cx="7149927" cy="3245962"/>
        </a:xfrm>
        <a:prstGeom prst="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just" defTabSz="800100">
            <a:lnSpc>
              <a:spcPct val="90000"/>
            </a:lnSpc>
            <a:spcBef>
              <a:spcPct val="0"/>
            </a:spcBef>
            <a:spcAft>
              <a:spcPct val="15000"/>
            </a:spcAft>
            <a:buChar char="••"/>
          </a:pPr>
          <a:r>
            <a:rPr lang="en-US" sz="1800" kern="1200" dirty="0" smtClean="0"/>
            <a:t>Individuals have the right to:</a:t>
          </a:r>
          <a:endParaRPr lang="en-US" sz="1800" i="0" kern="1200" dirty="0"/>
        </a:p>
        <a:p>
          <a:pPr marL="342900" lvl="2" indent="-171450" algn="just" defTabSz="800100">
            <a:lnSpc>
              <a:spcPct val="90000"/>
            </a:lnSpc>
            <a:spcBef>
              <a:spcPct val="0"/>
            </a:spcBef>
            <a:spcAft>
              <a:spcPct val="15000"/>
            </a:spcAft>
            <a:buChar char="••"/>
          </a:pPr>
          <a:r>
            <a:rPr lang="en-US" sz="1800" kern="1200" dirty="0" smtClean="0"/>
            <a:t>access their personal data and supplementary information</a:t>
          </a:r>
          <a:r>
            <a:rPr lang="en-GB" sz="1800" kern="1200" dirty="0" smtClean="0"/>
            <a:t>;</a:t>
          </a:r>
          <a:endParaRPr lang="en-US" sz="1800" i="0" kern="1200" dirty="0"/>
        </a:p>
        <a:p>
          <a:pPr marL="342900" lvl="2" indent="-171450" algn="just" defTabSz="800100">
            <a:lnSpc>
              <a:spcPct val="90000"/>
            </a:lnSpc>
            <a:spcBef>
              <a:spcPct val="0"/>
            </a:spcBef>
            <a:spcAft>
              <a:spcPct val="15000"/>
            </a:spcAft>
            <a:buChar char="••"/>
          </a:pPr>
          <a:r>
            <a:rPr lang="en-US" sz="1800" kern="1200" dirty="0" smtClean="0"/>
            <a:t>not to be subject to a decision based solely on automated processing which significantly affect them (including profiling);</a:t>
          </a:r>
          <a:endParaRPr lang="en-US" sz="1800" kern="1200" dirty="0"/>
        </a:p>
        <a:p>
          <a:pPr marL="342900" lvl="2" indent="-171450" algn="just" defTabSz="800100">
            <a:lnSpc>
              <a:spcPct val="90000"/>
            </a:lnSpc>
            <a:spcBef>
              <a:spcPct val="0"/>
            </a:spcBef>
            <a:spcAft>
              <a:spcPct val="15000"/>
            </a:spcAft>
            <a:buChar char="••"/>
          </a:pPr>
          <a:r>
            <a:rPr lang="en-GB" sz="1800" b="0" i="0" kern="1200" dirty="0" smtClean="0"/>
            <a:t>have their personal data rectified if it is inaccurate or incomplete;</a:t>
          </a:r>
          <a:endParaRPr lang="en-US" sz="1800" kern="1200" dirty="0"/>
        </a:p>
        <a:p>
          <a:pPr marL="342900" lvl="2" indent="-171450" algn="just" defTabSz="800100">
            <a:lnSpc>
              <a:spcPct val="90000"/>
            </a:lnSpc>
            <a:spcBef>
              <a:spcPct val="0"/>
            </a:spcBef>
            <a:spcAft>
              <a:spcPct val="15000"/>
            </a:spcAft>
            <a:buChar char="••"/>
          </a:pPr>
          <a:r>
            <a:rPr lang="en-US" sz="1800" kern="1200" dirty="0" smtClean="0"/>
            <a:t>have personal data erased and to prevent processing in specific circumstances.</a:t>
          </a:r>
          <a:endParaRPr lang="en-US" sz="1800" kern="1200" dirty="0"/>
        </a:p>
        <a:p>
          <a:pPr marL="171450" lvl="1" indent="-171450" algn="just" defTabSz="800100">
            <a:lnSpc>
              <a:spcPct val="90000"/>
            </a:lnSpc>
            <a:spcBef>
              <a:spcPct val="0"/>
            </a:spcBef>
            <a:spcAft>
              <a:spcPct val="15000"/>
            </a:spcAft>
            <a:buChar char="••"/>
          </a:pPr>
          <a:r>
            <a:rPr lang="en-US" sz="1800" kern="1200" dirty="0" err="1" smtClean="0"/>
            <a:t>Organisations</a:t>
          </a:r>
          <a:r>
            <a:rPr lang="en-US" sz="1800" kern="1200" dirty="0" smtClean="0"/>
            <a:t> should thus have procedures in place to deal with data subjects’ rights.</a:t>
          </a:r>
          <a:endParaRPr lang="en-US" sz="1800" kern="1200" dirty="0"/>
        </a:p>
        <a:p>
          <a:pPr marL="342900" lvl="2" indent="-171450" algn="just" defTabSz="800100">
            <a:lnSpc>
              <a:spcPct val="90000"/>
            </a:lnSpc>
            <a:spcBef>
              <a:spcPct val="0"/>
            </a:spcBef>
            <a:spcAft>
              <a:spcPct val="15000"/>
            </a:spcAft>
            <a:buChar char="••"/>
          </a:pPr>
          <a:endParaRPr lang="en-US" sz="1800" kern="1200" dirty="0"/>
        </a:p>
        <a:p>
          <a:pPr marL="114300" lvl="1" indent="-114300" algn="just" defTabSz="533400">
            <a:lnSpc>
              <a:spcPct val="90000"/>
            </a:lnSpc>
            <a:spcBef>
              <a:spcPct val="0"/>
            </a:spcBef>
            <a:spcAft>
              <a:spcPct val="15000"/>
            </a:spcAft>
            <a:buChar char="••"/>
          </a:pPr>
          <a:r>
            <a:rPr lang="en-US" sz="1200" i="0" kern="1200" dirty="0" smtClean="0"/>
            <a:t>Article 15 – 18 of GDPR: Right of access; to rectification; to erasure; to restriction of processing</a:t>
          </a:r>
          <a:endParaRPr lang="en-US" sz="1200" i="0" kern="1200" dirty="0"/>
        </a:p>
        <a:p>
          <a:pPr marL="114300" lvl="1" indent="-114300" algn="just" defTabSz="533400">
            <a:lnSpc>
              <a:spcPct val="90000"/>
            </a:lnSpc>
            <a:spcBef>
              <a:spcPct val="0"/>
            </a:spcBef>
            <a:spcAft>
              <a:spcPct val="15000"/>
            </a:spcAft>
            <a:buChar char="••"/>
          </a:pPr>
          <a:r>
            <a:rPr lang="en-US" sz="1200" i="0" kern="1200" dirty="0" smtClean="0"/>
            <a:t>Section 37-40 of DPA</a:t>
          </a:r>
          <a:endParaRPr lang="en-US" sz="1200" i="0" kern="1200" dirty="0"/>
        </a:p>
      </dsp:txBody>
      <dsp:txXfrm>
        <a:off x="0" y="1246347"/>
        <a:ext cx="7149927" cy="3245962"/>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0C5F22-B1C0-430C-8B1E-1D6C0557777A}">
      <dsp:nvSpPr>
        <dsp:cNvPr id="0" name=""/>
        <dsp:cNvSpPr/>
      </dsp:nvSpPr>
      <dsp:spPr>
        <a:xfrm>
          <a:off x="132765" y="153445"/>
          <a:ext cx="6545731" cy="2262805"/>
        </a:xfrm>
        <a:prstGeom prst="rect">
          <a:avLst/>
        </a:prstGeom>
        <a:solidFill>
          <a:schemeClr val="accent3">
            <a:lumMod val="20000"/>
            <a:lumOff val="8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lvl="0" algn="just" defTabSz="1244600">
            <a:lnSpc>
              <a:spcPct val="90000"/>
            </a:lnSpc>
            <a:spcBef>
              <a:spcPct val="0"/>
            </a:spcBef>
            <a:spcAft>
              <a:spcPct val="35000"/>
            </a:spcAft>
          </a:pPr>
          <a:r>
            <a:rPr lang="en-US" sz="2800" b="0" i="0" u="none" strike="noStrike" kern="1200" cap="none" dirty="0" smtClean="0">
              <a:solidFill>
                <a:srgbClr val="0B87A1"/>
              </a:solidFill>
              <a:latin typeface="Dosis Light"/>
              <a:ea typeface="Dosis Light"/>
              <a:cs typeface="Dosis Light"/>
            </a:rPr>
            <a:t>Has your organisation appointed an appropriate data protection officer(</a:t>
          </a:r>
          <a:r>
            <a:rPr lang="en-US" sz="2800" b="0" i="0" u="none" strike="noStrike" kern="1200" cap="none" dirty="0" err="1" smtClean="0">
              <a:solidFill>
                <a:srgbClr val="0B87A1"/>
              </a:solidFill>
              <a:latin typeface="Dosis Light"/>
              <a:ea typeface="Dosis Light"/>
              <a:cs typeface="Dosis Light"/>
            </a:rPr>
            <a:t>dpo</a:t>
          </a:r>
          <a:r>
            <a:rPr lang="en-US" sz="2800" b="0" i="0" u="none" strike="noStrike" kern="1200" cap="none" dirty="0" smtClean="0">
              <a:solidFill>
                <a:srgbClr val="0B87A1"/>
              </a:solidFill>
              <a:latin typeface="Dosis Light"/>
              <a:ea typeface="Dosis Light"/>
              <a:cs typeface="Dosis Light"/>
            </a:rPr>
            <a:t>) following the EU requirements and DPA?</a:t>
          </a:r>
          <a:endParaRPr lang="en-US" sz="2800" b="0" i="0" u="none" strike="noStrike" kern="1200" cap="none" dirty="0">
            <a:solidFill>
              <a:srgbClr val="0B87A1"/>
            </a:solidFill>
            <a:latin typeface="Dosis Light"/>
            <a:ea typeface="Dosis Light"/>
            <a:cs typeface="Dosis Light"/>
          </a:endParaRPr>
        </a:p>
      </dsp:txBody>
      <dsp:txXfrm>
        <a:off x="132765" y="153445"/>
        <a:ext cx="6545731" cy="2262805"/>
      </dsp:txXfrm>
    </dsp:sp>
    <dsp:sp modelId="{3308BB5D-623D-4218-81CC-74C559B58CDE}">
      <dsp:nvSpPr>
        <dsp:cNvPr id="0" name=""/>
        <dsp:cNvSpPr/>
      </dsp:nvSpPr>
      <dsp:spPr>
        <a:xfrm>
          <a:off x="167884" y="2808120"/>
          <a:ext cx="1531701" cy="1212172"/>
        </a:xfrm>
        <a:prstGeom prst="chevron">
          <a:avLst>
            <a:gd name="adj" fmla="val 70610"/>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7D1FA8-3010-4501-9EC7-0CCFF84DB33F}">
      <dsp:nvSpPr>
        <dsp:cNvPr id="0" name=""/>
        <dsp:cNvSpPr/>
      </dsp:nvSpPr>
      <dsp:spPr>
        <a:xfrm>
          <a:off x="1087923" y="2808120"/>
          <a:ext cx="1531701" cy="1212172"/>
        </a:xfrm>
        <a:prstGeom prst="chevron">
          <a:avLst>
            <a:gd name="adj" fmla="val 7061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F475F42-C30B-4964-BFA8-BB6343DC16D9}">
      <dsp:nvSpPr>
        <dsp:cNvPr id="0" name=""/>
        <dsp:cNvSpPr/>
      </dsp:nvSpPr>
      <dsp:spPr>
        <a:xfrm>
          <a:off x="2008689" y="2808120"/>
          <a:ext cx="1531701" cy="1212172"/>
        </a:xfrm>
        <a:prstGeom prst="chevron">
          <a:avLst>
            <a:gd name="adj" fmla="val 70610"/>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3410D9-6ABF-431D-A7C8-59D68823E8E3}">
      <dsp:nvSpPr>
        <dsp:cNvPr id="0" name=""/>
        <dsp:cNvSpPr/>
      </dsp:nvSpPr>
      <dsp:spPr>
        <a:xfrm>
          <a:off x="2928728" y="2808120"/>
          <a:ext cx="1531701" cy="1212172"/>
        </a:xfrm>
        <a:prstGeom prst="chevron">
          <a:avLst>
            <a:gd name="adj" fmla="val 70610"/>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4C2803-44CB-4D0B-B75A-ECD5915170B7}">
      <dsp:nvSpPr>
        <dsp:cNvPr id="0" name=""/>
        <dsp:cNvSpPr/>
      </dsp:nvSpPr>
      <dsp:spPr>
        <a:xfrm>
          <a:off x="3849494" y="2808120"/>
          <a:ext cx="1531701" cy="1212172"/>
        </a:xfrm>
        <a:prstGeom prst="chevron">
          <a:avLst>
            <a:gd name="adj" fmla="val 70610"/>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698052-51C7-49D1-A57A-405B007552B7}">
      <dsp:nvSpPr>
        <dsp:cNvPr id="0" name=""/>
        <dsp:cNvSpPr/>
      </dsp:nvSpPr>
      <dsp:spPr>
        <a:xfrm>
          <a:off x="4769533" y="2808120"/>
          <a:ext cx="1531701" cy="1212172"/>
        </a:xfrm>
        <a:prstGeom prst="chevron">
          <a:avLst>
            <a:gd name="adj" fmla="val 70610"/>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6FC4B0-DF4D-4D85-8456-C4AAE420549A}">
      <dsp:nvSpPr>
        <dsp:cNvPr id="0" name=""/>
        <dsp:cNvSpPr/>
      </dsp:nvSpPr>
      <dsp:spPr>
        <a:xfrm>
          <a:off x="5690299" y="2808120"/>
          <a:ext cx="1531701" cy="1212172"/>
        </a:xfrm>
        <a:prstGeom prst="chevron">
          <a:avLst>
            <a:gd name="adj" fmla="val 7061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939962B-235D-4DCD-8728-847FC4E27BCC}">
      <dsp:nvSpPr>
        <dsp:cNvPr id="0" name=""/>
        <dsp:cNvSpPr/>
      </dsp:nvSpPr>
      <dsp:spPr>
        <a:xfrm>
          <a:off x="58143" y="2867565"/>
          <a:ext cx="6850306" cy="1093282"/>
        </a:xfrm>
        <a:prstGeom prst="rect">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l" defTabSz="800100">
            <a:lnSpc>
              <a:spcPct val="90000"/>
            </a:lnSpc>
            <a:spcBef>
              <a:spcPct val="0"/>
            </a:spcBef>
            <a:spcAft>
              <a:spcPct val="35000"/>
            </a:spcAft>
          </a:pPr>
          <a:r>
            <a:rPr lang="en-GB" sz="1800" kern="1200" dirty="0"/>
            <a:t>It is mandatory for an organisation to </a:t>
          </a:r>
          <a:r>
            <a:rPr lang="en-GB" sz="1800" kern="1200" dirty="0" smtClean="0"/>
            <a:t>appoint a data protection officer under section 22 (e) of the DPA while for GDPR it is only under certain circumstances that controllers and processors need to appoint a </a:t>
          </a:r>
          <a:r>
            <a:rPr lang="en-GB" sz="1800" kern="1200" dirty="0" err="1" smtClean="0"/>
            <a:t>dpo</a:t>
          </a:r>
          <a:r>
            <a:rPr lang="en-GB" sz="1800" kern="1200" dirty="0" smtClean="0"/>
            <a:t>. (see Articles 37-39 of the GDPR). </a:t>
          </a:r>
          <a:endParaRPr lang="en-US" sz="1800" i="0" kern="1200" dirty="0"/>
        </a:p>
      </dsp:txBody>
      <dsp:txXfrm>
        <a:off x="58143" y="2867565"/>
        <a:ext cx="6850306" cy="1093282"/>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B294B7-3AA4-418C-B77F-6A4383843470}">
      <dsp:nvSpPr>
        <dsp:cNvPr id="0" name=""/>
        <dsp:cNvSpPr/>
      </dsp:nvSpPr>
      <dsp:spPr>
        <a:xfrm>
          <a:off x="0" y="113906"/>
          <a:ext cx="4242743" cy="4242743"/>
        </a:xfrm>
        <a:prstGeom prst="pie">
          <a:avLst>
            <a:gd name="adj1" fmla="val 5400000"/>
            <a:gd name="adj2" fmla="val 1620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62A1C8-A464-41F5-913B-DF074D7AB3F2}">
      <dsp:nvSpPr>
        <dsp:cNvPr id="0" name=""/>
        <dsp:cNvSpPr/>
      </dsp:nvSpPr>
      <dsp:spPr>
        <a:xfrm>
          <a:off x="2121371" y="113906"/>
          <a:ext cx="4949867" cy="4242743"/>
        </a:xfrm>
        <a:prstGeom prst="rect">
          <a:avLst/>
        </a:prstGeom>
        <a:solidFill>
          <a:schemeClr val="bg1">
            <a:lumMod val="95000"/>
            <a:alpha val="9000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0" kern="1200" cap="none" spc="0" dirty="0" smtClean="0">
              <a:ln w="0"/>
              <a:effectLst>
                <a:outerShdw blurRad="38100" dist="25400" dir="5400000" algn="ctr" rotWithShape="0">
                  <a:srgbClr val="6E747A">
                    <a:alpha val="43000"/>
                  </a:srgbClr>
                </a:outerShdw>
              </a:effectLst>
            </a:rPr>
            <a:t>Do you have a Representative in EU (Art 27 of GDPR)?</a:t>
          </a:r>
          <a:endParaRPr lang="en-US" sz="2400" b="0" i="0" kern="1200" cap="none" spc="0" dirty="0">
            <a:ln w="0"/>
            <a:effectLst>
              <a:outerShdw blurRad="38100" dist="25400" dir="5400000" algn="ctr" rotWithShape="0">
                <a:srgbClr val="6E747A">
                  <a:alpha val="43000"/>
                </a:srgbClr>
              </a:outerShdw>
            </a:effectLst>
          </a:endParaRPr>
        </a:p>
      </dsp:txBody>
      <dsp:txXfrm>
        <a:off x="2121371" y="113906"/>
        <a:ext cx="4949867" cy="1272825"/>
      </dsp:txXfrm>
    </dsp:sp>
    <dsp:sp modelId="{71E6AD98-1A87-4BBD-BC4D-78500CA4192B}">
      <dsp:nvSpPr>
        <dsp:cNvPr id="0" name=""/>
        <dsp:cNvSpPr/>
      </dsp:nvSpPr>
      <dsp:spPr>
        <a:xfrm>
          <a:off x="742481" y="1386732"/>
          <a:ext cx="2757780" cy="2757780"/>
        </a:xfrm>
        <a:prstGeom prst="pie">
          <a:avLst>
            <a:gd name="adj1" fmla="val 5400000"/>
            <a:gd name="adj2" fmla="val 16200000"/>
          </a:avLst>
        </a:prstGeom>
        <a:solidFill>
          <a:schemeClr val="accent4">
            <a:hueOff val="1754093"/>
            <a:satOff val="4262"/>
            <a:lumOff val="696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B40D704-8440-44A3-ADF2-06CAA817E7EB}">
      <dsp:nvSpPr>
        <dsp:cNvPr id="0" name=""/>
        <dsp:cNvSpPr/>
      </dsp:nvSpPr>
      <dsp:spPr>
        <a:xfrm>
          <a:off x="2121371" y="1386732"/>
          <a:ext cx="4949867" cy="2757780"/>
        </a:xfrm>
        <a:prstGeom prst="rect">
          <a:avLst/>
        </a:prstGeom>
        <a:solidFill>
          <a:schemeClr val="accent1">
            <a:lumMod val="20000"/>
            <a:lumOff val="80000"/>
          </a:schemeClr>
        </a:solidFill>
        <a:ln w="25400" cap="flat" cmpd="sng" algn="ctr">
          <a:solidFill>
            <a:schemeClr val="accent4">
              <a:hueOff val="1754093"/>
              <a:satOff val="4262"/>
              <a:lumOff val="696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endParaRPr lang="en-US" sz="2400" b="0" kern="1200" cap="none" spc="0" dirty="0" smtClean="0">
            <a:ln w="0"/>
            <a:effectLst>
              <a:outerShdw blurRad="38100" dist="25400" dir="5400000" algn="ctr" rotWithShape="0">
                <a:srgbClr val="6E747A">
                  <a:alpha val="43000"/>
                </a:srgbClr>
              </a:outerShdw>
            </a:effectLst>
          </a:endParaRPr>
        </a:p>
        <a:p>
          <a:pPr lvl="0" algn="ctr" defTabSz="1066800">
            <a:lnSpc>
              <a:spcPct val="90000"/>
            </a:lnSpc>
            <a:spcBef>
              <a:spcPct val="0"/>
            </a:spcBef>
            <a:spcAft>
              <a:spcPct val="35000"/>
            </a:spcAft>
          </a:pPr>
          <a:r>
            <a:rPr lang="en-US" sz="1600" b="1" kern="1200" cap="none" spc="0" dirty="0" smtClean="0">
              <a:ln w="0"/>
              <a:effectLst>
                <a:outerShdw blurRad="38100" dist="25400" dir="5400000" algn="ctr" rotWithShape="0">
                  <a:srgbClr val="6E747A">
                    <a:alpha val="43000"/>
                  </a:srgbClr>
                </a:outerShdw>
              </a:effectLst>
            </a:rPr>
            <a:t>You should</a:t>
          </a:r>
          <a:r>
            <a:rPr lang="en-US" sz="1600" b="0" kern="1200" cap="none" spc="0" dirty="0" smtClean="0">
              <a:ln w="0"/>
              <a:effectLst>
                <a:outerShdw blurRad="38100" dist="25400" dir="5400000" algn="ctr" rotWithShape="0">
                  <a:srgbClr val="6E747A">
                    <a:alpha val="43000"/>
                  </a:srgbClr>
                </a:outerShdw>
              </a:effectLst>
            </a:rPr>
            <a:t>:</a:t>
          </a:r>
        </a:p>
        <a:p>
          <a:pPr lvl="0" algn="ctr" defTabSz="1066800">
            <a:lnSpc>
              <a:spcPct val="90000"/>
            </a:lnSpc>
            <a:spcBef>
              <a:spcPct val="0"/>
            </a:spcBef>
            <a:spcAft>
              <a:spcPct val="35000"/>
            </a:spcAft>
          </a:pPr>
          <a:r>
            <a:rPr lang="en-US" sz="1600" b="0" kern="1200" cap="none" spc="0" dirty="0" smtClean="0">
              <a:ln w="0"/>
              <a:effectLst>
                <a:outerShdw blurRad="38100" dist="25400" dir="5400000" algn="ctr" rotWithShape="0">
                  <a:srgbClr val="6E747A">
                    <a:alpha val="43000"/>
                  </a:srgbClr>
                </a:outerShdw>
              </a:effectLst>
            </a:rPr>
            <a:t>- </a:t>
          </a:r>
          <a:r>
            <a:rPr lang="en-US" sz="1400" b="0" kern="1200" cap="none" spc="0" dirty="0" smtClean="0">
              <a:ln w="0"/>
              <a:effectLst>
                <a:outerShdw blurRad="38100" dist="25400" dir="5400000" algn="ctr" rotWithShape="0">
                  <a:srgbClr val="6E747A">
                    <a:alpha val="43000"/>
                  </a:srgbClr>
                </a:outerShdw>
              </a:effectLst>
            </a:rPr>
            <a:t>consider whether you need to have an EU representative or whether an exemption applies;</a:t>
          </a:r>
        </a:p>
        <a:p>
          <a:pPr lvl="0" algn="ctr" defTabSz="1066800">
            <a:lnSpc>
              <a:spcPct val="90000"/>
            </a:lnSpc>
            <a:spcBef>
              <a:spcPct val="0"/>
            </a:spcBef>
            <a:spcAft>
              <a:spcPct val="35000"/>
            </a:spcAft>
          </a:pPr>
          <a:r>
            <a:rPr lang="en-US" sz="1400" b="0" kern="1200" cap="none" spc="0" dirty="0" smtClean="0">
              <a:ln w="0"/>
              <a:effectLst>
                <a:outerShdw blurRad="38100" dist="25400" dir="5400000" algn="ctr" rotWithShape="0">
                  <a:srgbClr val="6E747A">
                    <a:alpha val="43000"/>
                  </a:srgbClr>
                </a:outerShdw>
              </a:effectLst>
            </a:rPr>
            <a:t>- ensure that where you are required to have an EU representative, the representative is appointed in an appropriate EU country, such that the appointment is in writing.</a:t>
          </a:r>
          <a:endParaRPr lang="en-US" sz="4000" b="0" i="0" kern="1200" cap="none" spc="0" dirty="0">
            <a:ln w="0"/>
            <a:effectLst>
              <a:outerShdw blurRad="38100" dist="25400" dir="5400000" algn="ctr" rotWithShape="0">
                <a:srgbClr val="6E747A">
                  <a:alpha val="43000"/>
                </a:srgbClr>
              </a:outerShdw>
            </a:effectLst>
          </a:endParaRPr>
        </a:p>
      </dsp:txBody>
      <dsp:txXfrm>
        <a:off x="2121371" y="1386732"/>
        <a:ext cx="4949867" cy="1272821"/>
      </dsp:txXfrm>
    </dsp:sp>
    <dsp:sp modelId="{88265ADB-9553-405E-A8F8-F7C374008A08}">
      <dsp:nvSpPr>
        <dsp:cNvPr id="0" name=""/>
        <dsp:cNvSpPr/>
      </dsp:nvSpPr>
      <dsp:spPr>
        <a:xfrm>
          <a:off x="1484960" y="2659554"/>
          <a:ext cx="1272821" cy="1272821"/>
        </a:xfrm>
        <a:prstGeom prst="pie">
          <a:avLst>
            <a:gd name="adj1" fmla="val 5400000"/>
            <a:gd name="adj2" fmla="val 16200000"/>
          </a:avLst>
        </a:prstGeom>
        <a:solidFill>
          <a:schemeClr val="accent4">
            <a:hueOff val="3508185"/>
            <a:satOff val="8525"/>
            <a:lumOff val="1392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8D3930-EF07-4212-B6F8-83C378A025A4}">
      <dsp:nvSpPr>
        <dsp:cNvPr id="0" name=""/>
        <dsp:cNvSpPr/>
      </dsp:nvSpPr>
      <dsp:spPr>
        <a:xfrm>
          <a:off x="2121371" y="3021245"/>
          <a:ext cx="4949867" cy="1043370"/>
        </a:xfrm>
        <a:prstGeom prst="rect">
          <a:avLst/>
        </a:prstGeom>
        <a:solidFill>
          <a:schemeClr val="accent1">
            <a:lumMod val="20000"/>
            <a:lumOff val="80000"/>
          </a:schemeClr>
        </a:solidFill>
        <a:ln w="25400" cap="flat" cmpd="sng" algn="ctr">
          <a:solidFill>
            <a:schemeClr val="accent4">
              <a:hueOff val="3508185"/>
              <a:satOff val="8525"/>
              <a:lumOff val="1392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defTabSz="533400">
            <a:lnSpc>
              <a:spcPct val="90000"/>
            </a:lnSpc>
            <a:spcBef>
              <a:spcPct val="0"/>
            </a:spcBef>
            <a:spcAft>
              <a:spcPct val="35000"/>
            </a:spcAft>
          </a:pPr>
          <a:endParaRPr lang="en-US" sz="1200" b="0" kern="1200" cap="none" spc="0" dirty="0" smtClean="0">
            <a:ln w="0"/>
            <a:effectLst>
              <a:outerShdw blurRad="38100" dist="25400" dir="5400000" algn="ctr" rotWithShape="0">
                <a:srgbClr val="6E747A">
                  <a:alpha val="43000"/>
                </a:srgbClr>
              </a:outerShdw>
            </a:effectLst>
          </a:endParaRPr>
        </a:p>
        <a:p>
          <a:pPr lvl="0" algn="just" defTabSz="533400">
            <a:lnSpc>
              <a:spcPct val="90000"/>
            </a:lnSpc>
            <a:spcBef>
              <a:spcPct val="0"/>
            </a:spcBef>
            <a:spcAft>
              <a:spcPct val="35000"/>
            </a:spcAft>
          </a:pPr>
          <a:endParaRPr lang="en-US" sz="1400" b="0" kern="1200" cap="none" spc="0" dirty="0" smtClean="0">
            <a:ln w="0"/>
            <a:effectLst>
              <a:outerShdw blurRad="38100" dist="25400" dir="5400000" algn="ctr" rotWithShape="0">
                <a:srgbClr val="6E747A">
                  <a:alpha val="43000"/>
                </a:srgbClr>
              </a:outerShdw>
            </a:effectLst>
          </a:endParaRPr>
        </a:p>
        <a:p>
          <a:pPr lvl="0" algn="just" defTabSz="533400">
            <a:lnSpc>
              <a:spcPct val="90000"/>
            </a:lnSpc>
            <a:spcBef>
              <a:spcPct val="0"/>
            </a:spcBef>
            <a:spcAft>
              <a:spcPct val="35000"/>
            </a:spcAft>
          </a:pPr>
          <a:r>
            <a:rPr lang="en-US" sz="1400" b="0" kern="1200" cap="none" spc="0" dirty="0" smtClean="0">
              <a:ln w="0"/>
              <a:effectLst>
                <a:outerShdw blurRad="38100" dist="25400" dir="5400000" algn="ctr" rotWithShape="0">
                  <a:srgbClr val="6E747A">
                    <a:alpha val="43000"/>
                  </a:srgbClr>
                </a:outerShdw>
              </a:effectLst>
            </a:rPr>
            <a:t>The European Data Protection Board has published a guideline on territorial scope. You are advised to go through the guide with your legal team to take the appropriate decision on whether or not you should appoint an EU Representative</a:t>
          </a:r>
          <a:endParaRPr lang="en-US" sz="1400" b="0" kern="1200" cap="none" spc="0" dirty="0">
            <a:ln w="0"/>
            <a:effectLst>
              <a:outerShdw blurRad="38100" dist="25400" dir="5400000" algn="ctr" rotWithShape="0">
                <a:srgbClr val="6E747A">
                  <a:alpha val="43000"/>
                </a:srgbClr>
              </a:outerShdw>
            </a:effectLst>
          </a:endParaRPr>
        </a:p>
        <a:p>
          <a:pPr lvl="0" algn="just" defTabSz="533400">
            <a:lnSpc>
              <a:spcPct val="90000"/>
            </a:lnSpc>
            <a:spcBef>
              <a:spcPct val="0"/>
            </a:spcBef>
            <a:spcAft>
              <a:spcPct val="35000"/>
            </a:spcAft>
          </a:pPr>
          <a:endParaRPr lang="en-US" sz="2400" b="0" i="0" kern="1200" cap="none" spc="0" dirty="0">
            <a:ln w="0"/>
            <a:effectLst>
              <a:outerShdw blurRad="38100" dist="25400" dir="5400000" algn="ctr" rotWithShape="0">
                <a:srgbClr val="6E747A">
                  <a:alpha val="43000"/>
                </a:srgbClr>
              </a:outerShdw>
            </a:effectLst>
          </a:endParaRPr>
        </a:p>
      </dsp:txBody>
      <dsp:txXfrm>
        <a:off x="2121371" y="3021245"/>
        <a:ext cx="4949867" cy="104337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EFD0BA-158C-4D09-9B15-7FACB3DCB561}">
      <dsp:nvSpPr>
        <dsp:cNvPr id="0" name=""/>
        <dsp:cNvSpPr/>
      </dsp:nvSpPr>
      <dsp:spPr>
        <a:xfrm>
          <a:off x="0" y="1130"/>
          <a:ext cx="7513320" cy="621876"/>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b="1" kern="1200" dirty="0" smtClean="0"/>
            <a:t>Example 1</a:t>
          </a:r>
          <a:endParaRPr lang="en-US" sz="2400" b="1" kern="1200" dirty="0"/>
        </a:p>
      </dsp:txBody>
      <dsp:txXfrm>
        <a:off x="30357" y="31487"/>
        <a:ext cx="7452606" cy="561162"/>
      </dsp:txXfrm>
    </dsp:sp>
    <dsp:sp modelId="{10CB0FD7-BBCF-418D-B596-2A314EC3F107}">
      <dsp:nvSpPr>
        <dsp:cNvPr id="0" name=""/>
        <dsp:cNvSpPr/>
      </dsp:nvSpPr>
      <dsp:spPr>
        <a:xfrm>
          <a:off x="0" y="623007"/>
          <a:ext cx="7513320" cy="15700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8548" tIns="21590" rIns="120904" bIns="21590" numCol="1" spcCol="1270" anchor="t" anchorCtr="0">
          <a:noAutofit/>
        </a:bodyPr>
        <a:lstStyle/>
        <a:p>
          <a:pPr marL="171450" lvl="1" indent="-171450" algn="l" defTabSz="755650">
            <a:lnSpc>
              <a:spcPct val="90000"/>
            </a:lnSpc>
            <a:spcBef>
              <a:spcPct val="0"/>
            </a:spcBef>
            <a:spcAft>
              <a:spcPct val="20000"/>
            </a:spcAft>
            <a:buChar char="••"/>
          </a:pPr>
          <a:r>
            <a:rPr lang="en-US" sz="1700" b="1" kern="1200" dirty="0" smtClean="0"/>
            <a:t>A website, based and managed in Turkey, offers services for the creation, edition, printing and shipping of </a:t>
          </a:r>
          <a:r>
            <a:rPr lang="en-US" sz="1700" b="1" kern="1200" dirty="0" err="1" smtClean="0"/>
            <a:t>personalised</a:t>
          </a:r>
          <a:r>
            <a:rPr lang="en-US" sz="1700" b="1" kern="1200" dirty="0" smtClean="0"/>
            <a:t> family photo albums. The website is available in English, French, Dutch and German and payments can be made in Euros or Sterling. </a:t>
          </a:r>
          <a:endParaRPr lang="en-US" sz="1700" b="1" kern="1200" dirty="0"/>
        </a:p>
        <a:p>
          <a:pPr marL="171450" lvl="1" indent="-171450" algn="l" defTabSz="755650">
            <a:lnSpc>
              <a:spcPct val="90000"/>
            </a:lnSpc>
            <a:spcBef>
              <a:spcPct val="0"/>
            </a:spcBef>
            <a:spcAft>
              <a:spcPct val="20000"/>
            </a:spcAft>
            <a:buChar char="••"/>
          </a:pPr>
          <a:r>
            <a:rPr lang="en-US" sz="1700" b="1" kern="1200" dirty="0" smtClean="0"/>
            <a:t>The website indicates that photo albums can only be delivered by post mail in the UK, France, Benelux countries and Germany</a:t>
          </a:r>
          <a:r>
            <a:rPr lang="en-US" sz="1700" kern="1200" dirty="0" smtClean="0"/>
            <a:t>.</a:t>
          </a:r>
          <a:endParaRPr lang="en-US" sz="1700" kern="1200" dirty="0"/>
        </a:p>
      </dsp:txBody>
      <dsp:txXfrm>
        <a:off x="0" y="623007"/>
        <a:ext cx="7513320" cy="1570033"/>
      </dsp:txXfrm>
    </dsp:sp>
    <dsp:sp modelId="{795B5948-F824-4CF1-A241-15F7B5EE55CA}">
      <dsp:nvSpPr>
        <dsp:cNvPr id="0" name=""/>
        <dsp:cNvSpPr/>
      </dsp:nvSpPr>
      <dsp:spPr>
        <a:xfrm>
          <a:off x="0" y="2120889"/>
          <a:ext cx="7513320" cy="621876"/>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smtClean="0"/>
            <a:t>GDPR applies as per Article 3 (2)(a)</a:t>
          </a:r>
          <a:endParaRPr lang="en-US" sz="2400" kern="1200" dirty="0"/>
        </a:p>
      </dsp:txBody>
      <dsp:txXfrm>
        <a:off x="30357" y="2151246"/>
        <a:ext cx="7452606" cy="561162"/>
      </dsp:txXfrm>
    </dsp:sp>
    <dsp:sp modelId="{8477A54F-CB7E-488D-9B2F-56B7F9C29328}">
      <dsp:nvSpPr>
        <dsp:cNvPr id="0" name=""/>
        <dsp:cNvSpPr/>
      </dsp:nvSpPr>
      <dsp:spPr>
        <a:xfrm>
          <a:off x="0" y="2814917"/>
          <a:ext cx="7513320" cy="15691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8548" tIns="24130" rIns="135128" bIns="24130" numCol="1" spcCol="1270" anchor="t" anchorCtr="0">
          <a:noAutofit/>
        </a:bodyPr>
        <a:lstStyle/>
        <a:p>
          <a:pPr marL="171450" lvl="1" indent="-171450" algn="l" defTabSz="822325">
            <a:lnSpc>
              <a:spcPct val="90000"/>
            </a:lnSpc>
            <a:spcBef>
              <a:spcPct val="0"/>
            </a:spcBef>
            <a:spcAft>
              <a:spcPct val="20000"/>
            </a:spcAft>
            <a:buChar char="••"/>
          </a:pPr>
          <a:r>
            <a:rPr lang="en-US" sz="1850" kern="1200" dirty="0" smtClean="0"/>
            <a:t>In this case, it is clear that the company is providing a service to EU data subjects. The fact that the website is available in four languages of the EU and that photo albums can be delivered by post in six EU Member States demonstrates that there is an intention on the part of the Turkish website to offer its services to individuals in the Union.</a:t>
          </a:r>
          <a:endParaRPr lang="en-US" sz="1850" kern="1200" dirty="0"/>
        </a:p>
      </dsp:txBody>
      <dsp:txXfrm>
        <a:off x="0" y="2814917"/>
        <a:ext cx="7513320" cy="1569196"/>
      </dsp:txXfrm>
    </dsp:sp>
    <dsp:sp modelId="{B7260943-4294-414A-9CC1-216FEA15CC47}">
      <dsp:nvSpPr>
        <dsp:cNvPr id="0" name=""/>
        <dsp:cNvSpPr/>
      </dsp:nvSpPr>
      <dsp:spPr>
        <a:xfrm>
          <a:off x="0" y="4384113"/>
          <a:ext cx="7513320" cy="621876"/>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US" sz="1900" kern="1200" dirty="0" smtClean="0"/>
            <a:t>In accordance with Article 27, the controller will have to designate a representative in the Union.</a:t>
          </a:r>
          <a:endParaRPr lang="en-US" sz="1900" kern="1200" dirty="0"/>
        </a:p>
      </dsp:txBody>
      <dsp:txXfrm>
        <a:off x="30357" y="4414470"/>
        <a:ext cx="7452606" cy="561162"/>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EFD0BA-158C-4D09-9B15-7FACB3DCB561}">
      <dsp:nvSpPr>
        <dsp:cNvPr id="0" name=""/>
        <dsp:cNvSpPr/>
      </dsp:nvSpPr>
      <dsp:spPr>
        <a:xfrm>
          <a:off x="0" y="12860"/>
          <a:ext cx="7513320" cy="82368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b="1" kern="1200" dirty="0" smtClean="0"/>
            <a:t>Example 2</a:t>
          </a:r>
          <a:endParaRPr lang="en-US" sz="2400" b="1" kern="1200" dirty="0"/>
        </a:p>
      </dsp:txBody>
      <dsp:txXfrm>
        <a:off x="40209" y="53069"/>
        <a:ext cx="7432902" cy="743262"/>
      </dsp:txXfrm>
    </dsp:sp>
    <dsp:sp modelId="{10CB0FD7-BBCF-418D-B596-2A314EC3F107}">
      <dsp:nvSpPr>
        <dsp:cNvPr id="0" name=""/>
        <dsp:cNvSpPr/>
      </dsp:nvSpPr>
      <dsp:spPr>
        <a:xfrm>
          <a:off x="0" y="836540"/>
          <a:ext cx="7513320" cy="12958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8548"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b="1" kern="1200" dirty="0" smtClean="0"/>
            <a:t>A marketing company established in the US provides advice on retail layout to a shopping </a:t>
          </a:r>
          <a:r>
            <a:rPr lang="en-US" sz="1800" b="1" kern="1200" dirty="0" err="1" smtClean="0"/>
            <a:t>centre</a:t>
          </a:r>
          <a:r>
            <a:rPr lang="en-US" sz="1800" b="1" kern="1200" dirty="0" smtClean="0"/>
            <a:t> in France, based on an analysis of customers’ movements throughout the </a:t>
          </a:r>
          <a:r>
            <a:rPr lang="en-US" sz="1800" b="1" kern="1200" dirty="0" err="1" smtClean="0"/>
            <a:t>centre</a:t>
          </a:r>
          <a:r>
            <a:rPr lang="en-US" sz="1800" b="1" kern="1200" dirty="0" smtClean="0"/>
            <a:t> collected through Wi-Fi tracking.</a:t>
          </a:r>
          <a:endParaRPr lang="en-US" sz="1800" b="1" kern="1200" dirty="0"/>
        </a:p>
      </dsp:txBody>
      <dsp:txXfrm>
        <a:off x="0" y="836540"/>
        <a:ext cx="7513320" cy="1295831"/>
      </dsp:txXfrm>
    </dsp:sp>
    <dsp:sp modelId="{795B5948-F824-4CF1-A241-15F7B5EE55CA}">
      <dsp:nvSpPr>
        <dsp:cNvPr id="0" name=""/>
        <dsp:cNvSpPr/>
      </dsp:nvSpPr>
      <dsp:spPr>
        <a:xfrm>
          <a:off x="0" y="2076528"/>
          <a:ext cx="7513320" cy="82368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smtClean="0"/>
            <a:t>GDPR applies as per Article 3 (2)(b)</a:t>
          </a:r>
          <a:endParaRPr lang="en-US" sz="2400" kern="1200" dirty="0"/>
        </a:p>
      </dsp:txBody>
      <dsp:txXfrm>
        <a:off x="40209" y="2116737"/>
        <a:ext cx="7432902" cy="743262"/>
      </dsp:txXfrm>
    </dsp:sp>
    <dsp:sp modelId="{8477A54F-CB7E-488D-9B2F-56B7F9C29328}">
      <dsp:nvSpPr>
        <dsp:cNvPr id="0" name=""/>
        <dsp:cNvSpPr/>
      </dsp:nvSpPr>
      <dsp:spPr>
        <a:xfrm>
          <a:off x="0" y="2956052"/>
          <a:ext cx="7513320" cy="12145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8548" tIns="24130" rIns="135128" bIns="24130" numCol="1" spcCol="1270" anchor="t" anchorCtr="0">
          <a:noAutofit/>
        </a:bodyPr>
        <a:lstStyle/>
        <a:p>
          <a:pPr marL="171450" lvl="1" indent="-171450" algn="l" defTabSz="822325">
            <a:lnSpc>
              <a:spcPct val="90000"/>
            </a:lnSpc>
            <a:spcBef>
              <a:spcPct val="0"/>
            </a:spcBef>
            <a:spcAft>
              <a:spcPct val="20000"/>
            </a:spcAft>
            <a:buChar char="••"/>
          </a:pPr>
          <a:r>
            <a:rPr lang="en-US" sz="1850" kern="1200" dirty="0" smtClean="0"/>
            <a:t>The analysis of a customers’ movements within the </a:t>
          </a:r>
          <a:r>
            <a:rPr lang="en-US" sz="1850" kern="1200" dirty="0" err="1" smtClean="0"/>
            <a:t>centre</a:t>
          </a:r>
          <a:r>
            <a:rPr lang="en-US" sz="1850" kern="1200" dirty="0" smtClean="0"/>
            <a:t> through Wi-Fi tracking will amount to the monitoring of individuals’ behaviour. In this case, the data subjects’ behaviour takes place in the Union since the shopping </a:t>
          </a:r>
          <a:r>
            <a:rPr lang="en-US" sz="1850" kern="1200" dirty="0" err="1" smtClean="0"/>
            <a:t>centre</a:t>
          </a:r>
          <a:r>
            <a:rPr lang="en-US" sz="1850" kern="1200" dirty="0" smtClean="0"/>
            <a:t> is located in France.</a:t>
          </a:r>
          <a:endParaRPr lang="en-US" sz="1850" kern="1200" dirty="0"/>
        </a:p>
      </dsp:txBody>
      <dsp:txXfrm>
        <a:off x="0" y="2956052"/>
        <a:ext cx="7513320" cy="1214527"/>
      </dsp:txXfrm>
    </dsp:sp>
    <dsp:sp modelId="{B7260943-4294-414A-9CC1-216FEA15CC47}">
      <dsp:nvSpPr>
        <dsp:cNvPr id="0" name=""/>
        <dsp:cNvSpPr/>
      </dsp:nvSpPr>
      <dsp:spPr>
        <a:xfrm>
          <a:off x="0" y="4170580"/>
          <a:ext cx="7513320" cy="82368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US" sz="1900" kern="1200" dirty="0" smtClean="0"/>
            <a:t>In accordance with Article 27, the controller will have to designate a representative in the Union.</a:t>
          </a:r>
          <a:endParaRPr lang="en-US" sz="1900" kern="1200" dirty="0"/>
        </a:p>
      </dsp:txBody>
      <dsp:txXfrm>
        <a:off x="40209" y="4210789"/>
        <a:ext cx="7432902" cy="7432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367EC8-B362-4BDA-B207-2BA1D5BFFB48}">
      <dsp:nvSpPr>
        <dsp:cNvPr id="0" name=""/>
        <dsp:cNvSpPr/>
      </dsp:nvSpPr>
      <dsp:spPr>
        <a:xfrm>
          <a:off x="0" y="0"/>
          <a:ext cx="5285435" cy="1097836"/>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en-US" sz="2000" b="0" kern="1200" dirty="0"/>
            <a:t>A single framework for data protection legislation across the EU which came into force on </a:t>
          </a:r>
          <a:r>
            <a:rPr lang="en-US" sz="2000" b="1" kern="1200" dirty="0"/>
            <a:t>25 May 2018</a:t>
          </a:r>
          <a:r>
            <a:rPr lang="en-US" sz="2000" b="0" kern="1200" dirty="0"/>
            <a:t>.</a:t>
          </a:r>
          <a:endParaRPr lang="en-US" sz="2000" kern="1200" dirty="0"/>
        </a:p>
      </dsp:txBody>
      <dsp:txXfrm>
        <a:off x="32155" y="32155"/>
        <a:ext cx="4100783" cy="1033526"/>
      </dsp:txXfrm>
    </dsp:sp>
    <dsp:sp modelId="{514C3F3A-5DDE-4960-9A1F-768812679867}">
      <dsp:nvSpPr>
        <dsp:cNvPr id="0" name=""/>
        <dsp:cNvSpPr/>
      </dsp:nvSpPr>
      <dsp:spPr>
        <a:xfrm>
          <a:off x="466361" y="1280808"/>
          <a:ext cx="5285435" cy="1097836"/>
        </a:xfrm>
        <a:prstGeom prst="roundRect">
          <a:avLst>
            <a:gd name="adj" fmla="val 10000"/>
          </a:avLst>
        </a:prstGeom>
        <a:solidFill>
          <a:schemeClr val="accent3">
            <a:hueOff val="3319512"/>
            <a:satOff val="-2731"/>
            <a:lumOff val="303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a:t>Contains 173 introductory clauses (Recitals), 11 chapters and  99 Articles</a:t>
          </a:r>
          <a:r>
            <a:rPr lang="en-US" sz="2000" kern="1200" dirty="0"/>
            <a:t>.</a:t>
          </a:r>
        </a:p>
      </dsp:txBody>
      <dsp:txXfrm>
        <a:off x="498516" y="1312963"/>
        <a:ext cx="4041169" cy="1033526"/>
      </dsp:txXfrm>
    </dsp:sp>
    <dsp:sp modelId="{52245FE6-E512-4473-9293-3E1D851D0476}">
      <dsp:nvSpPr>
        <dsp:cNvPr id="0" name=""/>
        <dsp:cNvSpPr/>
      </dsp:nvSpPr>
      <dsp:spPr>
        <a:xfrm>
          <a:off x="932723" y="2561617"/>
          <a:ext cx="5285435" cy="1097836"/>
        </a:xfrm>
        <a:prstGeom prst="roundRect">
          <a:avLst>
            <a:gd name="adj" fmla="val 10000"/>
          </a:avLst>
        </a:prstGeom>
        <a:solidFill>
          <a:schemeClr val="accent3">
            <a:hueOff val="6639025"/>
            <a:satOff val="-5461"/>
            <a:lumOff val="6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0" i="0" kern="1200" dirty="0"/>
            <a:t>It protects the fundamental rights and freedoms of data subjects and enable the free movement of personal data within the EU.</a:t>
          </a:r>
          <a:endParaRPr lang="en-US" sz="2000" kern="1200" dirty="0"/>
        </a:p>
      </dsp:txBody>
      <dsp:txXfrm>
        <a:off x="964878" y="2593772"/>
        <a:ext cx="4041169" cy="1033526"/>
      </dsp:txXfrm>
    </dsp:sp>
    <dsp:sp modelId="{215EFE9F-4167-4395-B533-9A12F5062D14}">
      <dsp:nvSpPr>
        <dsp:cNvPr id="0" name=""/>
        <dsp:cNvSpPr/>
      </dsp:nvSpPr>
      <dsp:spPr>
        <a:xfrm>
          <a:off x="4571841" y="832525"/>
          <a:ext cx="713593" cy="713593"/>
        </a:xfrm>
        <a:prstGeom prst="downArrow">
          <a:avLst>
            <a:gd name="adj1" fmla="val 55000"/>
            <a:gd name="adj2" fmla="val 45000"/>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lvl="0" algn="ctr" defTabSz="1511300">
            <a:lnSpc>
              <a:spcPct val="90000"/>
            </a:lnSpc>
            <a:spcBef>
              <a:spcPct val="0"/>
            </a:spcBef>
            <a:spcAft>
              <a:spcPct val="35000"/>
            </a:spcAft>
          </a:pPr>
          <a:endParaRPr lang="en-US" sz="3400" kern="1200"/>
        </a:p>
      </dsp:txBody>
      <dsp:txXfrm>
        <a:off x="4732399" y="832525"/>
        <a:ext cx="392477" cy="536979"/>
      </dsp:txXfrm>
    </dsp:sp>
    <dsp:sp modelId="{FAC36EE4-8B7D-4BCA-844E-B77C5F127764}">
      <dsp:nvSpPr>
        <dsp:cNvPr id="0" name=""/>
        <dsp:cNvSpPr/>
      </dsp:nvSpPr>
      <dsp:spPr>
        <a:xfrm>
          <a:off x="5038203" y="2106015"/>
          <a:ext cx="713593" cy="713593"/>
        </a:xfrm>
        <a:prstGeom prst="downArrow">
          <a:avLst>
            <a:gd name="adj1" fmla="val 55000"/>
            <a:gd name="adj2" fmla="val 45000"/>
          </a:avLst>
        </a:prstGeom>
        <a:solidFill>
          <a:schemeClr val="accent3">
            <a:tint val="40000"/>
            <a:alpha val="90000"/>
            <a:hueOff val="6438709"/>
            <a:satOff val="2504"/>
            <a:lumOff val="1030"/>
            <a:alphaOff val="0"/>
          </a:schemeClr>
        </a:solidFill>
        <a:ln w="25400" cap="flat" cmpd="sng" algn="ctr">
          <a:solidFill>
            <a:schemeClr val="accent3">
              <a:tint val="40000"/>
              <a:alpha val="90000"/>
              <a:hueOff val="6438709"/>
              <a:satOff val="2504"/>
              <a:lumOff val="103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lvl="0" algn="ctr" defTabSz="1511300">
            <a:lnSpc>
              <a:spcPct val="90000"/>
            </a:lnSpc>
            <a:spcBef>
              <a:spcPct val="0"/>
            </a:spcBef>
            <a:spcAft>
              <a:spcPct val="35000"/>
            </a:spcAft>
          </a:pPr>
          <a:endParaRPr lang="en-US" sz="3400" kern="1200"/>
        </a:p>
      </dsp:txBody>
      <dsp:txXfrm>
        <a:off x="5198761" y="2106015"/>
        <a:ext cx="392477" cy="536979"/>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EFD0BA-158C-4D09-9B15-7FACB3DCB561}">
      <dsp:nvSpPr>
        <dsp:cNvPr id="0" name=""/>
        <dsp:cNvSpPr/>
      </dsp:nvSpPr>
      <dsp:spPr>
        <a:xfrm>
          <a:off x="0" y="60958"/>
          <a:ext cx="7513320" cy="67056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b="1" kern="1200" dirty="0" smtClean="0"/>
            <a:t>Example 3</a:t>
          </a:r>
          <a:endParaRPr lang="en-US" sz="2400" b="1" kern="1200" dirty="0"/>
        </a:p>
      </dsp:txBody>
      <dsp:txXfrm>
        <a:off x="32734" y="93692"/>
        <a:ext cx="7447852" cy="605097"/>
      </dsp:txXfrm>
    </dsp:sp>
    <dsp:sp modelId="{10CB0FD7-BBCF-418D-B596-2A314EC3F107}">
      <dsp:nvSpPr>
        <dsp:cNvPr id="0" name=""/>
        <dsp:cNvSpPr/>
      </dsp:nvSpPr>
      <dsp:spPr>
        <a:xfrm>
          <a:off x="0" y="899158"/>
          <a:ext cx="7513320" cy="13865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8548" tIns="24130" rIns="135128" bIns="24130" numCol="1" spcCol="1270" anchor="t" anchorCtr="0">
          <a:noAutofit/>
        </a:bodyPr>
        <a:lstStyle/>
        <a:p>
          <a:pPr marL="171450" lvl="1" indent="-171450" algn="l" defTabSz="844550">
            <a:lnSpc>
              <a:spcPct val="90000"/>
            </a:lnSpc>
            <a:spcBef>
              <a:spcPct val="0"/>
            </a:spcBef>
            <a:spcAft>
              <a:spcPct val="20000"/>
            </a:spcAft>
            <a:buChar char="••"/>
          </a:pPr>
          <a:r>
            <a:rPr lang="en-US" sz="1900" b="1" kern="1200" dirty="0" smtClean="0"/>
            <a:t>A private company based in Monaco processes personal data of its employees for the purposes of salary payment. A large number of the company’s employees are French and Italian residents.</a:t>
          </a:r>
          <a:endParaRPr lang="en-US" sz="1900" b="1" kern="1200" dirty="0"/>
        </a:p>
      </dsp:txBody>
      <dsp:txXfrm>
        <a:off x="0" y="899158"/>
        <a:ext cx="7513320" cy="1386546"/>
      </dsp:txXfrm>
    </dsp:sp>
    <dsp:sp modelId="{795B5948-F824-4CF1-A241-15F7B5EE55CA}">
      <dsp:nvSpPr>
        <dsp:cNvPr id="0" name=""/>
        <dsp:cNvSpPr/>
      </dsp:nvSpPr>
      <dsp:spPr>
        <a:xfrm>
          <a:off x="0" y="2197257"/>
          <a:ext cx="7513320" cy="820445"/>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smtClean="0"/>
            <a:t>The private company is not subject to the provisions of the GDPR.</a:t>
          </a:r>
          <a:endParaRPr lang="en-US" sz="2400" kern="1200" dirty="0"/>
        </a:p>
      </dsp:txBody>
      <dsp:txXfrm>
        <a:off x="40051" y="2237308"/>
        <a:ext cx="7433218" cy="740343"/>
      </dsp:txXfrm>
    </dsp:sp>
    <dsp:sp modelId="{8477A54F-CB7E-488D-9B2F-56B7F9C29328}">
      <dsp:nvSpPr>
        <dsp:cNvPr id="0" name=""/>
        <dsp:cNvSpPr/>
      </dsp:nvSpPr>
      <dsp:spPr>
        <a:xfrm>
          <a:off x="0" y="3106149"/>
          <a:ext cx="7513320" cy="16723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8548" tIns="24130" rIns="135128" bIns="24130" numCol="1" spcCol="1270" anchor="t" anchorCtr="0">
          <a:noAutofit/>
        </a:bodyPr>
        <a:lstStyle/>
        <a:p>
          <a:pPr marL="171450" lvl="1" indent="-171450" algn="l" defTabSz="844550">
            <a:lnSpc>
              <a:spcPct val="90000"/>
            </a:lnSpc>
            <a:spcBef>
              <a:spcPct val="0"/>
            </a:spcBef>
            <a:spcAft>
              <a:spcPct val="20000"/>
            </a:spcAft>
            <a:buChar char="••"/>
          </a:pPr>
          <a:r>
            <a:rPr lang="en-US" sz="1900" kern="1200" dirty="0" smtClean="0"/>
            <a:t>While the processing carried out by the company relates to data subjects in France and Italy, it does not takes place in the context of an offer of goods or services.</a:t>
          </a:r>
          <a:endParaRPr lang="en-US" sz="1900" kern="1200" dirty="0"/>
        </a:p>
        <a:p>
          <a:pPr marL="171450" lvl="1" indent="-171450" algn="l" defTabSz="844550">
            <a:lnSpc>
              <a:spcPct val="90000"/>
            </a:lnSpc>
            <a:spcBef>
              <a:spcPct val="0"/>
            </a:spcBef>
            <a:spcAft>
              <a:spcPct val="20000"/>
            </a:spcAft>
            <a:buChar char="••"/>
          </a:pPr>
          <a:r>
            <a:rPr lang="en-US" sz="1900" kern="1200" dirty="0" smtClean="0"/>
            <a:t>Human resources management, including salary payment by a third-country company cannot be considered as an offer of service within the meaning of Art 3(2)a. </a:t>
          </a:r>
          <a:endParaRPr lang="en-US" sz="1900" kern="1200" dirty="0"/>
        </a:p>
      </dsp:txBody>
      <dsp:txXfrm>
        <a:off x="0" y="3106149"/>
        <a:ext cx="7513320" cy="1672377"/>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EFD0BA-158C-4D09-9B15-7FACB3DCB561}">
      <dsp:nvSpPr>
        <dsp:cNvPr id="0" name=""/>
        <dsp:cNvSpPr/>
      </dsp:nvSpPr>
      <dsp:spPr>
        <a:xfrm>
          <a:off x="0" y="0"/>
          <a:ext cx="7513320" cy="681042"/>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b="1" kern="1200" dirty="0" smtClean="0"/>
            <a:t>Example 4</a:t>
          </a:r>
          <a:endParaRPr lang="en-US" sz="2400" b="1" kern="1200" dirty="0"/>
        </a:p>
      </dsp:txBody>
      <dsp:txXfrm>
        <a:off x="33246" y="33246"/>
        <a:ext cx="7446828" cy="614550"/>
      </dsp:txXfrm>
    </dsp:sp>
    <dsp:sp modelId="{10CB0FD7-BBCF-418D-B596-2A314EC3F107}">
      <dsp:nvSpPr>
        <dsp:cNvPr id="0" name=""/>
        <dsp:cNvSpPr/>
      </dsp:nvSpPr>
      <dsp:spPr>
        <a:xfrm>
          <a:off x="0" y="816676"/>
          <a:ext cx="7513320" cy="21123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8548" tIns="24130" rIns="135128" bIns="24130" numCol="1" spcCol="1270" anchor="t" anchorCtr="0">
          <a:noAutofit/>
        </a:bodyPr>
        <a:lstStyle/>
        <a:p>
          <a:pPr marL="171450" lvl="1" indent="-171450" algn="l" defTabSz="844550">
            <a:lnSpc>
              <a:spcPct val="90000"/>
            </a:lnSpc>
            <a:spcBef>
              <a:spcPct val="0"/>
            </a:spcBef>
            <a:spcAft>
              <a:spcPct val="20000"/>
            </a:spcAft>
            <a:buChar char="••"/>
          </a:pPr>
          <a:r>
            <a:rPr lang="en-US" sz="1900" b="1" kern="1200" dirty="0" smtClean="0"/>
            <a:t>A bank in Taiwan has customers that are residing in Taiwan but hold German citizenship.</a:t>
          </a:r>
          <a:endParaRPr lang="en-US" sz="1900" b="1" kern="1200" dirty="0"/>
        </a:p>
        <a:p>
          <a:pPr marL="171450" lvl="1" indent="-171450" algn="l" defTabSz="844550">
            <a:lnSpc>
              <a:spcPct val="90000"/>
            </a:lnSpc>
            <a:spcBef>
              <a:spcPct val="0"/>
            </a:spcBef>
            <a:spcAft>
              <a:spcPct val="20000"/>
            </a:spcAft>
            <a:buChar char="••"/>
          </a:pPr>
          <a:r>
            <a:rPr lang="en-US" sz="1900" b="1" kern="1200" dirty="0" smtClean="0"/>
            <a:t>The bank is active only in Taiwan; its activities are not directed at the EU market. The bank's processing of the personal data of its German customers is not subject to the GDPR.</a:t>
          </a:r>
        </a:p>
      </dsp:txBody>
      <dsp:txXfrm>
        <a:off x="0" y="816676"/>
        <a:ext cx="7513320" cy="2112316"/>
      </dsp:txXfrm>
    </dsp:sp>
    <dsp:sp modelId="{795B5948-F824-4CF1-A241-15F7B5EE55CA}">
      <dsp:nvSpPr>
        <dsp:cNvPr id="0" name=""/>
        <dsp:cNvSpPr/>
      </dsp:nvSpPr>
      <dsp:spPr>
        <a:xfrm>
          <a:off x="0" y="2717932"/>
          <a:ext cx="7513320" cy="833264"/>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smtClean="0"/>
            <a:t>Example 5</a:t>
          </a:r>
          <a:endParaRPr lang="en-US" sz="2400" kern="1200" dirty="0"/>
        </a:p>
      </dsp:txBody>
      <dsp:txXfrm>
        <a:off x="40677" y="2758609"/>
        <a:ext cx="7431966" cy="751910"/>
      </dsp:txXfrm>
    </dsp:sp>
    <dsp:sp modelId="{8477A54F-CB7E-488D-9B2F-56B7F9C29328}">
      <dsp:nvSpPr>
        <dsp:cNvPr id="0" name=""/>
        <dsp:cNvSpPr/>
      </dsp:nvSpPr>
      <dsp:spPr>
        <a:xfrm>
          <a:off x="0" y="3762257"/>
          <a:ext cx="7513320" cy="11092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8548" tIns="24130" rIns="135128" bIns="24130" numCol="1" spcCol="1270" anchor="t" anchorCtr="0">
          <a:noAutofit/>
        </a:bodyPr>
        <a:lstStyle/>
        <a:p>
          <a:pPr marL="171450" lvl="1" indent="-171450" algn="l" defTabSz="844550">
            <a:lnSpc>
              <a:spcPct val="90000"/>
            </a:lnSpc>
            <a:spcBef>
              <a:spcPct val="0"/>
            </a:spcBef>
            <a:spcAft>
              <a:spcPct val="20000"/>
            </a:spcAft>
            <a:buChar char="••"/>
          </a:pPr>
          <a:r>
            <a:rPr lang="en-US" sz="1900" b="1" kern="1200" dirty="0" smtClean="0"/>
            <a:t>The Canadian immigration authority processes personal data of EU citizens when entering the Canadian territory for the purpose of examining their visa application. This processing is not subject to the GDPR.</a:t>
          </a:r>
          <a:endParaRPr lang="en-US" sz="1900" b="1" kern="1200" dirty="0"/>
        </a:p>
      </dsp:txBody>
      <dsp:txXfrm>
        <a:off x="0" y="3762257"/>
        <a:ext cx="7513320" cy="1109230"/>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B294B7-3AA4-418C-B77F-6A4383843470}">
      <dsp:nvSpPr>
        <dsp:cNvPr id="0" name=""/>
        <dsp:cNvSpPr/>
      </dsp:nvSpPr>
      <dsp:spPr>
        <a:xfrm>
          <a:off x="-5707" y="11211"/>
          <a:ext cx="4477832" cy="4477832"/>
        </a:xfrm>
        <a:prstGeom prst="pie">
          <a:avLst>
            <a:gd name="adj1" fmla="val 5400000"/>
            <a:gd name="adj2" fmla="val 1620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62A1C8-A464-41F5-913B-DF074D7AB3F2}">
      <dsp:nvSpPr>
        <dsp:cNvPr id="0" name=""/>
        <dsp:cNvSpPr/>
      </dsp:nvSpPr>
      <dsp:spPr>
        <a:xfrm>
          <a:off x="2233208" y="11211"/>
          <a:ext cx="5224137" cy="4477832"/>
        </a:xfrm>
        <a:prstGeom prst="rect">
          <a:avLst/>
        </a:prstGeom>
        <a:solidFill>
          <a:schemeClr val="bg1">
            <a:lumMod val="9500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0" kern="1200" cap="none" spc="0" dirty="0" smtClean="0">
              <a:ln w="0"/>
              <a:effectLst>
                <a:outerShdw blurRad="38100" dist="25400" dir="5400000" algn="ctr" rotWithShape="0">
                  <a:srgbClr val="6E747A">
                    <a:alpha val="43000"/>
                  </a:srgbClr>
                </a:outerShdw>
              </a:effectLst>
            </a:rPr>
            <a:t>Have you implemented safeguards for transfers outside Mauritius and/or cross border transfers for EU?</a:t>
          </a:r>
          <a:endParaRPr lang="en-US" sz="2400" b="0" i="0" kern="1200" cap="none" spc="0" dirty="0">
            <a:ln w="0"/>
            <a:effectLst>
              <a:outerShdw blurRad="38100" dist="25400" dir="5400000" algn="ctr" rotWithShape="0">
                <a:srgbClr val="6E747A">
                  <a:alpha val="43000"/>
                </a:srgbClr>
              </a:outerShdw>
            </a:effectLst>
          </a:endParaRPr>
        </a:p>
      </dsp:txBody>
      <dsp:txXfrm>
        <a:off x="2233208" y="11211"/>
        <a:ext cx="5224137" cy="1343352"/>
      </dsp:txXfrm>
    </dsp:sp>
    <dsp:sp modelId="{71E6AD98-1A87-4BBD-BC4D-78500CA4192B}">
      <dsp:nvSpPr>
        <dsp:cNvPr id="0" name=""/>
        <dsp:cNvSpPr/>
      </dsp:nvSpPr>
      <dsp:spPr>
        <a:xfrm>
          <a:off x="777914" y="1354564"/>
          <a:ext cx="2910588" cy="2910588"/>
        </a:xfrm>
        <a:prstGeom prst="pie">
          <a:avLst>
            <a:gd name="adj1" fmla="val 5400000"/>
            <a:gd name="adj2" fmla="val 16200000"/>
          </a:avLst>
        </a:prstGeom>
        <a:solidFill>
          <a:schemeClr val="accent4">
            <a:hueOff val="1754093"/>
            <a:satOff val="4262"/>
            <a:lumOff val="696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B40D704-8440-44A3-ADF2-06CAA817E7EB}">
      <dsp:nvSpPr>
        <dsp:cNvPr id="0" name=""/>
        <dsp:cNvSpPr/>
      </dsp:nvSpPr>
      <dsp:spPr>
        <a:xfrm>
          <a:off x="2221794" y="1481452"/>
          <a:ext cx="5246967" cy="3018803"/>
        </a:xfrm>
        <a:prstGeom prst="rect">
          <a:avLst/>
        </a:prstGeom>
        <a:solidFill>
          <a:schemeClr val="accent1">
            <a:lumMod val="20000"/>
            <a:lumOff val="80000"/>
          </a:schemeClr>
        </a:solidFill>
        <a:ln w="25400" cap="flat" cmpd="sng" algn="ctr">
          <a:solidFill>
            <a:schemeClr val="accent4">
              <a:hueOff val="1754093"/>
              <a:satOff val="4262"/>
              <a:lumOff val="696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endParaRPr lang="en-US" sz="1800" b="1" kern="1200" cap="none" spc="0" dirty="0" smtClean="0">
            <a:ln w="0"/>
            <a:effectLst>
              <a:outerShdw blurRad="38100" dist="25400" dir="5400000" algn="ctr" rotWithShape="0">
                <a:srgbClr val="6E747A">
                  <a:alpha val="43000"/>
                </a:srgbClr>
              </a:outerShdw>
            </a:effectLst>
          </a:endParaRPr>
        </a:p>
        <a:p>
          <a:pPr lvl="0" algn="ctr" defTabSz="800100">
            <a:lnSpc>
              <a:spcPct val="90000"/>
            </a:lnSpc>
            <a:spcBef>
              <a:spcPct val="0"/>
            </a:spcBef>
            <a:spcAft>
              <a:spcPct val="35000"/>
            </a:spcAft>
          </a:pPr>
          <a:endParaRPr lang="en-US" sz="1800" b="1" kern="1200" cap="none" spc="0" dirty="0" smtClean="0">
            <a:ln w="0"/>
            <a:effectLst>
              <a:outerShdw blurRad="38100" dist="25400" dir="5400000" algn="ctr" rotWithShape="0">
                <a:srgbClr val="6E747A">
                  <a:alpha val="43000"/>
                </a:srgbClr>
              </a:outerShdw>
            </a:effectLst>
          </a:endParaRPr>
        </a:p>
        <a:p>
          <a:pPr lvl="0" algn="ctr" defTabSz="800100">
            <a:lnSpc>
              <a:spcPct val="90000"/>
            </a:lnSpc>
            <a:spcBef>
              <a:spcPct val="0"/>
            </a:spcBef>
            <a:spcAft>
              <a:spcPct val="35000"/>
            </a:spcAft>
          </a:pPr>
          <a:endParaRPr lang="en-US" sz="1800" b="1" kern="1200" cap="none" spc="0" dirty="0" smtClean="0">
            <a:ln w="0"/>
            <a:effectLst>
              <a:outerShdw blurRad="38100" dist="25400" dir="5400000" algn="ctr" rotWithShape="0">
                <a:srgbClr val="6E747A">
                  <a:alpha val="43000"/>
                </a:srgbClr>
              </a:outerShdw>
            </a:effectLst>
          </a:endParaRPr>
        </a:p>
        <a:p>
          <a:pPr lvl="0" algn="ctr" defTabSz="800100">
            <a:lnSpc>
              <a:spcPct val="90000"/>
            </a:lnSpc>
            <a:spcBef>
              <a:spcPct val="0"/>
            </a:spcBef>
            <a:spcAft>
              <a:spcPct val="35000"/>
            </a:spcAft>
          </a:pPr>
          <a:r>
            <a:rPr lang="en-US" sz="1800" b="1" kern="1200" cap="none" spc="0" dirty="0" smtClean="0">
              <a:ln w="0"/>
              <a:effectLst>
                <a:outerShdw blurRad="38100" dist="25400" dir="5400000" algn="ctr" rotWithShape="0">
                  <a:srgbClr val="6E747A">
                    <a:alpha val="43000"/>
                  </a:srgbClr>
                </a:outerShdw>
              </a:effectLst>
            </a:rPr>
            <a:t>You should:</a:t>
          </a:r>
        </a:p>
        <a:p>
          <a:pPr lvl="0" algn="ctr" defTabSz="800100">
            <a:lnSpc>
              <a:spcPct val="90000"/>
            </a:lnSpc>
            <a:spcBef>
              <a:spcPct val="0"/>
            </a:spcBef>
            <a:spcAft>
              <a:spcPct val="35000"/>
            </a:spcAft>
          </a:pPr>
          <a:r>
            <a:rPr lang="en-US" sz="1800" b="0" kern="1200" cap="none" spc="0" dirty="0" smtClean="0">
              <a:ln w="0"/>
              <a:effectLst>
                <a:outerShdw blurRad="38100" dist="25400" dir="5400000" algn="ctr" rotWithShape="0">
                  <a:srgbClr val="6E747A">
                    <a:alpha val="43000"/>
                  </a:srgbClr>
                </a:outerShdw>
              </a:effectLst>
            </a:rPr>
            <a:t>- </a:t>
          </a:r>
          <a:r>
            <a:rPr lang="en-US" sz="1800" b="0" kern="1200" dirty="0" smtClean="0">
              <a:latin typeface="Lato"/>
            </a:rPr>
            <a:t>Identify all conditions in which personal data are transferred to recipients located abroad</a:t>
          </a:r>
          <a:r>
            <a:rPr lang="en-US" sz="1800" b="0" kern="1200" cap="none" spc="0" dirty="0" smtClean="0">
              <a:ln w="0"/>
              <a:effectLst>
                <a:outerShdw blurRad="38100" dist="25400" dir="5400000" algn="ctr" rotWithShape="0">
                  <a:srgbClr val="6E747A">
                    <a:alpha val="43000"/>
                  </a:srgbClr>
                </a:outerShdw>
              </a:effectLst>
            </a:rPr>
            <a:t>;</a:t>
          </a:r>
        </a:p>
        <a:p>
          <a:pPr lvl="0" algn="ctr" defTabSz="800100">
            <a:lnSpc>
              <a:spcPct val="90000"/>
            </a:lnSpc>
            <a:spcBef>
              <a:spcPct val="0"/>
            </a:spcBef>
            <a:spcAft>
              <a:spcPct val="35000"/>
            </a:spcAft>
          </a:pPr>
          <a:r>
            <a:rPr lang="en-US" sz="1800" b="0" kern="1200" cap="none" spc="0" dirty="0" smtClean="0">
              <a:ln w="0"/>
              <a:effectLst>
                <a:outerShdw blurRad="38100" dist="25400" dir="5400000" algn="ctr" rotWithShape="0">
                  <a:srgbClr val="6E747A">
                    <a:alpha val="43000"/>
                  </a:srgbClr>
                </a:outerShdw>
              </a:effectLst>
            </a:rPr>
            <a:t>-</a:t>
          </a:r>
          <a:r>
            <a:rPr lang="en-US" sz="1800" b="0" kern="1200" dirty="0" smtClean="0">
              <a:latin typeface="Lato"/>
            </a:rPr>
            <a:t>Inform data subjects of eventual transfer where necessary.</a:t>
          </a:r>
        </a:p>
        <a:p>
          <a:pPr lvl="0" algn="ctr" defTabSz="800100">
            <a:lnSpc>
              <a:spcPct val="90000"/>
            </a:lnSpc>
            <a:spcBef>
              <a:spcPct val="0"/>
            </a:spcBef>
            <a:spcAft>
              <a:spcPct val="35000"/>
            </a:spcAft>
          </a:pPr>
          <a:r>
            <a:rPr lang="en-US" sz="1800" b="0" kern="1200" dirty="0" smtClean="0">
              <a:latin typeface="Lato"/>
            </a:rPr>
            <a:t>- Implement appropriate safeguards for the transfer. The onus lies on you to ch0ose the required security measures for the transfer.</a:t>
          </a:r>
          <a:endParaRPr lang="en-GB" sz="1800" b="0" kern="1200" dirty="0" smtClean="0">
            <a:latin typeface="Lato"/>
          </a:endParaRPr>
        </a:p>
      </dsp:txBody>
      <dsp:txXfrm>
        <a:off x="2221794" y="1481452"/>
        <a:ext cx="5246967" cy="1393293"/>
      </dsp:txXfrm>
    </dsp:sp>
    <dsp:sp modelId="{796A6A5F-498C-4526-B83D-B387BC7981C5}">
      <dsp:nvSpPr>
        <dsp:cNvPr id="0" name=""/>
        <dsp:cNvSpPr/>
      </dsp:nvSpPr>
      <dsp:spPr>
        <a:xfrm>
          <a:off x="1561534" y="2697912"/>
          <a:ext cx="1343348" cy="1343348"/>
        </a:xfrm>
        <a:prstGeom prst="pie">
          <a:avLst>
            <a:gd name="adj1" fmla="val 5400000"/>
            <a:gd name="adj2" fmla="val 16200000"/>
          </a:avLst>
        </a:prstGeom>
        <a:solidFill>
          <a:schemeClr val="accent4">
            <a:hueOff val="3508185"/>
            <a:satOff val="8525"/>
            <a:lumOff val="1392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543306D-6689-41D4-AE4E-4B40BF9DDEEC}">
      <dsp:nvSpPr>
        <dsp:cNvPr id="0" name=""/>
        <dsp:cNvSpPr/>
      </dsp:nvSpPr>
      <dsp:spPr>
        <a:xfrm>
          <a:off x="2238903" y="4039205"/>
          <a:ext cx="5224137" cy="431349"/>
        </a:xfrm>
        <a:prstGeom prst="rect">
          <a:avLst/>
        </a:prstGeom>
        <a:solidFill>
          <a:schemeClr val="accent1">
            <a:lumMod val="20000"/>
            <a:lumOff val="80000"/>
          </a:schemeClr>
        </a:solidFill>
        <a:ln w="25400" cap="flat" cmpd="sng" algn="ctr">
          <a:solidFill>
            <a:schemeClr val="accent4">
              <a:hueOff val="3508185"/>
              <a:satOff val="8525"/>
              <a:lumOff val="1392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n-GB" sz="1200" b="0" kern="1200" dirty="0" smtClean="0">
              <a:latin typeface="Lato"/>
            </a:rPr>
            <a:t>Articles 44 to 49 of GDPR</a:t>
          </a:r>
        </a:p>
        <a:p>
          <a:pPr lvl="0" algn="l" defTabSz="533400">
            <a:lnSpc>
              <a:spcPct val="90000"/>
            </a:lnSpc>
            <a:spcBef>
              <a:spcPct val="0"/>
            </a:spcBef>
            <a:spcAft>
              <a:spcPct val="35000"/>
            </a:spcAft>
          </a:pPr>
          <a:r>
            <a:rPr lang="en-GB" sz="1200" b="0" kern="1200" dirty="0" smtClean="0">
              <a:latin typeface="Lato"/>
            </a:rPr>
            <a:t>Section 36 of DPA </a:t>
          </a:r>
        </a:p>
      </dsp:txBody>
      <dsp:txXfrm>
        <a:off x="2238903" y="4039205"/>
        <a:ext cx="5224137" cy="43134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86742E-9B88-4C42-B5F0-F10486A96EFA}">
      <dsp:nvSpPr>
        <dsp:cNvPr id="0" name=""/>
        <dsp:cNvSpPr/>
      </dsp:nvSpPr>
      <dsp:spPr>
        <a:xfrm>
          <a:off x="3432" y="17832"/>
          <a:ext cx="1755516" cy="29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38100" rIns="106680" bIns="38100" numCol="1" spcCol="1270" anchor="ctr" anchorCtr="0">
          <a:noAutofit/>
        </a:bodyPr>
        <a:lstStyle/>
        <a:p>
          <a:pPr lvl="0" algn="r" defTabSz="666750">
            <a:lnSpc>
              <a:spcPct val="90000"/>
            </a:lnSpc>
            <a:spcBef>
              <a:spcPct val="0"/>
            </a:spcBef>
            <a:spcAft>
              <a:spcPct val="35000"/>
            </a:spcAft>
          </a:pPr>
          <a:r>
            <a:rPr lang="en-US" sz="1500" b="0" i="0" kern="1200" dirty="0"/>
            <a:t>Chapter 1</a:t>
          </a:r>
        </a:p>
      </dsp:txBody>
      <dsp:txXfrm>
        <a:off x="3432" y="17832"/>
        <a:ext cx="1755516" cy="297000"/>
      </dsp:txXfrm>
    </dsp:sp>
    <dsp:sp modelId="{D2723758-12B8-4A7F-9FA9-964ED9824450}">
      <dsp:nvSpPr>
        <dsp:cNvPr id="0" name=""/>
        <dsp:cNvSpPr/>
      </dsp:nvSpPr>
      <dsp:spPr>
        <a:xfrm>
          <a:off x="1758948" y="17832"/>
          <a:ext cx="351103" cy="297000"/>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8A31E42-227C-4EC7-B809-B6BDAA29322D}">
      <dsp:nvSpPr>
        <dsp:cNvPr id="0" name=""/>
        <dsp:cNvSpPr/>
      </dsp:nvSpPr>
      <dsp:spPr>
        <a:xfrm>
          <a:off x="2250493" y="17832"/>
          <a:ext cx="4775004" cy="2970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US" sz="1400" b="0" i="0" kern="1200" dirty="0"/>
            <a:t>General Provisions (Art. 1 to 4)</a:t>
          </a:r>
        </a:p>
      </dsp:txBody>
      <dsp:txXfrm>
        <a:off x="2250493" y="17832"/>
        <a:ext cx="4775004" cy="297000"/>
      </dsp:txXfrm>
    </dsp:sp>
    <dsp:sp modelId="{653E1552-A285-4DBC-8506-FC42C5001B93}">
      <dsp:nvSpPr>
        <dsp:cNvPr id="0" name=""/>
        <dsp:cNvSpPr/>
      </dsp:nvSpPr>
      <dsp:spPr>
        <a:xfrm>
          <a:off x="3432" y="368832"/>
          <a:ext cx="1755516" cy="29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38100" rIns="106680" bIns="38100" numCol="1" spcCol="1270" anchor="ctr" anchorCtr="0">
          <a:noAutofit/>
        </a:bodyPr>
        <a:lstStyle/>
        <a:p>
          <a:pPr lvl="0" algn="r" defTabSz="666750">
            <a:lnSpc>
              <a:spcPct val="90000"/>
            </a:lnSpc>
            <a:spcBef>
              <a:spcPct val="0"/>
            </a:spcBef>
            <a:spcAft>
              <a:spcPct val="35000"/>
            </a:spcAft>
          </a:pPr>
          <a:r>
            <a:rPr lang="en-US" sz="1500" b="0" i="0" kern="1200" dirty="0"/>
            <a:t>Chapter 2</a:t>
          </a:r>
        </a:p>
      </dsp:txBody>
      <dsp:txXfrm>
        <a:off x="3432" y="368832"/>
        <a:ext cx="1755516" cy="297000"/>
      </dsp:txXfrm>
    </dsp:sp>
    <dsp:sp modelId="{504C6E7A-E4A5-4822-9E84-071C2D6121BB}">
      <dsp:nvSpPr>
        <dsp:cNvPr id="0" name=""/>
        <dsp:cNvSpPr/>
      </dsp:nvSpPr>
      <dsp:spPr>
        <a:xfrm>
          <a:off x="1758948" y="368832"/>
          <a:ext cx="351103" cy="297000"/>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712EDFC-6A9A-495F-AE35-6F555B8A5C43}">
      <dsp:nvSpPr>
        <dsp:cNvPr id="0" name=""/>
        <dsp:cNvSpPr/>
      </dsp:nvSpPr>
      <dsp:spPr>
        <a:xfrm>
          <a:off x="2250493" y="368832"/>
          <a:ext cx="4775004" cy="2970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US" altLang="en-US" sz="1400" b="0" i="0" kern="1200" dirty="0"/>
            <a:t>Principles (Art. 5 to 11)</a:t>
          </a:r>
          <a:endParaRPr lang="en-US" sz="1400" b="0" i="0" kern="1200" dirty="0"/>
        </a:p>
      </dsp:txBody>
      <dsp:txXfrm>
        <a:off x="2250493" y="368832"/>
        <a:ext cx="4775004" cy="297000"/>
      </dsp:txXfrm>
    </dsp:sp>
    <dsp:sp modelId="{C35780CF-2B2B-4B28-A9F6-96A0E6444251}">
      <dsp:nvSpPr>
        <dsp:cNvPr id="0" name=""/>
        <dsp:cNvSpPr/>
      </dsp:nvSpPr>
      <dsp:spPr>
        <a:xfrm>
          <a:off x="3432" y="719832"/>
          <a:ext cx="1755516" cy="29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38100" rIns="106680" bIns="38100" numCol="1" spcCol="1270" anchor="ctr" anchorCtr="0">
          <a:noAutofit/>
        </a:bodyPr>
        <a:lstStyle/>
        <a:p>
          <a:pPr lvl="0" algn="r" defTabSz="666750">
            <a:lnSpc>
              <a:spcPct val="90000"/>
            </a:lnSpc>
            <a:spcBef>
              <a:spcPct val="0"/>
            </a:spcBef>
            <a:spcAft>
              <a:spcPct val="35000"/>
            </a:spcAft>
          </a:pPr>
          <a:r>
            <a:rPr lang="en-US" sz="1500" b="0" i="0" kern="1200" dirty="0"/>
            <a:t>Chapter 3</a:t>
          </a:r>
        </a:p>
      </dsp:txBody>
      <dsp:txXfrm>
        <a:off x="3432" y="719832"/>
        <a:ext cx="1755516" cy="297000"/>
      </dsp:txXfrm>
    </dsp:sp>
    <dsp:sp modelId="{338EBF0B-8B02-43F5-B50E-FB5E448DF9F9}">
      <dsp:nvSpPr>
        <dsp:cNvPr id="0" name=""/>
        <dsp:cNvSpPr/>
      </dsp:nvSpPr>
      <dsp:spPr>
        <a:xfrm>
          <a:off x="1758948" y="719832"/>
          <a:ext cx="351103" cy="297000"/>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84C8207-A608-4C7D-A255-3C3661A1B786}">
      <dsp:nvSpPr>
        <dsp:cNvPr id="0" name=""/>
        <dsp:cNvSpPr/>
      </dsp:nvSpPr>
      <dsp:spPr>
        <a:xfrm>
          <a:off x="2250493" y="719832"/>
          <a:ext cx="4775004" cy="2970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US" altLang="en-US" sz="1400" b="0" i="0" kern="1200" dirty="0"/>
            <a:t>Rights of the Data Subject (Art. 12 to 23) </a:t>
          </a:r>
          <a:endParaRPr lang="en-US" sz="1400" b="0" i="0" kern="1200" dirty="0"/>
        </a:p>
      </dsp:txBody>
      <dsp:txXfrm>
        <a:off x="2250493" y="719832"/>
        <a:ext cx="4775004" cy="297000"/>
      </dsp:txXfrm>
    </dsp:sp>
    <dsp:sp modelId="{D040F172-B6A4-4C86-8AB6-2D0D0E012F6A}">
      <dsp:nvSpPr>
        <dsp:cNvPr id="0" name=""/>
        <dsp:cNvSpPr/>
      </dsp:nvSpPr>
      <dsp:spPr>
        <a:xfrm>
          <a:off x="3432" y="1070833"/>
          <a:ext cx="1755516" cy="29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38100" rIns="106680" bIns="38100" numCol="1" spcCol="1270" anchor="ctr" anchorCtr="0">
          <a:noAutofit/>
        </a:bodyPr>
        <a:lstStyle/>
        <a:p>
          <a:pPr lvl="0" algn="r" defTabSz="666750">
            <a:lnSpc>
              <a:spcPct val="90000"/>
            </a:lnSpc>
            <a:spcBef>
              <a:spcPct val="0"/>
            </a:spcBef>
            <a:spcAft>
              <a:spcPct val="35000"/>
            </a:spcAft>
          </a:pPr>
          <a:r>
            <a:rPr lang="en-US" sz="1500" b="0" i="0" kern="1200" dirty="0"/>
            <a:t>Chapter 4</a:t>
          </a:r>
        </a:p>
      </dsp:txBody>
      <dsp:txXfrm>
        <a:off x="3432" y="1070833"/>
        <a:ext cx="1755516" cy="297000"/>
      </dsp:txXfrm>
    </dsp:sp>
    <dsp:sp modelId="{DFE37F98-0FBC-4183-9FCE-7EB872EF4262}">
      <dsp:nvSpPr>
        <dsp:cNvPr id="0" name=""/>
        <dsp:cNvSpPr/>
      </dsp:nvSpPr>
      <dsp:spPr>
        <a:xfrm>
          <a:off x="1758948" y="1070833"/>
          <a:ext cx="351103" cy="297000"/>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C5CBDDC-45F0-4DC4-9134-3101E9CAFB6A}">
      <dsp:nvSpPr>
        <dsp:cNvPr id="0" name=""/>
        <dsp:cNvSpPr/>
      </dsp:nvSpPr>
      <dsp:spPr>
        <a:xfrm>
          <a:off x="2250493" y="1070833"/>
          <a:ext cx="4775004" cy="2970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US" altLang="en-US" sz="1400" b="0" i="0" kern="1200" dirty="0"/>
            <a:t>Controller and Processor (Art. 24 to 43) </a:t>
          </a:r>
          <a:endParaRPr lang="en-US" sz="1400" b="0" i="0" kern="1200" dirty="0"/>
        </a:p>
      </dsp:txBody>
      <dsp:txXfrm>
        <a:off x="2250493" y="1070833"/>
        <a:ext cx="4775004" cy="297000"/>
      </dsp:txXfrm>
    </dsp:sp>
    <dsp:sp modelId="{63089B5A-EE9F-47E2-9C04-F375C46725FB}">
      <dsp:nvSpPr>
        <dsp:cNvPr id="0" name=""/>
        <dsp:cNvSpPr/>
      </dsp:nvSpPr>
      <dsp:spPr>
        <a:xfrm>
          <a:off x="3432" y="1514645"/>
          <a:ext cx="1755516" cy="29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38100" rIns="106680" bIns="38100" numCol="1" spcCol="1270" anchor="ctr" anchorCtr="0">
          <a:noAutofit/>
        </a:bodyPr>
        <a:lstStyle/>
        <a:p>
          <a:pPr lvl="0" algn="r" defTabSz="666750">
            <a:lnSpc>
              <a:spcPct val="90000"/>
            </a:lnSpc>
            <a:spcBef>
              <a:spcPct val="0"/>
            </a:spcBef>
            <a:spcAft>
              <a:spcPct val="35000"/>
            </a:spcAft>
          </a:pPr>
          <a:r>
            <a:rPr lang="en-US" sz="1500" b="0" i="0" kern="1200" dirty="0"/>
            <a:t>Chapter 5</a:t>
          </a:r>
        </a:p>
      </dsp:txBody>
      <dsp:txXfrm>
        <a:off x="3432" y="1514645"/>
        <a:ext cx="1755516" cy="297000"/>
      </dsp:txXfrm>
    </dsp:sp>
    <dsp:sp modelId="{59A4B66A-1E53-4E51-BA6E-F9C62D0DC04F}">
      <dsp:nvSpPr>
        <dsp:cNvPr id="0" name=""/>
        <dsp:cNvSpPr/>
      </dsp:nvSpPr>
      <dsp:spPr>
        <a:xfrm>
          <a:off x="1758948" y="1421833"/>
          <a:ext cx="351103" cy="482625"/>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0CDA178-D19E-4BED-B445-EDDD88757BBD}">
      <dsp:nvSpPr>
        <dsp:cNvPr id="0" name=""/>
        <dsp:cNvSpPr/>
      </dsp:nvSpPr>
      <dsp:spPr>
        <a:xfrm>
          <a:off x="2250493" y="1421833"/>
          <a:ext cx="4775004" cy="48262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US" altLang="en-US" sz="1400" b="0" i="0" kern="1200" dirty="0"/>
            <a:t>Transfer of Personal Data to 3rd Countries or International Organizations (Art. 44 to 50)</a:t>
          </a:r>
          <a:endParaRPr lang="en-US" sz="1400" b="0" i="0" kern="1200" dirty="0"/>
        </a:p>
      </dsp:txBody>
      <dsp:txXfrm>
        <a:off x="2250493" y="1421833"/>
        <a:ext cx="4775004" cy="482625"/>
      </dsp:txXfrm>
    </dsp:sp>
    <dsp:sp modelId="{4B65087F-D255-49B7-A0F8-B76431F272B3}">
      <dsp:nvSpPr>
        <dsp:cNvPr id="0" name=""/>
        <dsp:cNvSpPr/>
      </dsp:nvSpPr>
      <dsp:spPr>
        <a:xfrm>
          <a:off x="3432" y="1958458"/>
          <a:ext cx="1755516" cy="29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38100" rIns="106680" bIns="38100" numCol="1" spcCol="1270" anchor="ctr" anchorCtr="0">
          <a:noAutofit/>
        </a:bodyPr>
        <a:lstStyle/>
        <a:p>
          <a:pPr lvl="0" algn="r" defTabSz="666750">
            <a:lnSpc>
              <a:spcPct val="90000"/>
            </a:lnSpc>
            <a:spcBef>
              <a:spcPct val="0"/>
            </a:spcBef>
            <a:spcAft>
              <a:spcPct val="35000"/>
            </a:spcAft>
          </a:pPr>
          <a:r>
            <a:rPr lang="en-US" sz="1500" b="0" i="0" kern="1200" dirty="0"/>
            <a:t>Chapter 6</a:t>
          </a:r>
        </a:p>
      </dsp:txBody>
      <dsp:txXfrm>
        <a:off x="3432" y="1958458"/>
        <a:ext cx="1755516" cy="297000"/>
      </dsp:txXfrm>
    </dsp:sp>
    <dsp:sp modelId="{2F3DCEB2-593A-48FB-8A69-68F1AE6F80D0}">
      <dsp:nvSpPr>
        <dsp:cNvPr id="0" name=""/>
        <dsp:cNvSpPr/>
      </dsp:nvSpPr>
      <dsp:spPr>
        <a:xfrm>
          <a:off x="1758948" y="1958458"/>
          <a:ext cx="351103" cy="297000"/>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B401571-BCA3-432B-920D-A3E3EF86BCDE}">
      <dsp:nvSpPr>
        <dsp:cNvPr id="0" name=""/>
        <dsp:cNvSpPr/>
      </dsp:nvSpPr>
      <dsp:spPr>
        <a:xfrm>
          <a:off x="2250493" y="1958458"/>
          <a:ext cx="4775004" cy="2970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US" altLang="en-US" sz="1400" b="0" i="0" kern="1200" dirty="0"/>
            <a:t>Independent Supervisory Authorities  (Art. 51 to 59)</a:t>
          </a:r>
          <a:endParaRPr lang="en-US" sz="1400" b="0" i="0" kern="1200" dirty="0"/>
        </a:p>
      </dsp:txBody>
      <dsp:txXfrm>
        <a:off x="2250493" y="1958458"/>
        <a:ext cx="4775004" cy="297000"/>
      </dsp:txXfrm>
    </dsp:sp>
    <dsp:sp modelId="{9797E5B5-6E91-4B16-BF51-BBC640C7FE44}">
      <dsp:nvSpPr>
        <dsp:cNvPr id="0" name=""/>
        <dsp:cNvSpPr/>
      </dsp:nvSpPr>
      <dsp:spPr>
        <a:xfrm>
          <a:off x="3432" y="2309458"/>
          <a:ext cx="1755516" cy="29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38100" rIns="106680" bIns="38100" numCol="1" spcCol="1270" anchor="ctr" anchorCtr="0">
          <a:noAutofit/>
        </a:bodyPr>
        <a:lstStyle/>
        <a:p>
          <a:pPr lvl="0" algn="r" defTabSz="666750">
            <a:lnSpc>
              <a:spcPct val="90000"/>
            </a:lnSpc>
            <a:spcBef>
              <a:spcPct val="0"/>
            </a:spcBef>
            <a:spcAft>
              <a:spcPct val="35000"/>
            </a:spcAft>
          </a:pPr>
          <a:r>
            <a:rPr lang="en-US" sz="1500" b="0" i="0" kern="1200" dirty="0"/>
            <a:t>Chapter 7</a:t>
          </a:r>
        </a:p>
      </dsp:txBody>
      <dsp:txXfrm>
        <a:off x="3432" y="2309458"/>
        <a:ext cx="1755516" cy="297000"/>
      </dsp:txXfrm>
    </dsp:sp>
    <dsp:sp modelId="{CF1447FC-99A1-4C54-B456-9907097D9DB6}">
      <dsp:nvSpPr>
        <dsp:cNvPr id="0" name=""/>
        <dsp:cNvSpPr/>
      </dsp:nvSpPr>
      <dsp:spPr>
        <a:xfrm>
          <a:off x="1758948" y="2309458"/>
          <a:ext cx="351103" cy="297000"/>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23EFD43-D8DE-417B-85A5-9B0DD07D3A11}">
      <dsp:nvSpPr>
        <dsp:cNvPr id="0" name=""/>
        <dsp:cNvSpPr/>
      </dsp:nvSpPr>
      <dsp:spPr>
        <a:xfrm>
          <a:off x="2250493" y="2309458"/>
          <a:ext cx="4775004" cy="2970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US" altLang="en-US" sz="1400" b="0" i="0" kern="1200" dirty="0"/>
            <a:t>Cooperation and Consistency  (Art. 60 to 76)</a:t>
          </a:r>
          <a:endParaRPr lang="en-US" sz="1400" b="0" i="0" kern="1200" dirty="0"/>
        </a:p>
      </dsp:txBody>
      <dsp:txXfrm>
        <a:off x="2250493" y="2309458"/>
        <a:ext cx="4775004" cy="297000"/>
      </dsp:txXfrm>
    </dsp:sp>
    <dsp:sp modelId="{79EA38CA-16FE-442E-8899-EF76AB2834F0}">
      <dsp:nvSpPr>
        <dsp:cNvPr id="0" name=""/>
        <dsp:cNvSpPr/>
      </dsp:nvSpPr>
      <dsp:spPr>
        <a:xfrm>
          <a:off x="3432" y="2660458"/>
          <a:ext cx="1755516" cy="29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38100" rIns="106680" bIns="38100" numCol="1" spcCol="1270" anchor="ctr" anchorCtr="0">
          <a:noAutofit/>
        </a:bodyPr>
        <a:lstStyle/>
        <a:p>
          <a:pPr lvl="0" algn="r" defTabSz="666750">
            <a:lnSpc>
              <a:spcPct val="90000"/>
            </a:lnSpc>
            <a:spcBef>
              <a:spcPct val="0"/>
            </a:spcBef>
            <a:spcAft>
              <a:spcPct val="35000"/>
            </a:spcAft>
          </a:pPr>
          <a:r>
            <a:rPr lang="en-US" sz="1500" b="0" i="0" kern="1200" dirty="0"/>
            <a:t>Chapter 8</a:t>
          </a:r>
        </a:p>
      </dsp:txBody>
      <dsp:txXfrm>
        <a:off x="3432" y="2660458"/>
        <a:ext cx="1755516" cy="297000"/>
      </dsp:txXfrm>
    </dsp:sp>
    <dsp:sp modelId="{E5AB9262-B390-4CF9-8D8A-62CDE9F2012E}">
      <dsp:nvSpPr>
        <dsp:cNvPr id="0" name=""/>
        <dsp:cNvSpPr/>
      </dsp:nvSpPr>
      <dsp:spPr>
        <a:xfrm>
          <a:off x="1758948" y="2660458"/>
          <a:ext cx="351103" cy="297000"/>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8CBA254-A2C6-4FE6-8B27-CB1BB99C8177}">
      <dsp:nvSpPr>
        <dsp:cNvPr id="0" name=""/>
        <dsp:cNvSpPr/>
      </dsp:nvSpPr>
      <dsp:spPr>
        <a:xfrm>
          <a:off x="2250493" y="2660458"/>
          <a:ext cx="4775004" cy="2970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US" altLang="en-US" sz="1400" b="0" i="0" kern="1200" dirty="0"/>
            <a:t>Remedies, Liability and Penalties  (Art. 77 to 84)</a:t>
          </a:r>
          <a:endParaRPr lang="en-US" sz="1400" b="0" i="0" kern="1200" dirty="0"/>
        </a:p>
      </dsp:txBody>
      <dsp:txXfrm>
        <a:off x="2250493" y="2660458"/>
        <a:ext cx="4775004" cy="297000"/>
      </dsp:txXfrm>
    </dsp:sp>
    <dsp:sp modelId="{83175EEA-141C-4518-924B-C19527939D03}">
      <dsp:nvSpPr>
        <dsp:cNvPr id="0" name=""/>
        <dsp:cNvSpPr/>
      </dsp:nvSpPr>
      <dsp:spPr>
        <a:xfrm>
          <a:off x="3432" y="3104270"/>
          <a:ext cx="1755516" cy="29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38100" rIns="106680" bIns="38100" numCol="1" spcCol="1270" anchor="ctr" anchorCtr="0">
          <a:noAutofit/>
        </a:bodyPr>
        <a:lstStyle/>
        <a:p>
          <a:pPr lvl="0" algn="r" defTabSz="666750">
            <a:lnSpc>
              <a:spcPct val="90000"/>
            </a:lnSpc>
            <a:spcBef>
              <a:spcPct val="0"/>
            </a:spcBef>
            <a:spcAft>
              <a:spcPct val="35000"/>
            </a:spcAft>
          </a:pPr>
          <a:r>
            <a:rPr lang="en-US" sz="1500" b="0" i="0" kern="1200" dirty="0"/>
            <a:t>Chapter 9</a:t>
          </a:r>
        </a:p>
      </dsp:txBody>
      <dsp:txXfrm>
        <a:off x="3432" y="3104270"/>
        <a:ext cx="1755516" cy="297000"/>
      </dsp:txXfrm>
    </dsp:sp>
    <dsp:sp modelId="{73E79120-3C8A-4A61-81AC-1698453AA931}">
      <dsp:nvSpPr>
        <dsp:cNvPr id="0" name=""/>
        <dsp:cNvSpPr/>
      </dsp:nvSpPr>
      <dsp:spPr>
        <a:xfrm>
          <a:off x="1758948" y="3011458"/>
          <a:ext cx="351103" cy="482625"/>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4C189D5-F44B-4412-A968-835536D54942}">
      <dsp:nvSpPr>
        <dsp:cNvPr id="0" name=""/>
        <dsp:cNvSpPr/>
      </dsp:nvSpPr>
      <dsp:spPr>
        <a:xfrm>
          <a:off x="2250493" y="3011458"/>
          <a:ext cx="4775004" cy="48262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US" altLang="en-US" sz="1400" b="0" i="0" kern="1200" dirty="0"/>
            <a:t>Provisions Relating to Specific Processing Situations  (Art. 85 to 91)</a:t>
          </a:r>
          <a:endParaRPr lang="en-US" sz="1400" b="0" i="0" kern="1200" dirty="0"/>
        </a:p>
      </dsp:txBody>
      <dsp:txXfrm>
        <a:off x="2250493" y="3011458"/>
        <a:ext cx="4775004" cy="482625"/>
      </dsp:txXfrm>
    </dsp:sp>
    <dsp:sp modelId="{CFCADFD5-4393-4C24-B7ED-FECFE67CAA4D}">
      <dsp:nvSpPr>
        <dsp:cNvPr id="0" name=""/>
        <dsp:cNvSpPr/>
      </dsp:nvSpPr>
      <dsp:spPr>
        <a:xfrm>
          <a:off x="3432" y="3548083"/>
          <a:ext cx="1755516" cy="29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38100" rIns="106680" bIns="38100" numCol="1" spcCol="1270" anchor="ctr" anchorCtr="0">
          <a:noAutofit/>
        </a:bodyPr>
        <a:lstStyle/>
        <a:p>
          <a:pPr lvl="0" algn="r" defTabSz="666750">
            <a:lnSpc>
              <a:spcPct val="90000"/>
            </a:lnSpc>
            <a:spcBef>
              <a:spcPct val="0"/>
            </a:spcBef>
            <a:spcAft>
              <a:spcPct val="35000"/>
            </a:spcAft>
          </a:pPr>
          <a:r>
            <a:rPr lang="en-US" sz="1500" b="0" i="0" kern="1200" dirty="0"/>
            <a:t>Chapter 10</a:t>
          </a:r>
        </a:p>
      </dsp:txBody>
      <dsp:txXfrm>
        <a:off x="3432" y="3548083"/>
        <a:ext cx="1755516" cy="297000"/>
      </dsp:txXfrm>
    </dsp:sp>
    <dsp:sp modelId="{F091C596-B92D-4B94-8B96-DEED90A8AA1E}">
      <dsp:nvSpPr>
        <dsp:cNvPr id="0" name=""/>
        <dsp:cNvSpPr/>
      </dsp:nvSpPr>
      <dsp:spPr>
        <a:xfrm>
          <a:off x="1758948" y="3548083"/>
          <a:ext cx="351103" cy="297000"/>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CD3D2D3-D6C5-4F9F-831C-E9CC0DA7D872}">
      <dsp:nvSpPr>
        <dsp:cNvPr id="0" name=""/>
        <dsp:cNvSpPr/>
      </dsp:nvSpPr>
      <dsp:spPr>
        <a:xfrm>
          <a:off x="2250493" y="3548083"/>
          <a:ext cx="4775004" cy="2970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US" altLang="en-US" sz="1400" b="0" i="0" kern="1200" dirty="0"/>
            <a:t>Delegated Acts and Implementing Acts  (Art. 92 to 93)</a:t>
          </a:r>
          <a:endParaRPr lang="en-US" sz="1400" b="0" i="0" kern="1200" dirty="0"/>
        </a:p>
      </dsp:txBody>
      <dsp:txXfrm>
        <a:off x="2250493" y="3548083"/>
        <a:ext cx="4775004" cy="297000"/>
      </dsp:txXfrm>
    </dsp:sp>
    <dsp:sp modelId="{21E64A59-3E65-4DDB-A12D-C524C71C1752}">
      <dsp:nvSpPr>
        <dsp:cNvPr id="0" name=""/>
        <dsp:cNvSpPr/>
      </dsp:nvSpPr>
      <dsp:spPr>
        <a:xfrm>
          <a:off x="3432" y="3899083"/>
          <a:ext cx="1755516" cy="29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38100" rIns="106680" bIns="38100" numCol="1" spcCol="1270" anchor="ctr" anchorCtr="0">
          <a:noAutofit/>
        </a:bodyPr>
        <a:lstStyle/>
        <a:p>
          <a:pPr lvl="0" algn="r" defTabSz="666750">
            <a:lnSpc>
              <a:spcPct val="90000"/>
            </a:lnSpc>
            <a:spcBef>
              <a:spcPct val="0"/>
            </a:spcBef>
            <a:spcAft>
              <a:spcPct val="35000"/>
            </a:spcAft>
          </a:pPr>
          <a:r>
            <a:rPr lang="en-US" sz="1500" b="0" i="0" kern="1200" dirty="0"/>
            <a:t>Chapter 11</a:t>
          </a:r>
        </a:p>
      </dsp:txBody>
      <dsp:txXfrm>
        <a:off x="3432" y="3899083"/>
        <a:ext cx="1755516" cy="297000"/>
      </dsp:txXfrm>
    </dsp:sp>
    <dsp:sp modelId="{79B8CF79-127E-470A-B0D0-A38C347F2ED6}">
      <dsp:nvSpPr>
        <dsp:cNvPr id="0" name=""/>
        <dsp:cNvSpPr/>
      </dsp:nvSpPr>
      <dsp:spPr>
        <a:xfrm>
          <a:off x="1758948" y="3899083"/>
          <a:ext cx="351103" cy="297000"/>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AE84115-8BA6-4954-A5FC-6F432572F473}">
      <dsp:nvSpPr>
        <dsp:cNvPr id="0" name=""/>
        <dsp:cNvSpPr/>
      </dsp:nvSpPr>
      <dsp:spPr>
        <a:xfrm>
          <a:off x="2250493" y="3899083"/>
          <a:ext cx="4775004" cy="2970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US" altLang="en-US" sz="1400" b="0" i="0" kern="1200" dirty="0"/>
            <a:t>Final Provisions  (Art. 94 to 99)</a:t>
          </a:r>
          <a:endParaRPr lang="en-US" sz="1400" b="0" i="0" kern="1200" dirty="0"/>
        </a:p>
      </dsp:txBody>
      <dsp:txXfrm>
        <a:off x="2250493" y="3899083"/>
        <a:ext cx="4775004" cy="297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0CBEE7-4591-45F3-9987-B9367453DD75}">
      <dsp:nvSpPr>
        <dsp:cNvPr id="0" name=""/>
        <dsp:cNvSpPr/>
      </dsp:nvSpPr>
      <dsp:spPr>
        <a:xfrm rot="5400000">
          <a:off x="4425175" y="-1655468"/>
          <a:ext cx="1094207" cy="4679792"/>
        </a:xfrm>
        <a:prstGeom prst="round2Same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b="0" i="0" u="none" strike="noStrike" kern="1200" cap="none">
              <a:latin typeface="Titillium Web Light"/>
              <a:ea typeface="Titillium Web Light"/>
              <a:cs typeface="Titillium Web Light"/>
              <a:sym typeface="Titillium Web Light"/>
            </a:rPr>
            <a:t>GDPR applies to both controllers and processors established in the EU, as well as those outside the EU, who offer goods or services to, or monitor EU data subjects.</a:t>
          </a:r>
          <a:endParaRPr lang="en-US" sz="1600" b="0" i="0" u="none" strike="noStrike" kern="1200" cap="none" dirty="0">
            <a:latin typeface="Titillium Web Light"/>
            <a:ea typeface="Titillium Web Light"/>
            <a:cs typeface="Titillium Web Light"/>
            <a:sym typeface="Titillium Web Light"/>
          </a:endParaRPr>
        </a:p>
      </dsp:txBody>
      <dsp:txXfrm rot="-5400000">
        <a:off x="2632383" y="190739"/>
        <a:ext cx="4626377" cy="987377"/>
      </dsp:txXfrm>
    </dsp:sp>
    <dsp:sp modelId="{145FF10A-F75D-4DDD-AF72-6542BB28E319}">
      <dsp:nvSpPr>
        <dsp:cNvPr id="0" name=""/>
        <dsp:cNvSpPr/>
      </dsp:nvSpPr>
      <dsp:spPr>
        <a:xfrm>
          <a:off x="0" y="548"/>
          <a:ext cx="2632383" cy="136775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en-US" sz="2500" kern="1200" dirty="0"/>
            <a:t>Territorial Scope (</a:t>
          </a:r>
          <a:r>
            <a:rPr lang="en-ZA" sz="2500" kern="1200" dirty="0"/>
            <a:t>extra-territorial applicability)</a:t>
          </a:r>
          <a:endParaRPr lang="en-US" sz="2500" kern="1200" dirty="0"/>
        </a:p>
      </dsp:txBody>
      <dsp:txXfrm>
        <a:off x="66768" y="67316"/>
        <a:ext cx="2498847" cy="1234223"/>
      </dsp:txXfrm>
    </dsp:sp>
    <dsp:sp modelId="{A2A1D8B6-9F5D-45C7-A7CD-1C0046A4E031}">
      <dsp:nvSpPr>
        <dsp:cNvPr id="0" name=""/>
        <dsp:cNvSpPr/>
      </dsp:nvSpPr>
      <dsp:spPr>
        <a:xfrm rot="5400000">
          <a:off x="4425175" y="-219320"/>
          <a:ext cx="1094207" cy="4679792"/>
        </a:xfrm>
        <a:prstGeom prst="round2Same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b="0" i="0" u="none" strike="noStrike" kern="1200" cap="none">
              <a:latin typeface="Titillium Web Light"/>
              <a:ea typeface="Titillium Web Light"/>
              <a:cs typeface="Titillium Web Light"/>
            </a:rPr>
            <a:t>Stricter regime on consent.</a:t>
          </a:r>
          <a:endParaRPr lang="en-US" sz="1600" b="0" i="0" u="none" strike="noStrike" kern="1200" cap="none" dirty="0">
            <a:latin typeface="Titillium Web Light"/>
            <a:ea typeface="Titillium Web Light"/>
            <a:cs typeface="Titillium Web Light"/>
          </a:endParaRPr>
        </a:p>
        <a:p>
          <a:pPr marL="171450" lvl="1" indent="-171450" algn="l" defTabSz="711200">
            <a:lnSpc>
              <a:spcPct val="90000"/>
            </a:lnSpc>
            <a:spcBef>
              <a:spcPct val="0"/>
            </a:spcBef>
            <a:spcAft>
              <a:spcPct val="15000"/>
            </a:spcAft>
            <a:buChar char="••"/>
          </a:pPr>
          <a:r>
            <a:rPr lang="en-US" sz="1600" b="0" i="0" u="none" strike="noStrike" kern="1200" cap="none">
              <a:latin typeface="Titillium Web Light"/>
              <a:ea typeface="Titillium Web Light"/>
              <a:cs typeface="Titillium Web Light"/>
            </a:rPr>
            <a:t>Controller shall be able to demonstrate that the data subject has consented to processing of his or her personal data.</a:t>
          </a:r>
          <a:endParaRPr lang="en-US" sz="1600" b="0" i="0" u="none" strike="noStrike" kern="1200" cap="none" dirty="0">
            <a:latin typeface="Titillium Web Light"/>
            <a:ea typeface="Titillium Web Light"/>
            <a:cs typeface="Titillium Web Light"/>
          </a:endParaRPr>
        </a:p>
      </dsp:txBody>
      <dsp:txXfrm rot="-5400000">
        <a:off x="2632383" y="1626887"/>
        <a:ext cx="4626377" cy="987377"/>
      </dsp:txXfrm>
    </dsp:sp>
    <dsp:sp modelId="{DCBBF627-3374-46B7-A5E5-1F09686B9AE7}">
      <dsp:nvSpPr>
        <dsp:cNvPr id="0" name=""/>
        <dsp:cNvSpPr/>
      </dsp:nvSpPr>
      <dsp:spPr>
        <a:xfrm>
          <a:off x="0" y="1436695"/>
          <a:ext cx="2632383" cy="1367759"/>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en-US" sz="2500" kern="1200" dirty="0"/>
            <a:t> Consent</a:t>
          </a:r>
        </a:p>
      </dsp:txBody>
      <dsp:txXfrm>
        <a:off x="66768" y="1503463"/>
        <a:ext cx="2498847" cy="1234223"/>
      </dsp:txXfrm>
    </dsp:sp>
    <dsp:sp modelId="{004EDA11-DDB8-42A5-A295-8567B119E3D2}">
      <dsp:nvSpPr>
        <dsp:cNvPr id="0" name=""/>
        <dsp:cNvSpPr/>
      </dsp:nvSpPr>
      <dsp:spPr>
        <a:xfrm rot="5400000">
          <a:off x="4149310" y="1353345"/>
          <a:ext cx="1565865" cy="4604860"/>
        </a:xfrm>
        <a:prstGeom prst="round2Same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711200">
            <a:lnSpc>
              <a:spcPct val="90000"/>
            </a:lnSpc>
            <a:spcBef>
              <a:spcPct val="0"/>
            </a:spcBef>
            <a:spcAft>
              <a:spcPct val="15000"/>
            </a:spcAft>
            <a:buChar char="••"/>
          </a:pPr>
          <a:r>
            <a:rPr lang="en-US" sz="1600" b="0" i="0" u="none" strike="noStrike" kern="1200" cap="none" dirty="0">
              <a:latin typeface="Titillium Web Light"/>
              <a:ea typeface="Titillium Web Light"/>
              <a:cs typeface="Titillium Web Light"/>
            </a:rPr>
            <a:t>The GDPR introduces a new concept of accountability, which requires an organisation to demonstrate how it complies with the GDPR. </a:t>
          </a:r>
        </a:p>
        <a:p>
          <a:pPr marL="171450" lvl="1" indent="-171450" algn="just" defTabSz="711200">
            <a:lnSpc>
              <a:spcPct val="90000"/>
            </a:lnSpc>
            <a:spcBef>
              <a:spcPct val="0"/>
            </a:spcBef>
            <a:spcAft>
              <a:spcPct val="15000"/>
            </a:spcAft>
            <a:buChar char="••"/>
          </a:pPr>
          <a:r>
            <a:rPr lang="en-US" sz="1600" b="0" i="0" u="none" strike="noStrike" kern="1200" cap="none">
              <a:latin typeface="Titillium Web Light"/>
              <a:ea typeface="Titillium Web Light"/>
              <a:cs typeface="Titillium Web Light"/>
            </a:rPr>
            <a:t>Example: Keeping records of processing, implementing appropriate safeguards amongst others</a:t>
          </a:r>
          <a:endParaRPr lang="en-US" sz="1600" b="0" i="0" u="none" strike="noStrike" kern="1200" cap="none" dirty="0">
            <a:latin typeface="Titillium Web Light"/>
            <a:ea typeface="Titillium Web Light"/>
            <a:cs typeface="Titillium Web Light"/>
          </a:endParaRPr>
        </a:p>
      </dsp:txBody>
      <dsp:txXfrm rot="-5400000">
        <a:off x="2629813" y="2949282"/>
        <a:ext cx="4528421" cy="1412987"/>
      </dsp:txXfrm>
    </dsp:sp>
    <dsp:sp modelId="{252F1A05-1DC3-4CF5-AB06-3030BAFEA16D}">
      <dsp:nvSpPr>
        <dsp:cNvPr id="0" name=""/>
        <dsp:cNvSpPr/>
      </dsp:nvSpPr>
      <dsp:spPr>
        <a:xfrm>
          <a:off x="0" y="2971896"/>
          <a:ext cx="2629812" cy="1367759"/>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en-US" sz="2500" b="0" i="0" kern="1200" dirty="0"/>
            <a:t>Accountability</a:t>
          </a:r>
          <a:endParaRPr lang="en-US" sz="2500" kern="1200" dirty="0"/>
        </a:p>
      </dsp:txBody>
      <dsp:txXfrm>
        <a:off x="66768" y="3038664"/>
        <a:ext cx="2496276" cy="123422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BA9DAA-8C0F-413E-90FF-877004DEFBBC}">
      <dsp:nvSpPr>
        <dsp:cNvPr id="0" name=""/>
        <dsp:cNvSpPr/>
      </dsp:nvSpPr>
      <dsp:spPr>
        <a:xfrm rot="5400000">
          <a:off x="4285542" y="-1623399"/>
          <a:ext cx="1373474" cy="4679792"/>
        </a:xfrm>
        <a:prstGeom prst="round2Same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b="0" i="0" u="none" strike="noStrike" kern="1200" cap="none" dirty="0">
              <a:latin typeface="Titillium Web Light"/>
              <a:ea typeface="Titillium Web Light"/>
              <a:cs typeface="Titillium Web Light"/>
            </a:rPr>
            <a:t>The GDPR increases the amount of information that a controller must provide to data subjects when collecting their personal data, to ensure that </a:t>
          </a:r>
          <a:r>
            <a:rPr lang="en-US" sz="1400" b="0" i="0" u="none" strike="noStrike" kern="1200" cap="none" dirty="0" smtClean="0">
              <a:latin typeface="Titillium Web Light"/>
              <a:ea typeface="Titillium Web Light"/>
              <a:cs typeface="Titillium Web Light"/>
            </a:rPr>
            <a:t>the </a:t>
          </a:r>
          <a:r>
            <a:rPr lang="en-US" sz="1400" b="0" i="0" u="none" strike="noStrike" kern="1200" cap="none" dirty="0">
              <a:latin typeface="Titillium Web Light"/>
              <a:ea typeface="Titillium Web Light"/>
              <a:cs typeface="Titillium Web Light"/>
            </a:rPr>
            <a:t>processing activities are fair and transparent.</a:t>
          </a:r>
        </a:p>
        <a:p>
          <a:pPr marL="114300" lvl="1" indent="-114300" algn="l" defTabSz="622300">
            <a:lnSpc>
              <a:spcPct val="90000"/>
            </a:lnSpc>
            <a:spcBef>
              <a:spcPct val="0"/>
            </a:spcBef>
            <a:spcAft>
              <a:spcPct val="15000"/>
            </a:spcAft>
            <a:buChar char="••"/>
          </a:pPr>
          <a:r>
            <a:rPr lang="en-US" sz="1400" b="0" i="0" u="none" strike="noStrike" kern="1200" cap="none">
              <a:latin typeface="Titillium Web Light"/>
              <a:ea typeface="Titillium Web Light"/>
              <a:cs typeface="Titillium Web Light"/>
            </a:rPr>
            <a:t>Controllers must provide the information in an easily accessible form, using clear and plain language.</a:t>
          </a:r>
          <a:endParaRPr lang="en-US" sz="1400" b="0" i="0" u="none" strike="noStrike" kern="1200" cap="none" dirty="0">
            <a:latin typeface="Titillium Web Light"/>
            <a:ea typeface="Titillium Web Light"/>
            <a:cs typeface="Titillium Web Light"/>
          </a:endParaRPr>
        </a:p>
      </dsp:txBody>
      <dsp:txXfrm rot="-5400000">
        <a:off x="2632384" y="96806"/>
        <a:ext cx="4612745" cy="1239380"/>
      </dsp:txXfrm>
    </dsp:sp>
    <dsp:sp modelId="{E0E1F0F5-9614-43AF-8897-1C898C7D8694}">
      <dsp:nvSpPr>
        <dsp:cNvPr id="0" name=""/>
        <dsp:cNvSpPr/>
      </dsp:nvSpPr>
      <dsp:spPr>
        <a:xfrm>
          <a:off x="0" y="2270"/>
          <a:ext cx="2632383" cy="1428452"/>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kern="1200" dirty="0"/>
            <a:t>Transparency</a:t>
          </a:r>
        </a:p>
      </dsp:txBody>
      <dsp:txXfrm>
        <a:off x="69731" y="72001"/>
        <a:ext cx="2492921" cy="1288990"/>
      </dsp:txXfrm>
    </dsp:sp>
    <dsp:sp modelId="{C90CBEE7-4591-45F3-9987-B9367453DD75}">
      <dsp:nvSpPr>
        <dsp:cNvPr id="0" name=""/>
        <dsp:cNvSpPr/>
      </dsp:nvSpPr>
      <dsp:spPr>
        <a:xfrm rot="5400000">
          <a:off x="4296958" y="-123524"/>
          <a:ext cx="1350641" cy="4679792"/>
        </a:xfrm>
        <a:prstGeom prst="round2SameRect">
          <a:avLst/>
        </a:prstGeom>
        <a:solidFill>
          <a:schemeClr val="accent2">
            <a:tint val="40000"/>
            <a:alpha val="90000"/>
            <a:hueOff val="1636566"/>
            <a:satOff val="-14344"/>
            <a:lumOff val="-1303"/>
            <a:alphaOff val="0"/>
          </a:schemeClr>
        </a:solidFill>
        <a:ln w="25400" cap="flat" cmpd="sng" algn="ctr">
          <a:solidFill>
            <a:schemeClr val="accent2">
              <a:tint val="40000"/>
              <a:alpha val="90000"/>
              <a:hueOff val="1636566"/>
              <a:satOff val="-14344"/>
              <a:lumOff val="-130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b="0" i="0" u="none" strike="noStrike" kern="1200" cap="none">
              <a:latin typeface="Titillium Web Light"/>
              <a:ea typeface="Titillium Web Light"/>
              <a:cs typeface="Titillium Web Light"/>
            </a:rPr>
            <a:t>GDPR imposes direct obligations on processors.</a:t>
          </a:r>
          <a:endParaRPr lang="en-US" sz="1400" b="0" i="0" u="none" strike="noStrike" kern="1200" cap="none" dirty="0">
            <a:latin typeface="Titillium Web Light"/>
            <a:ea typeface="Titillium Web Light"/>
            <a:cs typeface="Titillium Web Light"/>
          </a:endParaRPr>
        </a:p>
        <a:p>
          <a:pPr marL="114300" lvl="1" indent="-114300" algn="l" defTabSz="622300">
            <a:lnSpc>
              <a:spcPct val="90000"/>
            </a:lnSpc>
            <a:spcBef>
              <a:spcPct val="0"/>
            </a:spcBef>
            <a:spcAft>
              <a:spcPct val="15000"/>
            </a:spcAft>
            <a:buChar char="••"/>
          </a:pPr>
          <a:r>
            <a:rPr lang="en-US" sz="1400" b="0" i="0" u="none" strike="noStrike" kern="1200" cap="none">
              <a:latin typeface="Titillium Web Light"/>
              <a:ea typeface="Titillium Web Light"/>
              <a:cs typeface="Titillium Web Light"/>
            </a:rPr>
            <a:t>Processors are also directly required to comply with a number of specific obligations, including to maintain adequate documentation (Article 30), implement appropriate security standards (Article 32) amongst others.</a:t>
          </a:r>
          <a:endParaRPr lang="en-US" sz="1400" b="0" i="0" u="none" strike="noStrike" kern="1200" cap="none" dirty="0">
            <a:latin typeface="Titillium Web Light"/>
            <a:ea typeface="Titillium Web Light"/>
            <a:cs typeface="Titillium Web Light"/>
          </a:endParaRPr>
        </a:p>
      </dsp:txBody>
      <dsp:txXfrm rot="-5400000">
        <a:off x="2632383" y="1606984"/>
        <a:ext cx="4613859" cy="1218775"/>
      </dsp:txXfrm>
    </dsp:sp>
    <dsp:sp modelId="{145FF10A-F75D-4DDD-AF72-6542BB28E319}">
      <dsp:nvSpPr>
        <dsp:cNvPr id="0" name=""/>
        <dsp:cNvSpPr/>
      </dsp:nvSpPr>
      <dsp:spPr>
        <a:xfrm>
          <a:off x="0" y="1502145"/>
          <a:ext cx="2632383" cy="1428452"/>
        </a:xfrm>
        <a:prstGeom prst="roundRect">
          <a:avLst/>
        </a:prstGeom>
        <a:solidFill>
          <a:schemeClr val="accent2">
            <a:hueOff val="1193893"/>
            <a:satOff val="-11392"/>
            <a:lumOff val="-35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kern="1200" dirty="0"/>
            <a:t>Processors</a:t>
          </a:r>
        </a:p>
      </dsp:txBody>
      <dsp:txXfrm>
        <a:off x="69731" y="1571876"/>
        <a:ext cx="2492921" cy="1288990"/>
      </dsp:txXfrm>
    </dsp:sp>
    <dsp:sp modelId="{25FB4400-F593-4D32-ABCC-86AA221E617A}">
      <dsp:nvSpPr>
        <dsp:cNvPr id="0" name=""/>
        <dsp:cNvSpPr/>
      </dsp:nvSpPr>
      <dsp:spPr>
        <a:xfrm rot="5400000">
          <a:off x="4249940" y="1381892"/>
          <a:ext cx="1434966" cy="4675222"/>
        </a:xfrm>
        <a:prstGeom prst="round2SameRect">
          <a:avLst/>
        </a:prstGeom>
        <a:solidFill>
          <a:schemeClr val="accent2">
            <a:tint val="40000"/>
            <a:alpha val="90000"/>
            <a:hueOff val="3273131"/>
            <a:satOff val="-28688"/>
            <a:lumOff val="-2605"/>
            <a:alphaOff val="0"/>
          </a:schemeClr>
        </a:solidFill>
        <a:ln w="25400" cap="flat" cmpd="sng" algn="ctr">
          <a:solidFill>
            <a:schemeClr val="accent2">
              <a:tint val="40000"/>
              <a:alpha val="90000"/>
              <a:hueOff val="3273131"/>
              <a:satOff val="-28688"/>
              <a:lumOff val="-260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b="0" i="0" u="none" strike="noStrike" kern="1200" cap="none" dirty="0">
              <a:latin typeface="Titillium Web Light"/>
              <a:ea typeface="Titillium Web Light"/>
              <a:cs typeface="Titillium Web Light"/>
            </a:rPr>
            <a:t>The GDPR includes new limitations on the use of consent as a ground for processing.</a:t>
          </a:r>
          <a:endParaRPr lang="en-US" sz="1200" kern="1200" dirty="0"/>
        </a:p>
        <a:p>
          <a:pPr marL="114300" lvl="1" indent="-114300" algn="l" defTabSz="622300">
            <a:lnSpc>
              <a:spcPct val="90000"/>
            </a:lnSpc>
            <a:spcBef>
              <a:spcPct val="0"/>
            </a:spcBef>
            <a:spcAft>
              <a:spcPct val="15000"/>
            </a:spcAft>
            <a:buChar char="••"/>
          </a:pPr>
          <a:r>
            <a:rPr lang="en-US" sz="1400" b="0" i="0" u="none" strike="noStrike" kern="1200" cap="none" dirty="0">
              <a:latin typeface="Titillium Web Light"/>
              <a:ea typeface="Titillium Web Light"/>
              <a:cs typeface="Titillium Web Light"/>
            </a:rPr>
            <a:t>There are six lawful basis for processing.</a:t>
          </a:r>
          <a:endParaRPr lang="en-US" sz="1200" kern="1200" dirty="0"/>
        </a:p>
        <a:p>
          <a:pPr marL="114300" lvl="1" indent="-114300" algn="l" defTabSz="622300">
            <a:lnSpc>
              <a:spcPct val="90000"/>
            </a:lnSpc>
            <a:spcBef>
              <a:spcPct val="0"/>
            </a:spcBef>
            <a:spcAft>
              <a:spcPct val="15000"/>
            </a:spcAft>
            <a:buChar char="••"/>
          </a:pPr>
          <a:r>
            <a:rPr lang="en-US" sz="1400" b="0" i="0" u="none" strike="noStrike" kern="1200" cap="none" dirty="0">
              <a:latin typeface="Titillium Web Light"/>
              <a:ea typeface="Titillium Web Light"/>
              <a:cs typeface="Titillium Web Light"/>
            </a:rPr>
            <a:t>Which basis is most appropriate to use will depend on the organisation purpose and relationship with the individual.</a:t>
          </a:r>
          <a:endParaRPr lang="en-US" sz="1200" kern="1200" dirty="0"/>
        </a:p>
      </dsp:txBody>
      <dsp:txXfrm rot="-5400000">
        <a:off x="2629813" y="3072069"/>
        <a:ext cx="4605173" cy="1294868"/>
      </dsp:txXfrm>
    </dsp:sp>
    <dsp:sp modelId="{10D277F7-95AE-4C35-B24A-19BC16A07207}">
      <dsp:nvSpPr>
        <dsp:cNvPr id="0" name=""/>
        <dsp:cNvSpPr/>
      </dsp:nvSpPr>
      <dsp:spPr>
        <a:xfrm>
          <a:off x="0" y="3007448"/>
          <a:ext cx="2629812" cy="1428452"/>
        </a:xfrm>
        <a:prstGeom prst="roundRect">
          <a:avLst/>
        </a:prstGeom>
        <a:solidFill>
          <a:schemeClr val="accent2">
            <a:hueOff val="2387787"/>
            <a:satOff val="-22785"/>
            <a:lumOff val="-70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kern="1200" dirty="0"/>
            <a:t>Higher bar for Lawful Processing</a:t>
          </a:r>
        </a:p>
      </dsp:txBody>
      <dsp:txXfrm>
        <a:off x="69731" y="3077179"/>
        <a:ext cx="2490350" cy="128899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E7E7B9-1025-44C1-A570-64C978FCD4F6}">
      <dsp:nvSpPr>
        <dsp:cNvPr id="0" name=""/>
        <dsp:cNvSpPr/>
      </dsp:nvSpPr>
      <dsp:spPr>
        <a:xfrm rot="5400000">
          <a:off x="4395635" y="-1654033"/>
          <a:ext cx="1185727" cy="4649530"/>
        </a:xfrm>
        <a:prstGeom prst="round2Same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just" defTabSz="622300">
            <a:lnSpc>
              <a:spcPct val="90000"/>
            </a:lnSpc>
            <a:spcBef>
              <a:spcPct val="0"/>
            </a:spcBef>
            <a:spcAft>
              <a:spcPct val="15000"/>
            </a:spcAft>
            <a:buChar char="••"/>
          </a:pPr>
          <a:r>
            <a:rPr lang="en-US" sz="1400" b="0" i="0" u="none" strike="noStrike" kern="1200" cap="none">
              <a:latin typeface="Titillium Web Light"/>
              <a:ea typeface="Titillium Web Light"/>
              <a:cs typeface="Titillium Web Light"/>
            </a:rPr>
            <a:t>Mandatory obligation to notify the personal data breach to the supervisory authority within 72 hours after having become aware of it, unless the controller is able to demonstrate that the personal data breach is unlikely to result in a risk to the rights and freedoms of natural persons.</a:t>
          </a:r>
          <a:endParaRPr lang="en-US" sz="1400" b="0" i="0" u="none" strike="noStrike" kern="1200" cap="none" dirty="0">
            <a:latin typeface="Titillium Web Light"/>
            <a:ea typeface="Titillium Web Light"/>
            <a:cs typeface="Titillium Web Light"/>
          </a:endParaRPr>
        </a:p>
      </dsp:txBody>
      <dsp:txXfrm rot="-5400000">
        <a:off x="2663734" y="135750"/>
        <a:ext cx="4591648" cy="1069963"/>
      </dsp:txXfrm>
    </dsp:sp>
    <dsp:sp modelId="{DB2F3333-30B2-424F-902F-DCD8FE9B8330}">
      <dsp:nvSpPr>
        <dsp:cNvPr id="0" name=""/>
        <dsp:cNvSpPr/>
      </dsp:nvSpPr>
      <dsp:spPr>
        <a:xfrm>
          <a:off x="0" y="2026"/>
          <a:ext cx="2663734" cy="1337411"/>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lvl="0" algn="ctr" defTabSz="1289050">
            <a:lnSpc>
              <a:spcPct val="90000"/>
            </a:lnSpc>
            <a:spcBef>
              <a:spcPct val="0"/>
            </a:spcBef>
            <a:spcAft>
              <a:spcPct val="35000"/>
            </a:spcAft>
          </a:pPr>
          <a:r>
            <a:rPr lang="en-US" sz="2900" kern="1200" dirty="0"/>
            <a:t>Breach Notification</a:t>
          </a:r>
        </a:p>
      </dsp:txBody>
      <dsp:txXfrm>
        <a:off x="65287" y="67313"/>
        <a:ext cx="2533160" cy="1206837"/>
      </dsp:txXfrm>
    </dsp:sp>
    <dsp:sp modelId="{5B0DCF4D-E58E-4121-93BD-ED6BDF46E45F}">
      <dsp:nvSpPr>
        <dsp:cNvPr id="0" name=""/>
        <dsp:cNvSpPr/>
      </dsp:nvSpPr>
      <dsp:spPr>
        <a:xfrm rot="5400000">
          <a:off x="4496533" y="-292749"/>
          <a:ext cx="1069929" cy="4735527"/>
        </a:xfrm>
        <a:prstGeom prst="round2SameRect">
          <a:avLst/>
        </a:prstGeom>
        <a:solidFill>
          <a:schemeClr val="accent3">
            <a:tint val="40000"/>
            <a:alpha val="90000"/>
            <a:hueOff val="3219354"/>
            <a:satOff val="1252"/>
            <a:lumOff val="515"/>
            <a:alphaOff val="0"/>
          </a:schemeClr>
        </a:solidFill>
        <a:ln w="25400" cap="flat" cmpd="sng" algn="ctr">
          <a:solidFill>
            <a:schemeClr val="accent3">
              <a:tint val="40000"/>
              <a:alpha val="90000"/>
              <a:hueOff val="3219354"/>
              <a:satOff val="1252"/>
              <a:lumOff val="51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just" defTabSz="622300">
            <a:lnSpc>
              <a:spcPct val="90000"/>
            </a:lnSpc>
            <a:spcBef>
              <a:spcPct val="0"/>
            </a:spcBef>
            <a:spcAft>
              <a:spcPct val="15000"/>
            </a:spcAft>
            <a:buChar char="••"/>
          </a:pPr>
          <a:r>
            <a:rPr lang="en-US" sz="1400" b="0" i="0" u="none" strike="noStrike" kern="1200" cap="none">
              <a:latin typeface="Titillium Web Light"/>
              <a:ea typeface="Titillium Web Light"/>
              <a:cs typeface="Titillium Web Light"/>
            </a:rPr>
            <a:t>The GDPR provides individuals with new and enhanced rights, including the right to data portability, and the right not to be subject to a decision based on profiling, in certain circumstances.</a:t>
          </a:r>
          <a:endParaRPr lang="en-US" sz="1400" b="0" i="0" u="none" strike="noStrike" kern="1200" cap="none" dirty="0">
            <a:latin typeface="Titillium Web Light"/>
            <a:ea typeface="Titillium Web Light"/>
            <a:cs typeface="Titillium Web Light"/>
          </a:endParaRPr>
        </a:p>
      </dsp:txBody>
      <dsp:txXfrm rot="-5400000">
        <a:off x="2663734" y="1592280"/>
        <a:ext cx="4683297" cy="965469"/>
      </dsp:txXfrm>
    </dsp:sp>
    <dsp:sp modelId="{697D354C-32A8-48AB-BA96-0D86C0DF9444}">
      <dsp:nvSpPr>
        <dsp:cNvPr id="0" name=""/>
        <dsp:cNvSpPr/>
      </dsp:nvSpPr>
      <dsp:spPr>
        <a:xfrm>
          <a:off x="0" y="1406308"/>
          <a:ext cx="2663734" cy="1337411"/>
        </a:xfrm>
        <a:prstGeom prst="roundRect">
          <a:avLst/>
        </a:prstGeom>
        <a:solidFill>
          <a:schemeClr val="accent3">
            <a:hueOff val="3319512"/>
            <a:satOff val="-2731"/>
            <a:lumOff val="303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lvl="0" algn="ctr" defTabSz="1289050">
            <a:lnSpc>
              <a:spcPct val="90000"/>
            </a:lnSpc>
            <a:spcBef>
              <a:spcPct val="0"/>
            </a:spcBef>
            <a:spcAft>
              <a:spcPct val="35000"/>
            </a:spcAft>
          </a:pPr>
          <a:r>
            <a:rPr lang="en-US" sz="2900" kern="1200" dirty="0"/>
            <a:t>Rights of data subjects</a:t>
          </a:r>
        </a:p>
      </dsp:txBody>
      <dsp:txXfrm>
        <a:off x="65287" y="1471595"/>
        <a:ext cx="2533160" cy="1206837"/>
      </dsp:txXfrm>
    </dsp:sp>
    <dsp:sp modelId="{C0A0C9D4-751A-4576-AA49-9301D2B34F3F}">
      <dsp:nvSpPr>
        <dsp:cNvPr id="0" name=""/>
        <dsp:cNvSpPr/>
      </dsp:nvSpPr>
      <dsp:spPr>
        <a:xfrm rot="5400000">
          <a:off x="4447851" y="1108194"/>
          <a:ext cx="1167292" cy="4735527"/>
        </a:xfrm>
        <a:prstGeom prst="round2SameRect">
          <a:avLst/>
        </a:prstGeom>
        <a:solidFill>
          <a:schemeClr val="accent3">
            <a:tint val="40000"/>
            <a:alpha val="90000"/>
            <a:hueOff val="6438709"/>
            <a:satOff val="2504"/>
            <a:lumOff val="1030"/>
            <a:alphaOff val="0"/>
          </a:schemeClr>
        </a:solidFill>
        <a:ln w="25400" cap="flat" cmpd="sng" algn="ctr">
          <a:solidFill>
            <a:schemeClr val="accent3">
              <a:tint val="40000"/>
              <a:alpha val="90000"/>
              <a:hueOff val="6438709"/>
              <a:satOff val="2504"/>
              <a:lumOff val="103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just" defTabSz="622300">
            <a:lnSpc>
              <a:spcPct val="90000"/>
            </a:lnSpc>
            <a:spcBef>
              <a:spcPct val="0"/>
            </a:spcBef>
            <a:spcAft>
              <a:spcPct val="15000"/>
            </a:spcAft>
            <a:buChar char="••"/>
          </a:pPr>
          <a:endParaRPr lang="en-US" sz="1400" b="0" i="0" u="none" strike="noStrike" kern="1200" cap="none" dirty="0">
            <a:solidFill>
              <a:srgbClr val="003B55"/>
            </a:solidFill>
            <a:latin typeface="Titillium Web Light"/>
            <a:ea typeface="Titillium Web Light"/>
            <a:cs typeface="Titillium Web Light"/>
          </a:endParaRPr>
        </a:p>
        <a:p>
          <a:pPr marL="114300" lvl="1" indent="-114300" algn="just" defTabSz="622300">
            <a:lnSpc>
              <a:spcPct val="90000"/>
            </a:lnSpc>
            <a:spcBef>
              <a:spcPct val="0"/>
            </a:spcBef>
            <a:spcAft>
              <a:spcPct val="15000"/>
            </a:spcAft>
            <a:buChar char="••"/>
          </a:pPr>
          <a:r>
            <a:rPr lang="en-US" sz="1400" b="0" i="0" u="none" strike="noStrike" kern="1200" cap="none">
              <a:latin typeface="Titillium Web Light"/>
              <a:ea typeface="Titillium Web Light"/>
              <a:cs typeface="Titillium Web Light"/>
            </a:rPr>
            <a:t>Failure to comply with the GDPR can result in heavy fines.</a:t>
          </a:r>
          <a:endParaRPr lang="en-US" sz="1400" b="0" i="0" u="none" strike="noStrike" kern="1200" cap="none" dirty="0">
            <a:latin typeface="Titillium Web Light"/>
            <a:ea typeface="Titillium Web Light"/>
            <a:cs typeface="Titillium Web Light"/>
          </a:endParaRPr>
        </a:p>
        <a:p>
          <a:pPr marL="114300" lvl="1" indent="-114300" algn="just" defTabSz="622300">
            <a:lnSpc>
              <a:spcPct val="90000"/>
            </a:lnSpc>
            <a:spcBef>
              <a:spcPct val="0"/>
            </a:spcBef>
            <a:spcAft>
              <a:spcPct val="15000"/>
            </a:spcAft>
            <a:buChar char="••"/>
          </a:pPr>
          <a:r>
            <a:rPr lang="en-US" sz="1400" b="0" i="0" u="none" strike="noStrike" kern="1200" cap="none">
              <a:latin typeface="Titillium Web Light"/>
              <a:ea typeface="Titillium Web Light"/>
              <a:cs typeface="Titillium Web Light"/>
            </a:rPr>
            <a:t>A maximum of €20,000,000 or 4% of global turnover, whichever is the higher.</a:t>
          </a:r>
          <a:endParaRPr lang="en-US" sz="1400" b="0" i="0" u="none" strike="noStrike" kern="1200" cap="none" dirty="0">
            <a:latin typeface="Titillium Web Light"/>
            <a:ea typeface="Titillium Web Light"/>
            <a:cs typeface="Titillium Web Light"/>
          </a:endParaRPr>
        </a:p>
      </dsp:txBody>
      <dsp:txXfrm rot="-5400000">
        <a:off x="2663734" y="2949293"/>
        <a:ext cx="4678545" cy="1053328"/>
      </dsp:txXfrm>
    </dsp:sp>
    <dsp:sp modelId="{BF179F5F-EEB8-4D82-97DE-C9694BC340A3}">
      <dsp:nvSpPr>
        <dsp:cNvPr id="0" name=""/>
        <dsp:cNvSpPr/>
      </dsp:nvSpPr>
      <dsp:spPr>
        <a:xfrm>
          <a:off x="0" y="2810590"/>
          <a:ext cx="2663734" cy="1337411"/>
        </a:xfrm>
        <a:prstGeom prst="roundRect">
          <a:avLst/>
        </a:prstGeom>
        <a:solidFill>
          <a:schemeClr val="accent3">
            <a:hueOff val="6639025"/>
            <a:satOff val="-5461"/>
            <a:lumOff val="6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lvl="0" algn="ctr" defTabSz="1289050">
            <a:lnSpc>
              <a:spcPct val="90000"/>
            </a:lnSpc>
            <a:spcBef>
              <a:spcPct val="0"/>
            </a:spcBef>
            <a:spcAft>
              <a:spcPct val="35000"/>
            </a:spcAft>
          </a:pPr>
          <a:r>
            <a:rPr lang="en-US" sz="2900" b="0" i="0" kern="1200" dirty="0"/>
            <a:t>Remedies and sanctions</a:t>
          </a:r>
          <a:endParaRPr lang="en-US" sz="2900" kern="1200" dirty="0"/>
        </a:p>
      </dsp:txBody>
      <dsp:txXfrm>
        <a:off x="65287" y="2875877"/>
        <a:ext cx="2533160" cy="120683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EF4ACA-22A1-4A6F-BDD3-0C6DC9A9410B}">
      <dsp:nvSpPr>
        <dsp:cNvPr id="0" name=""/>
        <dsp:cNvSpPr/>
      </dsp:nvSpPr>
      <dsp:spPr>
        <a:xfrm>
          <a:off x="0" y="679487"/>
          <a:ext cx="7346936" cy="3583125"/>
        </a:xfrm>
        <a:prstGeom prst="rect">
          <a:avLst/>
        </a:prstGeom>
        <a:solidFill>
          <a:schemeClr val="accent1">
            <a:lumMod val="20000"/>
            <a:lumOff val="80000"/>
            <a:alpha val="9000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0204" tIns="1353820" rIns="570204" bIns="128016" numCol="1" spcCol="1270" anchor="t" anchorCtr="0">
          <a:noAutofit/>
        </a:bodyPr>
        <a:lstStyle/>
        <a:p>
          <a:pPr marL="171450" lvl="1" indent="-171450" algn="just" defTabSz="800100">
            <a:lnSpc>
              <a:spcPct val="90000"/>
            </a:lnSpc>
            <a:spcBef>
              <a:spcPct val="0"/>
            </a:spcBef>
            <a:spcAft>
              <a:spcPct val="15000"/>
            </a:spcAft>
            <a:buChar char="••"/>
          </a:pPr>
          <a:r>
            <a:rPr lang="en-US" sz="1800" b="0" i="0" kern="1200" dirty="0" err="1"/>
            <a:t>Organisations</a:t>
          </a:r>
          <a:r>
            <a:rPr lang="en-US" sz="1800" b="0" i="0" kern="1200" dirty="0"/>
            <a:t> must ensure that their processing activities comply with all of the Data Protection Principles set out in Article 5 of the GDPR and section 21 of the DPA. </a:t>
          </a:r>
          <a:endParaRPr lang="en-US" sz="1800" i="0" kern="1200" dirty="0"/>
        </a:p>
        <a:p>
          <a:pPr marL="171450" lvl="1" indent="-171450" algn="just" defTabSz="800100">
            <a:lnSpc>
              <a:spcPct val="90000"/>
            </a:lnSpc>
            <a:spcBef>
              <a:spcPct val="0"/>
            </a:spcBef>
            <a:spcAft>
              <a:spcPct val="15000"/>
            </a:spcAft>
            <a:buChar char="••"/>
          </a:pPr>
          <a:r>
            <a:rPr lang="en-US" sz="1800" b="0" i="0" kern="1200" dirty="0"/>
            <a:t>Example:</a:t>
          </a:r>
          <a:endParaRPr lang="en-US" sz="1800" i="0" kern="1200" dirty="0"/>
        </a:p>
        <a:p>
          <a:pPr marL="342900" lvl="2" indent="-171450" algn="just" defTabSz="800100">
            <a:lnSpc>
              <a:spcPct val="90000"/>
            </a:lnSpc>
            <a:spcBef>
              <a:spcPct val="0"/>
            </a:spcBef>
            <a:spcAft>
              <a:spcPct val="15000"/>
            </a:spcAft>
            <a:buChar char="••"/>
          </a:pPr>
          <a:r>
            <a:rPr lang="en-US" sz="1800" b="0" i="0" kern="1200" dirty="0"/>
            <a:t>the purpose limitation principle; </a:t>
          </a:r>
          <a:endParaRPr lang="en-US" sz="1800" i="0" kern="1200" dirty="0"/>
        </a:p>
        <a:p>
          <a:pPr marL="342900" lvl="2" indent="-171450" algn="just" defTabSz="800100">
            <a:lnSpc>
              <a:spcPct val="90000"/>
            </a:lnSpc>
            <a:spcBef>
              <a:spcPct val="0"/>
            </a:spcBef>
            <a:spcAft>
              <a:spcPct val="15000"/>
            </a:spcAft>
            <a:buChar char="••"/>
          </a:pPr>
          <a:r>
            <a:rPr lang="en-US" sz="1800" b="0" i="0" kern="1200" dirty="0"/>
            <a:t>the principle of data </a:t>
          </a:r>
          <a:r>
            <a:rPr lang="en-US" sz="1800" b="0" i="0" kern="1200" dirty="0" err="1"/>
            <a:t>minimisation</a:t>
          </a:r>
          <a:r>
            <a:rPr lang="en-US" sz="1800" b="0" i="0" kern="1200" dirty="0"/>
            <a:t>; </a:t>
          </a:r>
          <a:endParaRPr lang="en-US" sz="1800" i="0" kern="1200" dirty="0"/>
        </a:p>
        <a:p>
          <a:pPr marL="342900" lvl="2" indent="-171450" algn="just" defTabSz="800100">
            <a:lnSpc>
              <a:spcPct val="90000"/>
            </a:lnSpc>
            <a:spcBef>
              <a:spcPct val="0"/>
            </a:spcBef>
            <a:spcAft>
              <a:spcPct val="15000"/>
            </a:spcAft>
            <a:buChar char="••"/>
          </a:pPr>
          <a:r>
            <a:rPr lang="en-US" sz="1800" b="0" i="0" kern="1200" dirty="0"/>
            <a:t>data retention; </a:t>
          </a:r>
          <a:endParaRPr lang="en-US" sz="1800" i="0" kern="1200" dirty="0"/>
        </a:p>
        <a:p>
          <a:pPr marL="342900" lvl="2" indent="-171450" algn="just" defTabSz="800100">
            <a:lnSpc>
              <a:spcPct val="90000"/>
            </a:lnSpc>
            <a:spcBef>
              <a:spcPct val="0"/>
            </a:spcBef>
            <a:spcAft>
              <a:spcPct val="15000"/>
            </a:spcAft>
            <a:buChar char="••"/>
          </a:pPr>
          <a:r>
            <a:rPr lang="en-US" sz="1800" b="0" i="0" kern="1200" dirty="0"/>
            <a:t>in accordance with the rights of data subjects; etc.).</a:t>
          </a:r>
          <a:endParaRPr lang="en-US" sz="1800" i="0" kern="1200" dirty="0"/>
        </a:p>
      </dsp:txBody>
      <dsp:txXfrm>
        <a:off x="0" y="679487"/>
        <a:ext cx="7346936" cy="3583125"/>
      </dsp:txXfrm>
    </dsp:sp>
    <dsp:sp modelId="{3F8B8370-89FE-45F1-A99C-499D74983DDC}">
      <dsp:nvSpPr>
        <dsp:cNvPr id="0" name=""/>
        <dsp:cNvSpPr/>
      </dsp:nvSpPr>
      <dsp:spPr>
        <a:xfrm>
          <a:off x="367346" y="175840"/>
          <a:ext cx="5212078" cy="1463046"/>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88" tIns="0" rIns="194388" bIns="0" numCol="1" spcCol="1270" anchor="ctr" anchorCtr="0">
          <a:noAutofit/>
        </a:bodyPr>
        <a:lstStyle/>
        <a:p>
          <a:pPr lvl="0" algn="just" defTabSz="1244600">
            <a:lnSpc>
              <a:spcPct val="90000"/>
            </a:lnSpc>
            <a:spcBef>
              <a:spcPct val="0"/>
            </a:spcBef>
            <a:spcAft>
              <a:spcPct val="35000"/>
            </a:spcAft>
          </a:pPr>
          <a:r>
            <a:rPr lang="en-US" sz="2800" kern="1200" dirty="0"/>
            <a:t>Are you complying with the 6 principles relating to personal data processing?</a:t>
          </a:r>
        </a:p>
      </dsp:txBody>
      <dsp:txXfrm>
        <a:off x="438766" y="247260"/>
        <a:ext cx="5069238" cy="132020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7884A8-3DB8-42DC-9EDA-F08514A2A694}">
      <dsp:nvSpPr>
        <dsp:cNvPr id="0" name=""/>
        <dsp:cNvSpPr/>
      </dsp:nvSpPr>
      <dsp:spPr>
        <a:xfrm>
          <a:off x="0" y="675188"/>
          <a:ext cx="7200041" cy="3591000"/>
        </a:xfrm>
        <a:prstGeom prst="rect">
          <a:avLst/>
        </a:prstGeom>
        <a:solidFill>
          <a:schemeClr val="accent1">
            <a:lumMod val="20000"/>
            <a:lumOff val="80000"/>
            <a:alpha val="90000"/>
          </a:schemeClr>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dsp:style>
      <dsp:txBody>
        <a:bodyPr spcFirstLastPara="0" vert="horz" wrap="square" lIns="558803" tIns="791464" rIns="558803" bIns="128016" numCol="1" spcCol="1270" anchor="t" anchorCtr="0">
          <a:noAutofit/>
        </a:bodyPr>
        <a:lstStyle/>
        <a:p>
          <a:pPr marL="171450" lvl="1" indent="-171450" algn="just" defTabSz="800100">
            <a:lnSpc>
              <a:spcPct val="90000"/>
            </a:lnSpc>
            <a:spcBef>
              <a:spcPct val="0"/>
            </a:spcBef>
            <a:spcAft>
              <a:spcPct val="15000"/>
            </a:spcAft>
            <a:buChar char="••"/>
          </a:pPr>
          <a:r>
            <a:rPr lang="en-US" sz="1800" kern="1200" dirty="0" err="1"/>
            <a:t>Organisations</a:t>
          </a:r>
          <a:r>
            <a:rPr lang="en-US" sz="1800" kern="1200" dirty="0"/>
            <a:t> should:</a:t>
          </a:r>
        </a:p>
        <a:p>
          <a:pPr marL="342900" lvl="2" indent="-171450" algn="just" defTabSz="800100">
            <a:lnSpc>
              <a:spcPct val="90000"/>
            </a:lnSpc>
            <a:spcBef>
              <a:spcPct val="0"/>
            </a:spcBef>
            <a:spcAft>
              <a:spcPct val="15000"/>
            </a:spcAft>
            <a:buChar char="••"/>
          </a:pPr>
          <a:r>
            <a:rPr lang="en-US" sz="1800" kern="1200" dirty="0"/>
            <a:t> in relation to each type or category of processing, ensure that they have identified and documented the grounds for lawful processing</a:t>
          </a:r>
        </a:p>
        <a:p>
          <a:pPr marL="342900" lvl="2" indent="-171450" algn="just" defTabSz="800100">
            <a:lnSpc>
              <a:spcPct val="90000"/>
            </a:lnSpc>
            <a:spcBef>
              <a:spcPct val="0"/>
            </a:spcBef>
            <a:spcAft>
              <a:spcPct val="15000"/>
            </a:spcAft>
            <a:buChar char="••"/>
          </a:pPr>
          <a:r>
            <a:rPr lang="en-US" sz="1800" kern="1200" dirty="0"/>
            <a:t> and where the legitimate interests ground is being used, </a:t>
          </a:r>
          <a:r>
            <a:rPr lang="en-US" sz="1800" kern="1200" dirty="0" smtClean="0"/>
            <a:t>`document what </a:t>
          </a:r>
          <a:r>
            <a:rPr lang="en-US" sz="1800" kern="1200" dirty="0"/>
            <a:t>the legitimate interests </a:t>
          </a:r>
          <a:r>
            <a:rPr lang="en-US" sz="1800" kern="1200" dirty="0" smtClean="0"/>
            <a:t>are.</a:t>
          </a:r>
          <a:endParaRPr lang="en-US" sz="1800" kern="1200" dirty="0"/>
        </a:p>
        <a:p>
          <a:pPr marL="171450" lvl="1" indent="-171450" algn="just" defTabSz="800100">
            <a:lnSpc>
              <a:spcPct val="90000"/>
            </a:lnSpc>
            <a:spcBef>
              <a:spcPct val="0"/>
            </a:spcBef>
            <a:spcAft>
              <a:spcPct val="15000"/>
            </a:spcAft>
            <a:buChar char="••"/>
          </a:pPr>
          <a:r>
            <a:rPr lang="en-US" sz="1800" kern="1200" dirty="0"/>
            <a:t>Given the new limitations around consent, ensure that consent is used as a ground only where it is the only way to justify that processing</a:t>
          </a:r>
          <a:r>
            <a:rPr lang="en-US" sz="1600" kern="1200" dirty="0"/>
            <a:t>.</a:t>
          </a:r>
        </a:p>
        <a:p>
          <a:pPr marL="114300" lvl="1" indent="-114300" algn="l" defTabSz="577850">
            <a:lnSpc>
              <a:spcPct val="90000"/>
            </a:lnSpc>
            <a:spcBef>
              <a:spcPct val="0"/>
            </a:spcBef>
            <a:spcAft>
              <a:spcPct val="15000"/>
            </a:spcAft>
            <a:buChar char="••"/>
          </a:pPr>
          <a:r>
            <a:rPr lang="en-US" sz="1300" kern="1200" dirty="0"/>
            <a:t>Article 6 </a:t>
          </a:r>
          <a:r>
            <a:rPr lang="en-US" sz="1300" kern="1200" dirty="0" smtClean="0"/>
            <a:t>GDPR</a:t>
          </a:r>
          <a:endParaRPr lang="en-US" sz="1300" kern="1200" dirty="0"/>
        </a:p>
        <a:p>
          <a:pPr marL="114300" lvl="1" indent="-114300" algn="l" defTabSz="577850">
            <a:lnSpc>
              <a:spcPct val="90000"/>
            </a:lnSpc>
            <a:spcBef>
              <a:spcPct val="0"/>
            </a:spcBef>
            <a:spcAft>
              <a:spcPct val="15000"/>
            </a:spcAft>
            <a:buChar char="••"/>
          </a:pPr>
          <a:r>
            <a:rPr lang="en-US" sz="1300" kern="1200" dirty="0"/>
            <a:t>Section 28 of the DPA</a:t>
          </a:r>
        </a:p>
      </dsp:txBody>
      <dsp:txXfrm>
        <a:off x="0" y="675188"/>
        <a:ext cx="7200041" cy="3591000"/>
      </dsp:txXfrm>
    </dsp:sp>
    <dsp:sp modelId="{B373F859-E12C-466F-8208-F9FEB0EA3028}">
      <dsp:nvSpPr>
        <dsp:cNvPr id="0" name=""/>
        <dsp:cNvSpPr/>
      </dsp:nvSpPr>
      <dsp:spPr>
        <a:xfrm>
          <a:off x="360002" y="19911"/>
          <a:ext cx="5486424" cy="1216156"/>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1" tIns="0" rIns="190501" bIns="0" numCol="1" spcCol="1270" anchor="ctr" anchorCtr="0">
          <a:noAutofit/>
        </a:bodyPr>
        <a:lstStyle/>
        <a:p>
          <a:pPr lvl="0" algn="l" defTabSz="1244600">
            <a:lnSpc>
              <a:spcPct val="90000"/>
            </a:lnSpc>
            <a:spcBef>
              <a:spcPct val="0"/>
            </a:spcBef>
            <a:spcAft>
              <a:spcPct val="35000"/>
            </a:spcAft>
          </a:pPr>
          <a:r>
            <a:rPr lang="en-US" sz="2800" kern="1200" dirty="0"/>
            <a:t>Are you complying with the lawfulness of processing rules?</a:t>
          </a:r>
        </a:p>
      </dsp:txBody>
      <dsp:txXfrm>
        <a:off x="419370" y="79279"/>
        <a:ext cx="5367688" cy="109742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CF6F56-AD1A-48FC-BB33-E4B127A6B5EC}">
      <dsp:nvSpPr>
        <dsp:cNvPr id="0" name=""/>
        <dsp:cNvSpPr/>
      </dsp:nvSpPr>
      <dsp:spPr>
        <a:xfrm>
          <a:off x="0" y="797258"/>
          <a:ext cx="7157391" cy="3591000"/>
        </a:xfrm>
        <a:prstGeom prst="rect">
          <a:avLst/>
        </a:prstGeom>
        <a:solidFill>
          <a:schemeClr val="accent1">
            <a:lumMod val="20000"/>
            <a:lumOff val="80000"/>
            <a:alpha val="9000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55493" tIns="312420" rIns="555493" bIns="128016" numCol="1" spcCol="1270" anchor="t" anchorCtr="0">
          <a:noAutofit/>
        </a:bodyPr>
        <a:lstStyle/>
        <a:p>
          <a:pPr marL="171450" lvl="1" indent="-171450" algn="just" defTabSz="800100">
            <a:lnSpc>
              <a:spcPct val="90000"/>
            </a:lnSpc>
            <a:spcBef>
              <a:spcPct val="0"/>
            </a:spcBef>
            <a:spcAft>
              <a:spcPct val="15000"/>
            </a:spcAft>
            <a:buChar char="••"/>
          </a:pPr>
          <a:r>
            <a:rPr lang="en-US" sz="1800" kern="1200" dirty="0"/>
            <a:t>The GDPR as well as the DPA set a high standard for consent. </a:t>
          </a:r>
        </a:p>
        <a:p>
          <a:pPr marL="171450" lvl="1" indent="-171450" algn="just" defTabSz="800100">
            <a:lnSpc>
              <a:spcPct val="90000"/>
            </a:lnSpc>
            <a:spcBef>
              <a:spcPct val="0"/>
            </a:spcBef>
            <a:spcAft>
              <a:spcPct val="15000"/>
            </a:spcAft>
            <a:buChar char="••"/>
          </a:pPr>
          <a:r>
            <a:rPr lang="en-GB" sz="1800" kern="1200" dirty="0"/>
            <a:t>The obligations of an organisation don’t end when it first get consent. The company should continue to review consent as part of its ongoing relationship with individuals, not a one-off compliance box to tick and file away.</a:t>
          </a:r>
          <a:endParaRPr lang="en-US" sz="1800" kern="1200" dirty="0"/>
        </a:p>
        <a:p>
          <a:pPr marL="171450" lvl="1" indent="-171450" algn="just" defTabSz="800100">
            <a:lnSpc>
              <a:spcPct val="90000"/>
            </a:lnSpc>
            <a:spcBef>
              <a:spcPct val="0"/>
            </a:spcBef>
            <a:spcAft>
              <a:spcPct val="15000"/>
            </a:spcAft>
            <a:buChar char="••"/>
          </a:pPr>
          <a:r>
            <a:rPr lang="en-US" sz="1800" b="0" i="0" kern="1200" dirty="0"/>
            <a:t>The data subject shall have the right to withdraw his or her consent at any time. Have procedures in place to deal with withdrawal of consent</a:t>
          </a:r>
          <a:endParaRPr lang="en-US" sz="1800" kern="1200" dirty="0"/>
        </a:p>
        <a:p>
          <a:pPr marL="171450" lvl="1" indent="-171450" algn="l" defTabSz="800100">
            <a:lnSpc>
              <a:spcPct val="90000"/>
            </a:lnSpc>
            <a:spcBef>
              <a:spcPct val="0"/>
            </a:spcBef>
            <a:spcAft>
              <a:spcPct val="15000"/>
            </a:spcAft>
            <a:buChar char="••"/>
          </a:pPr>
          <a:endParaRPr lang="en-US" sz="1800" kern="1200" dirty="0"/>
        </a:p>
        <a:p>
          <a:pPr marL="114300" lvl="1" indent="-114300" algn="l" defTabSz="577850">
            <a:lnSpc>
              <a:spcPct val="90000"/>
            </a:lnSpc>
            <a:spcBef>
              <a:spcPct val="0"/>
            </a:spcBef>
            <a:spcAft>
              <a:spcPct val="15000"/>
            </a:spcAft>
            <a:buChar char="••"/>
          </a:pPr>
          <a:r>
            <a:rPr lang="en-US" sz="1300" kern="1200" dirty="0"/>
            <a:t>Article 7 of GDPR</a:t>
          </a:r>
        </a:p>
        <a:p>
          <a:pPr marL="114300" lvl="1" indent="-114300" algn="l" defTabSz="577850">
            <a:lnSpc>
              <a:spcPct val="90000"/>
            </a:lnSpc>
            <a:spcBef>
              <a:spcPct val="0"/>
            </a:spcBef>
            <a:spcAft>
              <a:spcPct val="15000"/>
            </a:spcAft>
            <a:buChar char="••"/>
          </a:pPr>
          <a:r>
            <a:rPr lang="en-US" sz="1300" kern="1200" dirty="0"/>
            <a:t>Section 24 of DPA</a:t>
          </a:r>
        </a:p>
      </dsp:txBody>
      <dsp:txXfrm>
        <a:off x="0" y="797258"/>
        <a:ext cx="7157391" cy="3591000"/>
      </dsp:txXfrm>
    </dsp:sp>
    <dsp:sp modelId="{FE82ACE5-67EE-48C4-A6C4-8BFFBEFA29A2}">
      <dsp:nvSpPr>
        <dsp:cNvPr id="0" name=""/>
        <dsp:cNvSpPr/>
      </dsp:nvSpPr>
      <dsp:spPr>
        <a:xfrm>
          <a:off x="357869" y="12821"/>
          <a:ext cx="6492233" cy="1005837"/>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9373" tIns="0" rIns="189373" bIns="0" numCol="1" spcCol="1270" anchor="ctr" anchorCtr="0">
          <a:noAutofit/>
        </a:bodyPr>
        <a:lstStyle/>
        <a:p>
          <a:pPr lvl="0" algn="just" defTabSz="1155700">
            <a:lnSpc>
              <a:spcPct val="90000"/>
            </a:lnSpc>
            <a:spcBef>
              <a:spcPct val="0"/>
            </a:spcBef>
            <a:spcAft>
              <a:spcPct val="35000"/>
            </a:spcAft>
          </a:pPr>
          <a:r>
            <a:rPr lang="en-US" sz="2600" kern="1200" dirty="0"/>
            <a:t>Do you have procedures in place to </a:t>
          </a:r>
          <a:r>
            <a:rPr lang="en-GB" sz="2600" kern="1200" dirty="0"/>
            <a:t>review how you obtain, record and manage consent?</a:t>
          </a:r>
          <a:endParaRPr lang="en-US" sz="2600" kern="1200" dirty="0"/>
        </a:p>
      </dsp:txBody>
      <dsp:txXfrm>
        <a:off x="406970" y="61922"/>
        <a:ext cx="6394031" cy="907635"/>
      </dsp:txXfrm>
    </dsp:sp>
  </dsp:spTree>
</dsp:drawing>
</file>

<file path=ppt/diagrams/layout1.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2BFE737B-988F-457E-9C56-BA254363F92C}" type="datetimeFigureOut">
              <a:rPr lang="en-US" smtClean="0"/>
              <a:t>14-Jan-20</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1593EBB4-EA1D-4DBC-8C66-0DA18162BBA6}" type="slidenum">
              <a:rPr lang="en-US" smtClean="0"/>
              <a:t>‹#›</a:t>
            </a:fld>
            <a:endParaRPr lang="en-US"/>
          </a:p>
        </p:txBody>
      </p:sp>
    </p:spTree>
    <p:extLst>
      <p:ext uri="{BB962C8B-B14F-4D97-AF65-F5344CB8AC3E}">
        <p14:creationId xmlns:p14="http://schemas.microsoft.com/office/powerpoint/2010/main" val="22289346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edpb.europa.eu/sites/edpb/files/consultation/edpb_guidelines_3_2018_territorial_scope_en.pdf"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edpb.europa.eu/about-edpb/about-edpb_en#EDPB"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edpb.europa.eu/"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2"/>
        <p:cNvGrpSpPr/>
        <p:nvPr/>
      </p:nvGrpSpPr>
      <p:grpSpPr>
        <a:xfrm>
          <a:off x="0" y="0"/>
          <a:ext cx="0" cy="0"/>
          <a:chOff x="0" y="0"/>
          <a:chExt cx="0" cy="0"/>
        </a:xfrm>
      </p:grpSpPr>
      <p:sp>
        <p:nvSpPr>
          <p:cNvPr id="3833" name="Shape 3833"/>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34" name="Shape 3834"/>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6"/>
        <p:cNvGrpSpPr/>
        <p:nvPr/>
      </p:nvGrpSpPr>
      <p:grpSpPr>
        <a:xfrm>
          <a:off x="0" y="0"/>
          <a:ext cx="0" cy="0"/>
          <a:chOff x="0" y="0"/>
          <a:chExt cx="0" cy="0"/>
        </a:xfrm>
      </p:grpSpPr>
      <p:sp>
        <p:nvSpPr>
          <p:cNvPr id="4027" name="Shape 4027"/>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28" name="Shape 4028"/>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4"/>
        <p:cNvGrpSpPr/>
        <p:nvPr/>
      </p:nvGrpSpPr>
      <p:grpSpPr>
        <a:xfrm>
          <a:off x="0" y="0"/>
          <a:ext cx="0" cy="0"/>
          <a:chOff x="0" y="0"/>
          <a:chExt cx="0" cy="0"/>
        </a:xfrm>
      </p:grpSpPr>
      <p:sp>
        <p:nvSpPr>
          <p:cNvPr id="3925" name="Shape 3925"/>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26" name="Shape 3926"/>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4"/>
        <p:cNvGrpSpPr/>
        <p:nvPr/>
      </p:nvGrpSpPr>
      <p:grpSpPr>
        <a:xfrm>
          <a:off x="0" y="0"/>
          <a:ext cx="0" cy="0"/>
          <a:chOff x="0" y="0"/>
          <a:chExt cx="0" cy="0"/>
        </a:xfrm>
      </p:grpSpPr>
      <p:sp>
        <p:nvSpPr>
          <p:cNvPr id="3855" name="Shape 3855"/>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56" name="Shape 3856"/>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74843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544855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550149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8"/>
        <p:cNvGrpSpPr/>
        <p:nvPr/>
      </p:nvGrpSpPr>
      <p:grpSpPr>
        <a:xfrm>
          <a:off x="0" y="0"/>
          <a:ext cx="0" cy="0"/>
          <a:chOff x="0" y="0"/>
          <a:chExt cx="0" cy="0"/>
        </a:xfrm>
      </p:grpSpPr>
      <p:sp>
        <p:nvSpPr>
          <p:cNvPr id="3919" name="Shape 3919"/>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20" name="Shape 3920"/>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3"/>
        <p:cNvGrpSpPr/>
        <p:nvPr/>
      </p:nvGrpSpPr>
      <p:grpSpPr>
        <a:xfrm>
          <a:off x="0" y="0"/>
          <a:ext cx="0" cy="0"/>
          <a:chOff x="0" y="0"/>
          <a:chExt cx="0" cy="0"/>
        </a:xfrm>
      </p:grpSpPr>
      <p:sp>
        <p:nvSpPr>
          <p:cNvPr id="3984" name="Shape 3984"/>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85" name="Shape 3985"/>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US" i="1" dirty="0"/>
              <a:t>lawful’</a:t>
            </a:r>
            <a:r>
              <a:rPr lang="en-US" b="1" dirty="0"/>
              <a:t> </a:t>
            </a:r>
            <a:r>
              <a:rPr lang="en-US" dirty="0"/>
              <a:t>by meeting the conditions of section 28 of DPA, </a:t>
            </a:r>
          </a:p>
          <a:p>
            <a:pPr marL="0" indent="0">
              <a:buNone/>
            </a:pPr>
            <a:r>
              <a:rPr lang="en-US" dirty="0"/>
              <a:t>‘</a:t>
            </a:r>
            <a:r>
              <a:rPr lang="en-US" i="1" dirty="0"/>
              <a:t>fair’</a:t>
            </a:r>
            <a:r>
              <a:rPr lang="en-US" dirty="0"/>
              <a:t> by informing data subjects of any potential risks to ensure that processing does not have unforeseeable negative effects, </a:t>
            </a:r>
          </a:p>
          <a:p>
            <a:pPr marL="0" indent="0">
              <a:buNone/>
            </a:pPr>
            <a:r>
              <a:rPr lang="en-US" dirty="0"/>
              <a:t>‘</a:t>
            </a:r>
            <a:r>
              <a:rPr lang="en-US" i="1" dirty="0"/>
              <a:t>transparency’ </a:t>
            </a:r>
            <a:r>
              <a:rPr lang="en-US" dirty="0"/>
              <a:t>by informing data subject about details of the processing</a:t>
            </a:r>
          </a:p>
          <a:p>
            <a:pPr marL="349415" indent="-349415" defTabSz="931774">
              <a:buFont typeface="+mj-lt"/>
              <a:buAutoNum type="arabicPeriod" startAt="2"/>
              <a:defRPr/>
            </a:pPr>
            <a:r>
              <a:rPr lang="en-US" b="1" dirty="0"/>
              <a:t>Data </a:t>
            </a:r>
            <a:r>
              <a:rPr lang="en-US" b="1" dirty="0" err="1"/>
              <a:t>minimisation</a:t>
            </a:r>
            <a:r>
              <a:rPr lang="en-US" b="1" dirty="0"/>
              <a:t> </a:t>
            </a:r>
            <a:r>
              <a:rPr lang="en-US" dirty="0"/>
              <a:t>– adequate, relevant and not excessive in relation to the purpose;</a:t>
            </a:r>
          </a:p>
          <a:p>
            <a:pPr marL="349415" indent="-349415">
              <a:buFont typeface="+mj-lt"/>
              <a:buAutoNum type="arabicPeriod" startAt="2"/>
            </a:pPr>
            <a:r>
              <a:rPr lang="en-US" b="1" dirty="0"/>
              <a:t>Purpose limitation </a:t>
            </a:r>
            <a:r>
              <a:rPr lang="en-US" dirty="0"/>
              <a:t>– for a specific well-defined purpose;</a:t>
            </a:r>
          </a:p>
          <a:p>
            <a:pPr marL="349415" indent="-349415">
              <a:buFont typeface="+mj-lt"/>
              <a:buAutoNum type="arabicPeriod" startAt="2"/>
            </a:pPr>
            <a:r>
              <a:rPr lang="en-US" b="1" dirty="0"/>
              <a:t>Data accuracy </a:t>
            </a:r>
            <a:r>
              <a:rPr lang="en-US" dirty="0"/>
              <a:t>– up to date data;</a:t>
            </a:r>
          </a:p>
          <a:p>
            <a:pPr marL="349415" indent="-349415">
              <a:buFont typeface="+mj-lt"/>
              <a:buAutoNum type="arabicPeriod" startAt="2"/>
            </a:pPr>
            <a:r>
              <a:rPr lang="en-US" b="1" dirty="0"/>
              <a:t>Storage limitation </a:t>
            </a:r>
            <a:r>
              <a:rPr lang="en-US" dirty="0"/>
              <a:t>– personal data must be deleted or </a:t>
            </a:r>
            <a:r>
              <a:rPr lang="en-US" dirty="0" err="1"/>
              <a:t>anonymised</a:t>
            </a:r>
            <a:r>
              <a:rPr lang="en-US" dirty="0"/>
              <a:t> as soon  as they are no longer needed for the purposes for which they were collected. The DPA does not define any time retention period for keeping data;	</a:t>
            </a:r>
          </a:p>
          <a:p>
            <a:pPr marL="349415" indent="-349415">
              <a:buFont typeface="+mj-lt"/>
              <a:buAutoNum type="arabicPeriod" startAt="2"/>
            </a:pPr>
            <a:r>
              <a:rPr lang="en-US" b="1" dirty="0"/>
              <a:t>In accordance with the rights of data subjects </a:t>
            </a:r>
            <a:r>
              <a:rPr lang="en-US" dirty="0"/>
              <a:t>– under Part 7 of DPA</a:t>
            </a:r>
          </a:p>
          <a:p>
            <a:pPr marL="0" indent="0">
              <a:buNone/>
            </a:pPr>
            <a:endParaRPr dirty="0"/>
          </a:p>
        </p:txBody>
      </p:sp>
    </p:spTree>
    <p:extLst>
      <p:ext uri="{BB962C8B-B14F-4D97-AF65-F5344CB8AC3E}">
        <p14:creationId xmlns:p14="http://schemas.microsoft.com/office/powerpoint/2010/main" val="24866135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3"/>
        <p:cNvGrpSpPr/>
        <p:nvPr/>
      </p:nvGrpSpPr>
      <p:grpSpPr>
        <a:xfrm>
          <a:off x="0" y="0"/>
          <a:ext cx="0" cy="0"/>
          <a:chOff x="0" y="0"/>
          <a:chExt cx="0" cy="0"/>
        </a:xfrm>
      </p:grpSpPr>
      <p:sp>
        <p:nvSpPr>
          <p:cNvPr id="3984" name="Shape 3984"/>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85" name="Shape 3985"/>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Tree>
    <p:extLst>
      <p:ext uri="{BB962C8B-B14F-4D97-AF65-F5344CB8AC3E}">
        <p14:creationId xmlns:p14="http://schemas.microsoft.com/office/powerpoint/2010/main" val="30774629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3"/>
        <p:cNvGrpSpPr/>
        <p:nvPr/>
      </p:nvGrpSpPr>
      <p:grpSpPr>
        <a:xfrm>
          <a:off x="0" y="0"/>
          <a:ext cx="0" cy="0"/>
          <a:chOff x="0" y="0"/>
          <a:chExt cx="0" cy="0"/>
        </a:xfrm>
      </p:grpSpPr>
      <p:sp>
        <p:nvSpPr>
          <p:cNvPr id="3984" name="Shape 3984"/>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85" name="Shape 3985"/>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Tree>
    <p:extLst>
      <p:ext uri="{BB962C8B-B14F-4D97-AF65-F5344CB8AC3E}">
        <p14:creationId xmlns:p14="http://schemas.microsoft.com/office/powerpoint/2010/main" val="11271892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6"/>
        <p:cNvGrpSpPr/>
        <p:nvPr/>
      </p:nvGrpSpPr>
      <p:grpSpPr>
        <a:xfrm>
          <a:off x="0" y="0"/>
          <a:ext cx="0" cy="0"/>
          <a:chOff x="0" y="0"/>
          <a:chExt cx="0" cy="0"/>
        </a:xfrm>
      </p:grpSpPr>
      <p:sp>
        <p:nvSpPr>
          <p:cNvPr id="3867" name="Shape 3867"/>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68" name="Shape 3868"/>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3"/>
        <p:cNvGrpSpPr/>
        <p:nvPr/>
      </p:nvGrpSpPr>
      <p:grpSpPr>
        <a:xfrm>
          <a:off x="0" y="0"/>
          <a:ext cx="0" cy="0"/>
          <a:chOff x="0" y="0"/>
          <a:chExt cx="0" cy="0"/>
        </a:xfrm>
      </p:grpSpPr>
      <p:sp>
        <p:nvSpPr>
          <p:cNvPr id="3984" name="Shape 3984"/>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85" name="Shape 3985"/>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Tree>
    <p:extLst>
      <p:ext uri="{BB962C8B-B14F-4D97-AF65-F5344CB8AC3E}">
        <p14:creationId xmlns:p14="http://schemas.microsoft.com/office/powerpoint/2010/main" val="9557468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3"/>
        <p:cNvGrpSpPr/>
        <p:nvPr/>
      </p:nvGrpSpPr>
      <p:grpSpPr>
        <a:xfrm>
          <a:off x="0" y="0"/>
          <a:ext cx="0" cy="0"/>
          <a:chOff x="0" y="0"/>
          <a:chExt cx="0" cy="0"/>
        </a:xfrm>
      </p:grpSpPr>
      <p:sp>
        <p:nvSpPr>
          <p:cNvPr id="3984" name="Shape 3984"/>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85" name="Shape 3985"/>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Tree>
    <p:extLst>
      <p:ext uri="{BB962C8B-B14F-4D97-AF65-F5344CB8AC3E}">
        <p14:creationId xmlns:p14="http://schemas.microsoft.com/office/powerpoint/2010/main" val="6282331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3"/>
        <p:cNvGrpSpPr/>
        <p:nvPr/>
      </p:nvGrpSpPr>
      <p:grpSpPr>
        <a:xfrm>
          <a:off x="0" y="0"/>
          <a:ext cx="0" cy="0"/>
          <a:chOff x="0" y="0"/>
          <a:chExt cx="0" cy="0"/>
        </a:xfrm>
      </p:grpSpPr>
      <p:sp>
        <p:nvSpPr>
          <p:cNvPr id="3984" name="Shape 3984"/>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85" name="Shape 3985"/>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Tree>
    <p:extLst>
      <p:ext uri="{BB962C8B-B14F-4D97-AF65-F5344CB8AC3E}">
        <p14:creationId xmlns:p14="http://schemas.microsoft.com/office/powerpoint/2010/main" val="11267954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3"/>
        <p:cNvGrpSpPr/>
        <p:nvPr/>
      </p:nvGrpSpPr>
      <p:grpSpPr>
        <a:xfrm>
          <a:off x="0" y="0"/>
          <a:ext cx="0" cy="0"/>
          <a:chOff x="0" y="0"/>
          <a:chExt cx="0" cy="0"/>
        </a:xfrm>
      </p:grpSpPr>
      <p:sp>
        <p:nvSpPr>
          <p:cNvPr id="3984" name="Shape 3984"/>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85" name="Shape 3985"/>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174708" indent="-174708"/>
            <a:r>
              <a:rPr lang="en-US" dirty="0"/>
              <a:t>Poor information security leaves your systems and services at risk and may cause real harm and distress to individuals. </a:t>
            </a:r>
          </a:p>
          <a:p>
            <a:r>
              <a:rPr lang="en-US" dirty="0"/>
              <a:t>Some examples of the harm caused by the loss or abuse of personal data include:</a:t>
            </a:r>
          </a:p>
          <a:p>
            <a:pPr lvl="1"/>
            <a:r>
              <a:rPr lang="en-US" dirty="0"/>
              <a:t>identity fraud;</a:t>
            </a:r>
          </a:p>
          <a:p>
            <a:pPr lvl="1"/>
            <a:r>
              <a:rPr lang="en-US" dirty="0"/>
              <a:t>fake credit card transactions;</a:t>
            </a:r>
          </a:p>
          <a:p>
            <a:pPr lvl="1"/>
            <a:r>
              <a:rPr lang="en-US" dirty="0"/>
              <a:t>targeting of individuals by fraudsters, potentially made more convincing by compromised personal data;</a:t>
            </a:r>
          </a:p>
          <a:p>
            <a:pPr lvl="1"/>
            <a:r>
              <a:rPr lang="en-US" dirty="0"/>
              <a:t>witnesses put at risk of physical harm or intimidation;</a:t>
            </a:r>
          </a:p>
          <a:p>
            <a:pPr lvl="1"/>
            <a:r>
              <a:rPr lang="en-US" dirty="0"/>
              <a:t>offenders at risk from vigilantes;</a:t>
            </a:r>
          </a:p>
          <a:p>
            <a:pPr lvl="1"/>
            <a:r>
              <a:rPr lang="en-US" dirty="0"/>
              <a:t>exposure of the addresses of service personnel, police and prison officers, and those at risk of domestic violence;</a:t>
            </a:r>
          </a:p>
          <a:p>
            <a:pPr lvl="1"/>
            <a:r>
              <a:rPr lang="en-US" dirty="0"/>
              <a:t>fake applications for tax credits; and</a:t>
            </a:r>
          </a:p>
          <a:p>
            <a:pPr lvl="1"/>
            <a:r>
              <a:rPr lang="en-US" dirty="0"/>
              <a:t>mortgage fraud.</a:t>
            </a:r>
          </a:p>
          <a:p>
            <a:pPr marL="640594" lvl="1" indent="-174708"/>
            <a:endParaRPr lang="en-US" dirty="0"/>
          </a:p>
          <a:p>
            <a:pPr marL="174708" indent="-174708"/>
            <a:r>
              <a:rPr lang="en-US" dirty="0"/>
              <a:t>Appropriate technical and </a:t>
            </a:r>
            <a:r>
              <a:rPr lang="en-US" dirty="0" err="1"/>
              <a:t>organisational</a:t>
            </a:r>
            <a:r>
              <a:rPr lang="en-US" dirty="0"/>
              <a:t> measures must be implemented to prevent </a:t>
            </a:r>
            <a:r>
              <a:rPr lang="en-US" dirty="0" err="1"/>
              <a:t>unauthorised</a:t>
            </a:r>
            <a:r>
              <a:rPr lang="en-US" dirty="0"/>
              <a:t> access to, alteration, disclosure, accidental loss and destruction of personal data.</a:t>
            </a:r>
            <a:endParaRPr dirty="0"/>
          </a:p>
        </p:txBody>
      </p:sp>
    </p:spTree>
    <p:extLst>
      <p:ext uri="{BB962C8B-B14F-4D97-AF65-F5344CB8AC3E}">
        <p14:creationId xmlns:p14="http://schemas.microsoft.com/office/powerpoint/2010/main" val="11695164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3"/>
        <p:cNvGrpSpPr/>
        <p:nvPr/>
      </p:nvGrpSpPr>
      <p:grpSpPr>
        <a:xfrm>
          <a:off x="0" y="0"/>
          <a:ext cx="0" cy="0"/>
          <a:chOff x="0" y="0"/>
          <a:chExt cx="0" cy="0"/>
        </a:xfrm>
      </p:grpSpPr>
      <p:sp>
        <p:nvSpPr>
          <p:cNvPr id="3984" name="Shape 3984"/>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85" name="Shape 3985"/>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174708" indent="-174708"/>
            <a:r>
              <a:rPr lang="en-US" dirty="0"/>
              <a:t>To determine whether processing operations are likely to present high risks, a list of criteria can be considered for evaluation taking into account the guidance of the Article 29 Working Party. The list of criteria is non-exhaustive and is subject to further updates in the future, if required. </a:t>
            </a:r>
            <a:endParaRPr lang="en-US" dirty="0" smtClean="0"/>
          </a:p>
          <a:p>
            <a:pPr marL="174708" indent="-174708"/>
            <a:r>
              <a:rPr lang="en-US" dirty="0" smtClean="0"/>
              <a:t>This office has also published on its website</a:t>
            </a:r>
            <a:r>
              <a:rPr lang="en-US" baseline="0" dirty="0" smtClean="0"/>
              <a:t> a DPIA form as well as guide on how to fill in the form.</a:t>
            </a:r>
            <a:endParaRPr dirty="0"/>
          </a:p>
        </p:txBody>
      </p:sp>
    </p:spTree>
    <p:extLst>
      <p:ext uri="{BB962C8B-B14F-4D97-AF65-F5344CB8AC3E}">
        <p14:creationId xmlns:p14="http://schemas.microsoft.com/office/powerpoint/2010/main" val="38530478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3"/>
        <p:cNvGrpSpPr/>
        <p:nvPr/>
      </p:nvGrpSpPr>
      <p:grpSpPr>
        <a:xfrm>
          <a:off x="0" y="0"/>
          <a:ext cx="0" cy="0"/>
          <a:chOff x="0" y="0"/>
          <a:chExt cx="0" cy="0"/>
        </a:xfrm>
      </p:grpSpPr>
      <p:sp>
        <p:nvSpPr>
          <p:cNvPr id="3984" name="Shape 3984"/>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85" name="Shape 3985"/>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174708" indent="-174708"/>
            <a:r>
              <a:rPr lang="en-US" dirty="0"/>
              <a:t>To determine whether processing operations are likely to present high risks, a list of criteria can be considered for evaluation taking into account the guidance of the Article 29 Working Party. The list of criteria is non-exhaustive and is subject to further updates in the future, if required. </a:t>
            </a:r>
            <a:endParaRPr lang="en-US" dirty="0" smtClean="0"/>
          </a:p>
          <a:p>
            <a:pPr marL="174708" indent="-174708"/>
            <a:r>
              <a:rPr lang="en-US" dirty="0" smtClean="0"/>
              <a:t>This office has also published on its website</a:t>
            </a:r>
            <a:r>
              <a:rPr lang="en-US" baseline="0" dirty="0" smtClean="0"/>
              <a:t> a DPIA form as well as guide on how to fill in the form.</a:t>
            </a:r>
            <a:endParaRPr dirty="0"/>
          </a:p>
        </p:txBody>
      </p:sp>
    </p:spTree>
    <p:extLst>
      <p:ext uri="{BB962C8B-B14F-4D97-AF65-F5344CB8AC3E}">
        <p14:creationId xmlns:p14="http://schemas.microsoft.com/office/powerpoint/2010/main" val="29002668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3"/>
        <p:cNvGrpSpPr/>
        <p:nvPr/>
      </p:nvGrpSpPr>
      <p:grpSpPr>
        <a:xfrm>
          <a:off x="0" y="0"/>
          <a:ext cx="0" cy="0"/>
          <a:chOff x="0" y="0"/>
          <a:chExt cx="0" cy="0"/>
        </a:xfrm>
      </p:grpSpPr>
      <p:sp>
        <p:nvSpPr>
          <p:cNvPr id="3984" name="Shape 3984"/>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85" name="Shape 3985"/>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r>
              <a:rPr lang="en-US" dirty="0"/>
              <a:t>For GDPR</a:t>
            </a:r>
          </a:p>
          <a:p>
            <a:pPr lvl="1"/>
            <a:r>
              <a:rPr lang="en-US" dirty="0"/>
              <a:t>controllers and processors are now </a:t>
            </a:r>
            <a:r>
              <a:rPr lang="en-US" i="1" dirty="0"/>
              <a:t>obliged </a:t>
            </a:r>
            <a:r>
              <a:rPr lang="en-US" dirty="0"/>
              <a:t>to appoint a DPO in certain circumstances, including:</a:t>
            </a:r>
          </a:p>
          <a:p>
            <a:pPr lvl="2"/>
            <a:r>
              <a:rPr lang="en-US" dirty="0"/>
              <a:t>Where the processing is carried out by a public authority or body, except for courts acting in their judicial capacity’; or</a:t>
            </a:r>
          </a:p>
          <a:p>
            <a:pPr lvl="2"/>
            <a:r>
              <a:rPr lang="en-US" dirty="0"/>
              <a:t>where the core activities of the </a:t>
            </a:r>
            <a:r>
              <a:rPr lang="en-US" dirty="0" err="1"/>
              <a:t>organisation</a:t>
            </a:r>
            <a:r>
              <a:rPr lang="en-US" dirty="0"/>
              <a:t> consist of processing operations which require “</a:t>
            </a:r>
            <a:r>
              <a:rPr lang="en-US" i="1" dirty="0"/>
              <a:t>regular and systematic monitoring</a:t>
            </a:r>
            <a:r>
              <a:rPr lang="en-US" dirty="0"/>
              <a:t>” of data subjects on “</a:t>
            </a:r>
            <a:r>
              <a:rPr lang="en-US" i="1" dirty="0"/>
              <a:t>a large scale</a:t>
            </a:r>
            <a:r>
              <a:rPr lang="en-US" dirty="0"/>
              <a:t>”; or</a:t>
            </a:r>
          </a:p>
          <a:p>
            <a:pPr lvl="2"/>
            <a:r>
              <a:rPr lang="en-US" dirty="0"/>
              <a:t> where the core activities consist of processing of special categories of data on a “</a:t>
            </a:r>
            <a:r>
              <a:rPr lang="en-US" i="1" dirty="0"/>
              <a:t>large scale</a:t>
            </a:r>
            <a:r>
              <a:rPr lang="en-US" dirty="0"/>
              <a:t>”; or (c) where required under Member State law (where lower thresholds apply). </a:t>
            </a:r>
          </a:p>
          <a:p>
            <a:pPr lvl="1"/>
            <a:r>
              <a:rPr lang="en-US" dirty="0"/>
              <a:t>The DPO should report to the highest management level of the controller or processor (as appropriate) and must be supported in carrying out its functions, including with the necessary resources. 	</a:t>
            </a:r>
          </a:p>
          <a:p>
            <a:pPr lvl="1"/>
            <a:endParaRPr lang="en-US" dirty="0"/>
          </a:p>
          <a:p>
            <a:pPr marL="0" indent="0">
              <a:buNone/>
            </a:pPr>
            <a:endParaRPr dirty="0"/>
          </a:p>
        </p:txBody>
      </p:sp>
    </p:spTree>
    <p:extLst>
      <p:ext uri="{BB962C8B-B14F-4D97-AF65-F5344CB8AC3E}">
        <p14:creationId xmlns:p14="http://schemas.microsoft.com/office/powerpoint/2010/main" val="12983259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3"/>
        <p:cNvGrpSpPr/>
        <p:nvPr/>
      </p:nvGrpSpPr>
      <p:grpSpPr>
        <a:xfrm>
          <a:off x="0" y="0"/>
          <a:ext cx="0" cy="0"/>
          <a:chOff x="0" y="0"/>
          <a:chExt cx="0" cy="0"/>
        </a:xfrm>
      </p:grpSpPr>
      <p:sp>
        <p:nvSpPr>
          <p:cNvPr id="3984" name="Shape 3984"/>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85" name="Shape 3985"/>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r>
              <a:rPr lang="en-US" b="1" dirty="0"/>
              <a:t>Appointing a representative for non-EU entities </a:t>
            </a:r>
            <a:endParaRPr lang="en-US" dirty="0"/>
          </a:p>
          <a:p>
            <a:pPr lvl="1"/>
            <a:r>
              <a:rPr lang="en-US" dirty="0" smtClean="0"/>
              <a:t>Where the controller or processor is not established in the EU but is caught within the scope of the GDPR, the controller or processor must designate a representative in a Member State in which the data subjects are whose personal data is processed in relation to the offering of goods or services, or whose behaviour is monitored, unless an exception applies (e.g. where the processing is occasional or where the </a:t>
            </a:r>
            <a:r>
              <a:rPr lang="en-US" dirty="0" err="1" smtClean="0"/>
              <a:t>organisation</a:t>
            </a:r>
            <a:r>
              <a:rPr lang="en-US" dirty="0" smtClean="0"/>
              <a:t> is a public body). </a:t>
            </a:r>
          </a:p>
          <a:p>
            <a:pPr lvl="1"/>
            <a:r>
              <a:rPr lang="en-US" dirty="0" err="1" smtClean="0"/>
              <a:t>Organisations</a:t>
            </a:r>
            <a:r>
              <a:rPr lang="en-US" dirty="0" smtClean="0"/>
              <a:t> should: </a:t>
            </a:r>
          </a:p>
          <a:p>
            <a:pPr lvl="2"/>
            <a:r>
              <a:rPr lang="en-US" dirty="0" smtClean="0"/>
              <a:t>consider whether such non-EU group companies need to have an EU representative or whether an exemption applies; </a:t>
            </a:r>
          </a:p>
          <a:p>
            <a:pPr lvl="2"/>
            <a:r>
              <a:rPr lang="en-US" dirty="0" smtClean="0"/>
              <a:t>ensure that where such non-EU group companies are required to have an EU representative, that the representative is appointed in an appropriate EU country, that such appointment is in writing and that the company has complied with GDPR rules in respect of that processing (including in respect of required documentation as described below).</a:t>
            </a:r>
          </a:p>
          <a:p>
            <a:pPr lvl="2"/>
            <a:endParaRPr lang="en-US" dirty="0" smtClean="0"/>
          </a:p>
          <a:p>
            <a:r>
              <a:rPr lang="en-US" dirty="0" smtClean="0"/>
              <a:t>The European Data Protection Board has published a guideline (3/2018) on the territorial scope of the GDPR which</a:t>
            </a:r>
            <a:r>
              <a:rPr lang="en-US" baseline="0" dirty="0" smtClean="0"/>
              <a:t> is available at the following URL: </a:t>
            </a:r>
            <a:r>
              <a:rPr lang="en-US" dirty="0" smtClean="0">
                <a:hlinkClick r:id="rId3"/>
              </a:rPr>
              <a:t>https://edpb.europa.eu/sites/edpb/files/consultation/edpb_guidelines_3_2018_territorial_scope_en.pdf</a:t>
            </a:r>
            <a:endParaRPr lang="en-US" dirty="0" smtClean="0"/>
          </a:p>
          <a:p>
            <a:r>
              <a:rPr lang="en-US" dirty="0" smtClean="0"/>
              <a:t>To be</a:t>
            </a:r>
            <a:r>
              <a:rPr lang="en-US" baseline="0" dirty="0" smtClean="0"/>
              <a:t> able to determine whether you will need to designate an EU representative,  first of all you should satisfy article 3(2) and then you will have to go through the above guideline together with the team and then assess the need for an EU representative.</a:t>
            </a:r>
          </a:p>
          <a:p>
            <a:pPr marL="174708" indent="-174708"/>
            <a:endParaRPr dirty="0"/>
          </a:p>
        </p:txBody>
      </p:sp>
    </p:spTree>
    <p:extLst>
      <p:ext uri="{BB962C8B-B14F-4D97-AF65-F5344CB8AC3E}">
        <p14:creationId xmlns:p14="http://schemas.microsoft.com/office/powerpoint/2010/main" val="10048078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Benelux Countries:</a:t>
            </a:r>
            <a:r>
              <a:rPr lang="en-US" baseline="0" dirty="0" smtClean="0"/>
              <a:t> Belgium, the Netherlands and Luxembourg</a:t>
            </a:r>
            <a:endParaRPr lang="en-US" dirty="0"/>
          </a:p>
        </p:txBody>
      </p:sp>
    </p:spTree>
    <p:extLst>
      <p:ext uri="{BB962C8B-B14F-4D97-AF65-F5344CB8AC3E}">
        <p14:creationId xmlns:p14="http://schemas.microsoft.com/office/powerpoint/2010/main" val="38636608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Benelux Countries:</a:t>
            </a:r>
            <a:r>
              <a:rPr lang="en-US" baseline="0" dirty="0" smtClean="0"/>
              <a:t> Belgium, the Netherlands and Luxembourg</a:t>
            </a:r>
            <a:endParaRPr lang="en-US" dirty="0"/>
          </a:p>
        </p:txBody>
      </p:sp>
    </p:spTree>
    <p:extLst>
      <p:ext uri="{BB962C8B-B14F-4D97-AF65-F5344CB8AC3E}">
        <p14:creationId xmlns:p14="http://schemas.microsoft.com/office/powerpoint/2010/main" val="10183872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6"/>
        <p:cNvGrpSpPr/>
        <p:nvPr/>
      </p:nvGrpSpPr>
      <p:grpSpPr>
        <a:xfrm>
          <a:off x="0" y="0"/>
          <a:ext cx="0" cy="0"/>
          <a:chOff x="0" y="0"/>
          <a:chExt cx="0" cy="0"/>
        </a:xfrm>
      </p:grpSpPr>
      <p:sp>
        <p:nvSpPr>
          <p:cNvPr id="3847" name="Shape 3847"/>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48" name="Shape 3848"/>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579705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353186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3"/>
        <p:cNvGrpSpPr/>
        <p:nvPr/>
      </p:nvGrpSpPr>
      <p:grpSpPr>
        <a:xfrm>
          <a:off x="0" y="0"/>
          <a:ext cx="0" cy="0"/>
          <a:chOff x="0" y="0"/>
          <a:chExt cx="0" cy="0"/>
        </a:xfrm>
      </p:grpSpPr>
      <p:sp>
        <p:nvSpPr>
          <p:cNvPr id="3984" name="Shape 3984"/>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85" name="Shape 3985"/>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174708" indent="-174708"/>
            <a:endParaRPr dirty="0"/>
          </a:p>
        </p:txBody>
      </p:sp>
    </p:spTree>
    <p:extLst>
      <p:ext uri="{BB962C8B-B14F-4D97-AF65-F5344CB8AC3E}">
        <p14:creationId xmlns:p14="http://schemas.microsoft.com/office/powerpoint/2010/main" val="30985236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4"/>
        <p:cNvGrpSpPr/>
        <p:nvPr/>
      </p:nvGrpSpPr>
      <p:grpSpPr>
        <a:xfrm>
          <a:off x="0" y="0"/>
          <a:ext cx="0" cy="0"/>
          <a:chOff x="0" y="0"/>
          <a:chExt cx="0" cy="0"/>
        </a:xfrm>
      </p:grpSpPr>
      <p:sp>
        <p:nvSpPr>
          <p:cNvPr id="4035" name="Shape 4035"/>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36" name="Shape 4036"/>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kern="1200" dirty="0">
                <a:solidFill>
                  <a:schemeClr val="tx1"/>
                </a:solidFill>
              </a:rPr>
              <a:t>In other words, instead of each EU countries having their own data protection laws, now the entire EU is governed by a single regulation namely the GDPR.</a:t>
            </a:r>
          </a:p>
          <a:p>
            <a:r>
              <a:rPr lang="en-US" kern="1200" dirty="0">
                <a:solidFill>
                  <a:schemeClr val="tx1"/>
                </a:solidFill>
              </a:rPr>
              <a:t>The recitals provide clarifications on the articles.</a:t>
            </a:r>
          </a:p>
          <a:p>
            <a:r>
              <a:rPr lang="en-US" kern="1200" dirty="0">
                <a:solidFill>
                  <a:schemeClr val="tx1"/>
                </a:solidFill>
              </a:rPr>
              <a:t>The GDPR has also set up the European Data Protection Board which is based in Brussels.</a:t>
            </a:r>
          </a:p>
          <a:p>
            <a:pPr lvl="1"/>
            <a:r>
              <a:rPr lang="en-US" kern="1200" dirty="0">
                <a:solidFill>
                  <a:schemeClr val="tx1"/>
                </a:solidFill>
              </a:rPr>
              <a:t>The European</a:t>
            </a:r>
            <a:r>
              <a:rPr lang="en-US" b="1" kern="1200" dirty="0">
                <a:solidFill>
                  <a:schemeClr val="tx1"/>
                </a:solidFill>
                <a:hlinkClick r:id="rId3"/>
              </a:rPr>
              <a:t> </a:t>
            </a:r>
            <a:r>
              <a:rPr lang="en-US" kern="1200" dirty="0">
                <a:solidFill>
                  <a:schemeClr val="tx1"/>
                </a:solidFill>
              </a:rPr>
              <a:t>Data Protection Board (EDPB) is an independent European body, which contributes to the consistent application of data protection rules throughout the European Union, and promotes cooperation between the EU’s data protection authorities. </a:t>
            </a:r>
          </a:p>
          <a:p>
            <a:pPr marL="142354" indent="0">
              <a:buNone/>
            </a:pPr>
            <a:r>
              <a:rPr lang="en-US" kern="1200" dirty="0">
                <a:solidFill>
                  <a:schemeClr val="tx1"/>
                </a:solidFill>
              </a:rPr>
              <a:t>	It also provides guidelines to individuals on their rights ,  to controllers and processors on data protection.</a:t>
            </a:r>
          </a:p>
          <a:p>
            <a:pPr marL="142354" indent="0">
              <a:buNone/>
            </a:pPr>
            <a:r>
              <a:rPr lang="en-US" kern="1200" dirty="0">
                <a:solidFill>
                  <a:schemeClr val="tx1"/>
                </a:solidFill>
              </a:rPr>
              <a:t>	 </a:t>
            </a:r>
            <a:r>
              <a:rPr lang="en-US" dirty="0">
                <a:hlinkClick r:id="rId4"/>
              </a:rPr>
              <a:t>https://edpb.europa.eu/</a:t>
            </a:r>
            <a:endParaRPr lang="en-US" kern="1200" dirty="0">
              <a:solidFill>
                <a:schemeClr val="tx1"/>
              </a:solidFill>
            </a:endParaRPr>
          </a:p>
          <a:p>
            <a:endParaRPr lang="en-US" dirty="0"/>
          </a:p>
        </p:txBody>
      </p:sp>
    </p:spTree>
    <p:extLst>
      <p:ext uri="{BB962C8B-B14F-4D97-AF65-F5344CB8AC3E}">
        <p14:creationId xmlns:p14="http://schemas.microsoft.com/office/powerpoint/2010/main" val="36043484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97739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3"/>
        <p:cNvGrpSpPr/>
        <p:nvPr/>
      </p:nvGrpSpPr>
      <p:grpSpPr>
        <a:xfrm>
          <a:off x="0" y="0"/>
          <a:ext cx="0" cy="0"/>
          <a:chOff x="0" y="0"/>
          <a:chExt cx="0" cy="0"/>
        </a:xfrm>
      </p:grpSpPr>
      <p:sp>
        <p:nvSpPr>
          <p:cNvPr id="3984" name="Shape 3984"/>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85" name="Shape 3985"/>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174708" indent="-174708" defTabSz="931774">
              <a:defRPr/>
            </a:pPr>
            <a:r>
              <a:rPr lang="en-US" dirty="0"/>
              <a:t>Territorial</a:t>
            </a:r>
            <a:r>
              <a:rPr lang="en-US" baseline="0" dirty="0"/>
              <a:t> Scope</a:t>
            </a:r>
          </a:p>
          <a:p>
            <a:pPr marL="640594" lvl="1" indent="-174708" defTabSz="931774">
              <a:defRPr/>
            </a:pPr>
            <a:r>
              <a:rPr lang="en-US" dirty="0"/>
              <a:t>Extra Territorial</a:t>
            </a:r>
            <a:r>
              <a:rPr lang="en-US" baseline="0" dirty="0"/>
              <a:t> Scope Applicability: </a:t>
            </a:r>
            <a:r>
              <a:rPr lang="en-US" dirty="0"/>
              <a:t>Article 3 (2) of GDPR</a:t>
            </a:r>
          </a:p>
          <a:p>
            <a:pPr marL="174708" indent="-174708" defTabSz="931774">
              <a:defRPr/>
            </a:pPr>
            <a:r>
              <a:rPr lang="en-US" dirty="0"/>
              <a:t>Consent</a:t>
            </a:r>
          </a:p>
          <a:p>
            <a:pPr marL="640594" lvl="1" indent="-174708" defTabSz="931774">
              <a:defRPr/>
            </a:pPr>
            <a:r>
              <a:rPr lang="en-US" dirty="0"/>
              <a:t>A person’s consent for processing of their personal data is valid only if it is freely given, specific, informed and unambiguous indication of the data subject’s wishes  by a statement by which he or she, by a statement or by a clear affirmative action, signifies agreement to the processing of personal data relating to him or her;</a:t>
            </a:r>
          </a:p>
          <a:p>
            <a:pPr marL="640594" lvl="1" indent="-174708" defTabSz="931774">
              <a:defRPr/>
            </a:pPr>
            <a:r>
              <a:rPr lang="en-US" dirty="0"/>
              <a:t>Data subjects</a:t>
            </a:r>
            <a:r>
              <a:rPr lang="en-US" baseline="0" dirty="0"/>
              <a:t> can withdraw consent</a:t>
            </a:r>
            <a:endParaRPr lang="en-US" dirty="0"/>
          </a:p>
          <a:p>
            <a:pPr marL="0" indent="0" defTabSz="931774">
              <a:buNone/>
              <a:defRPr/>
            </a:pPr>
            <a:endParaRPr lang="en-US" dirty="0"/>
          </a:p>
          <a:p>
            <a:pPr marL="174708" indent="-174708" defTabSz="931774">
              <a:defRPr/>
            </a:pPr>
            <a:r>
              <a:rPr lang="en-US" dirty="0"/>
              <a:t>Accountability:  </a:t>
            </a:r>
          </a:p>
          <a:p>
            <a:pPr marL="640594" lvl="1" indent="-174708" defTabSz="931774">
              <a:defRPr/>
            </a:pPr>
            <a:r>
              <a:rPr lang="en-US" dirty="0" err="1"/>
              <a:t>Organisations</a:t>
            </a:r>
            <a:r>
              <a:rPr lang="en-US" dirty="0"/>
              <a:t> must keep detailed records of their processing activities and implement appropriate technological and </a:t>
            </a:r>
            <a:r>
              <a:rPr lang="en-US" dirty="0" err="1"/>
              <a:t>organisational</a:t>
            </a:r>
            <a:r>
              <a:rPr lang="en-US" dirty="0"/>
              <a:t> measures to ensure, and be able to demonstrate, that processing is performed in accordance with the GDPR.</a:t>
            </a:r>
          </a:p>
          <a:p>
            <a:pPr marL="0" indent="0">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3"/>
        <p:cNvGrpSpPr/>
        <p:nvPr/>
      </p:nvGrpSpPr>
      <p:grpSpPr>
        <a:xfrm>
          <a:off x="0" y="0"/>
          <a:ext cx="0" cy="0"/>
          <a:chOff x="0" y="0"/>
          <a:chExt cx="0" cy="0"/>
        </a:xfrm>
      </p:grpSpPr>
      <p:sp>
        <p:nvSpPr>
          <p:cNvPr id="3984" name="Shape 3984"/>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85" name="Shape 3985"/>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174708" indent="-174708"/>
            <a:r>
              <a:rPr lang="en-US" dirty="0"/>
              <a:t>Transparency</a:t>
            </a:r>
          </a:p>
          <a:p>
            <a:pPr marL="640594" lvl="1" indent="-174708"/>
            <a:r>
              <a:rPr lang="en-US" dirty="0"/>
              <a:t>This can be done through Privacy Notices</a:t>
            </a:r>
          </a:p>
          <a:p>
            <a:pPr marL="640594" lvl="1" indent="-174708"/>
            <a:r>
              <a:rPr lang="en-US" dirty="0"/>
              <a:t>Article 12 of the GDPR</a:t>
            </a:r>
          </a:p>
          <a:p>
            <a:pPr marL="174708" indent="-174708"/>
            <a:r>
              <a:rPr lang="en-US" dirty="0"/>
              <a:t>Processors</a:t>
            </a:r>
          </a:p>
          <a:p>
            <a:pPr marL="640594" lvl="1" indent="-174708"/>
            <a:r>
              <a:rPr lang="en-US" dirty="0"/>
              <a:t>They will be subject to</a:t>
            </a:r>
            <a:r>
              <a:rPr lang="en-US" baseline="0" dirty="0"/>
              <a:t> </a:t>
            </a:r>
            <a:r>
              <a:rPr lang="en-US" dirty="0"/>
              <a:t>direct enforcement by supervisory</a:t>
            </a:r>
            <a:r>
              <a:rPr lang="en-US" baseline="0" dirty="0"/>
              <a:t> </a:t>
            </a:r>
            <a:r>
              <a:rPr lang="en-US" dirty="0"/>
              <a:t>authorities, fines, and compensation</a:t>
            </a:r>
            <a:r>
              <a:rPr lang="en-US" baseline="0" dirty="0"/>
              <a:t> </a:t>
            </a:r>
            <a:r>
              <a:rPr lang="en-US" dirty="0"/>
              <a:t>claims by data subjects. </a:t>
            </a:r>
          </a:p>
          <a:p>
            <a:pPr marL="640594" lvl="1" indent="-174708"/>
            <a:r>
              <a:rPr lang="en-US" dirty="0"/>
              <a:t>However, a</a:t>
            </a:r>
            <a:r>
              <a:rPr lang="en-US" baseline="0" dirty="0"/>
              <a:t> </a:t>
            </a:r>
            <a:r>
              <a:rPr lang="en-US" dirty="0"/>
              <a:t>processor’s liability will be limited to</a:t>
            </a:r>
            <a:r>
              <a:rPr lang="en-US" baseline="0" dirty="0"/>
              <a:t> </a:t>
            </a:r>
            <a:r>
              <a:rPr lang="en-US" dirty="0"/>
              <a:t>the extent that it has not complied</a:t>
            </a:r>
            <a:r>
              <a:rPr lang="en-US" baseline="0" dirty="0"/>
              <a:t> </a:t>
            </a:r>
            <a:r>
              <a:rPr lang="en-US" dirty="0"/>
              <a:t>with it’s statutory and contractual</a:t>
            </a:r>
            <a:r>
              <a:rPr lang="en-US" baseline="0" dirty="0"/>
              <a:t> </a:t>
            </a:r>
            <a:r>
              <a:rPr lang="en-US" dirty="0"/>
              <a:t>obligations.</a:t>
            </a:r>
          </a:p>
          <a:p>
            <a:pPr marL="640594" lvl="1" indent="-174708"/>
            <a:r>
              <a:rPr lang="en-US" dirty="0"/>
              <a:t>It expands the mandatory terms</a:t>
            </a:r>
            <a:r>
              <a:rPr lang="en-US" baseline="0" dirty="0"/>
              <a:t> </a:t>
            </a:r>
            <a:r>
              <a:rPr lang="en-US" dirty="0"/>
              <a:t>which must be included in</a:t>
            </a:r>
            <a:r>
              <a:rPr lang="en-US" baseline="0" dirty="0"/>
              <a:t> </a:t>
            </a:r>
            <a:r>
              <a:rPr lang="en-US" dirty="0"/>
              <a:t>processing contracts.</a:t>
            </a:r>
          </a:p>
          <a:p>
            <a:pPr marL="174708" indent="-174708" defTabSz="931774">
              <a:defRPr/>
            </a:pPr>
            <a:r>
              <a:rPr lang="en-US" dirty="0"/>
              <a:t>Lawful processing (Article 6 of GDPR)</a:t>
            </a:r>
          </a:p>
          <a:p>
            <a:pPr marL="640594" lvl="1" indent="-174708" defTabSz="931774">
              <a:buFont typeface="Arial"/>
              <a:buChar char="●"/>
              <a:defRPr/>
            </a:pPr>
            <a:endParaRPr lang="en-US" dirty="0"/>
          </a:p>
          <a:p>
            <a:pPr marL="465887" lvl="1" indent="0">
              <a:buNone/>
            </a:pPr>
            <a:endParaRPr lang="en-US" dirty="0"/>
          </a:p>
          <a:p>
            <a:pPr marL="640594" lvl="1" indent="-174708"/>
            <a:endParaRPr lang="en-US" dirty="0"/>
          </a:p>
          <a:p>
            <a:pPr marL="465887" lvl="1" indent="0">
              <a:buNone/>
            </a:pPr>
            <a:endParaRPr dirty="0"/>
          </a:p>
        </p:txBody>
      </p:sp>
    </p:spTree>
    <p:extLst>
      <p:ext uri="{BB962C8B-B14F-4D97-AF65-F5344CB8AC3E}">
        <p14:creationId xmlns:p14="http://schemas.microsoft.com/office/powerpoint/2010/main" val="11452946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3"/>
        <p:cNvGrpSpPr/>
        <p:nvPr/>
      </p:nvGrpSpPr>
      <p:grpSpPr>
        <a:xfrm>
          <a:off x="0" y="0"/>
          <a:ext cx="0" cy="0"/>
          <a:chOff x="0" y="0"/>
          <a:chExt cx="0" cy="0"/>
        </a:xfrm>
      </p:grpSpPr>
      <p:sp>
        <p:nvSpPr>
          <p:cNvPr id="3984" name="Shape 3984"/>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85" name="Shape 3985"/>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174708" indent="-174708"/>
            <a:r>
              <a:rPr lang="en-US" dirty="0"/>
              <a:t>Breach</a:t>
            </a:r>
            <a:r>
              <a:rPr lang="en-US" baseline="0" dirty="0"/>
              <a:t>  Notification (Recitals 85 to 88) (Article 33 and 34 of GDPR)</a:t>
            </a:r>
          </a:p>
          <a:p>
            <a:pPr marL="640594" lvl="1" indent="-174708"/>
            <a:r>
              <a:rPr lang="en-US" dirty="0"/>
              <a:t> A personal data breach may, if not addressed in an appropriate and timely manner, result in physical, material or non-material damage to natural persons such as </a:t>
            </a:r>
          </a:p>
          <a:p>
            <a:pPr marL="1106481" lvl="2" indent="-174708"/>
            <a:r>
              <a:rPr lang="en-US" dirty="0"/>
              <a:t>loss of control over their personal data or limitation of their rights, </a:t>
            </a:r>
          </a:p>
          <a:p>
            <a:pPr marL="1106481" lvl="2" indent="-174708"/>
            <a:r>
              <a:rPr lang="en-US" dirty="0"/>
              <a:t>discrimination,</a:t>
            </a:r>
          </a:p>
          <a:p>
            <a:pPr marL="1106481" lvl="2" indent="-174708"/>
            <a:r>
              <a:rPr lang="en-US" dirty="0"/>
              <a:t> identity theft or fraud, </a:t>
            </a:r>
          </a:p>
          <a:p>
            <a:pPr marL="1106481" lvl="2" indent="-174708"/>
            <a:r>
              <a:rPr lang="en-US" dirty="0"/>
              <a:t>financial loss, </a:t>
            </a:r>
            <a:r>
              <a:rPr lang="en-US" dirty="0" err="1"/>
              <a:t>unauthorised</a:t>
            </a:r>
            <a:r>
              <a:rPr lang="en-US" dirty="0"/>
              <a:t> reversal of </a:t>
            </a:r>
            <a:r>
              <a:rPr lang="en-US" dirty="0" err="1"/>
              <a:t>pseudonymisation</a:t>
            </a:r>
            <a:r>
              <a:rPr lang="en-US" dirty="0"/>
              <a:t>, damage to reputation, loss of confidentiality of personal data protected by professional secrecy or any other significant economic or social disadvantage to the natural person concerned.</a:t>
            </a:r>
          </a:p>
          <a:p>
            <a:pPr marL="640594" lvl="1" indent="-174708"/>
            <a:r>
              <a:rPr lang="en-US" dirty="0"/>
              <a:t>Where such notification cannot be achieved within 72 hours, the reasons for the delay should accompany the notification and information may be provided in phases without undue further delay.</a:t>
            </a:r>
          </a:p>
          <a:p>
            <a:pPr marL="640594" lvl="1" indent="-174708"/>
            <a:r>
              <a:rPr lang="en-US" dirty="0"/>
              <a:t>A processor, shall notify the controller without undue delay after becoming aware of a personal data breach.</a:t>
            </a:r>
          </a:p>
          <a:p>
            <a:pPr marL="640594" lvl="1" indent="-174708"/>
            <a:r>
              <a:rPr lang="en-US" dirty="0"/>
              <a:t>The controller should communicate to the data subject a personal data breach, without undue delay, where that personal data breach is likely to result in a high risk to the rights and freedoms of the natural person in order to allow him or her to take the necessary precautions.</a:t>
            </a:r>
          </a:p>
          <a:p>
            <a:pPr marL="174708" indent="-174708"/>
            <a:r>
              <a:rPr lang="en-US" dirty="0"/>
              <a:t>Rights of data subjects</a:t>
            </a:r>
          </a:p>
          <a:p>
            <a:pPr marL="640594" lvl="1" indent="-174708">
              <a:buFont typeface="Courier New" panose="02070309020205020404" pitchFamily="49" charset="0"/>
              <a:buChar char="o"/>
            </a:pPr>
            <a:r>
              <a:rPr lang="en-US" dirty="0"/>
              <a:t>Data subjects will have more control over the processing of their personal data</a:t>
            </a:r>
            <a:r>
              <a:rPr lang="en-US" sz="1200" dirty="0"/>
              <a:t>.</a:t>
            </a:r>
          </a:p>
          <a:p>
            <a:pPr marL="640594" lvl="1" indent="-174708">
              <a:buFont typeface="Courier New" panose="02070309020205020404" pitchFamily="49" charset="0"/>
              <a:buChar char="o"/>
            </a:pPr>
            <a:r>
              <a:rPr lang="en-US" dirty="0"/>
              <a:t>A data subject access request can only be refused if it is manifestly unfounded or excessive, in particular because of its repetitive character.</a:t>
            </a:r>
          </a:p>
          <a:p>
            <a:pPr marL="174708" indent="-174708" defTabSz="931774">
              <a:defRPr/>
            </a:pPr>
            <a:r>
              <a:rPr lang="en-US" dirty="0"/>
              <a:t>Remedies and sanctions</a:t>
            </a:r>
          </a:p>
          <a:p>
            <a:pPr marL="640594" lvl="1" indent="-174708" defTabSz="931774">
              <a:buFont typeface="Courier New" panose="02070309020205020404" pitchFamily="49" charset="0"/>
              <a:buChar char="o"/>
              <a:defRPr/>
            </a:pPr>
            <a:r>
              <a:rPr lang="en-US" dirty="0"/>
              <a:t>There are two tiers of administrative fines: </a:t>
            </a:r>
          </a:p>
          <a:p>
            <a:pPr marL="142354" indent="0">
              <a:buNone/>
            </a:pPr>
            <a:r>
              <a:rPr lang="en-US" dirty="0"/>
              <a:t>	− Up to €10 million, or 2% of the worldwide annual revenue of the prior financial year, whichever is higher, shall be issued for infringements of:</a:t>
            </a:r>
            <a:r>
              <a:rPr lang="en-US" baseline="0" dirty="0"/>
              <a:t> ( </a:t>
            </a:r>
            <a:r>
              <a:rPr lang="en-US" dirty="0"/>
              <a:t>Controllers 	and processors under Articles 8, 11, 25-39, 42, 43</a:t>
            </a:r>
            <a:r>
              <a:rPr lang="en-US" baseline="0" dirty="0"/>
              <a:t>,</a:t>
            </a:r>
            <a:r>
              <a:rPr lang="en-US" dirty="0"/>
              <a:t>Certification body under Articles 42, 43,</a:t>
            </a:r>
            <a:r>
              <a:rPr lang="en-US" baseline="0" dirty="0"/>
              <a:t> </a:t>
            </a:r>
            <a:r>
              <a:rPr lang="en-US" dirty="0"/>
              <a:t>Monitoring body under Article 41(4))</a:t>
            </a:r>
          </a:p>
          <a:p>
            <a:pPr marL="142354" indent="0">
              <a:buNone/>
            </a:pPr>
            <a:r>
              <a:rPr lang="en-US" dirty="0"/>
              <a:t>	-</a:t>
            </a:r>
            <a:r>
              <a:rPr lang="en-US" baseline="0" dirty="0"/>
              <a:t> </a:t>
            </a:r>
            <a:r>
              <a:rPr lang="en-US" dirty="0"/>
              <a:t>Up to €20 million, or 4% of the worldwide annual revenue of the prior financial year, whichever is higher, shall be issued for infringements of:</a:t>
            </a:r>
          </a:p>
          <a:p>
            <a:pPr lvl="2"/>
            <a:r>
              <a:rPr lang="en-US" dirty="0"/>
              <a:t>The basic principles for processing, including conditions for consent, under Articles 5, 6, 7, and 9</a:t>
            </a:r>
          </a:p>
          <a:p>
            <a:pPr lvl="2"/>
            <a:r>
              <a:rPr lang="en-US" dirty="0"/>
              <a:t>The data subjects’ rights under Articles 12-22</a:t>
            </a:r>
          </a:p>
          <a:p>
            <a:pPr lvl="2"/>
            <a:r>
              <a:rPr lang="en-US" dirty="0"/>
              <a:t>The transfer of personal data to a recipient in a third country or an international organisation under Articles 44-49</a:t>
            </a:r>
          </a:p>
          <a:p>
            <a:pPr lvl="2"/>
            <a:r>
              <a:rPr lang="en-US" dirty="0"/>
              <a:t>Any obligations pursuant to Member State law adopted under Chapter IX</a:t>
            </a:r>
          </a:p>
          <a:p>
            <a:pPr lvl="2"/>
            <a:r>
              <a:rPr lang="en-US" dirty="0"/>
              <a:t>Any non-compliance with an order by a supervisory authority (83.6)</a:t>
            </a:r>
          </a:p>
          <a:p>
            <a:pPr marL="640594" lvl="1" indent="-174708" defTabSz="931774">
              <a:buFont typeface="Arial"/>
              <a:buChar char="●"/>
              <a:defRPr/>
            </a:pPr>
            <a:endParaRPr lang="en-US" dirty="0"/>
          </a:p>
          <a:p>
            <a:pPr marL="174708" indent="-174708" defTabSz="931774">
              <a:defRPr/>
            </a:pPr>
            <a:endParaRPr lang="en-US" dirty="0"/>
          </a:p>
          <a:p>
            <a:pPr marL="465887" lvl="1" indent="0">
              <a:buNone/>
            </a:pPr>
            <a:endParaRPr lang="en-US" dirty="0"/>
          </a:p>
        </p:txBody>
      </p:sp>
    </p:spTree>
    <p:extLst>
      <p:ext uri="{BB962C8B-B14F-4D97-AF65-F5344CB8AC3E}">
        <p14:creationId xmlns:p14="http://schemas.microsoft.com/office/powerpoint/2010/main" val="182969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4"/>
        <p:cNvGrpSpPr/>
        <p:nvPr/>
      </p:nvGrpSpPr>
      <p:grpSpPr>
        <a:xfrm>
          <a:off x="0" y="0"/>
          <a:ext cx="0" cy="0"/>
          <a:chOff x="0" y="0"/>
          <a:chExt cx="0" cy="0"/>
        </a:xfrm>
      </p:grpSpPr>
      <p:sp>
        <p:nvSpPr>
          <p:cNvPr id="4035" name="Shape 4035"/>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36" name="Shape 4036"/>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29723390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rgbClr val="003B55"/>
        </a:solidFill>
        <a:effectLst/>
      </p:bgPr>
    </p:bg>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762000" y="696425"/>
            <a:ext cx="5396700" cy="1159800"/>
          </a:xfrm>
          <a:prstGeom prst="rect">
            <a:avLst/>
          </a:prstGeom>
        </p:spPr>
        <p:txBody>
          <a:bodyPr spcFirstLastPara="1" wrap="square" lIns="91425" tIns="91425" rIns="91425" bIns="91425" anchor="t" anchorCtr="0"/>
          <a:lstStyle>
            <a:lvl1pPr lvl="0">
              <a:spcBef>
                <a:spcPts val="0"/>
              </a:spcBef>
              <a:spcAft>
                <a:spcPts val="0"/>
              </a:spcAft>
              <a:buClr>
                <a:srgbClr val="80BFB7"/>
              </a:buClr>
              <a:buSzPts val="6000"/>
              <a:buNone/>
              <a:defRPr sz="6000">
                <a:solidFill>
                  <a:srgbClr val="80BFB7"/>
                </a:solidFill>
              </a:defRPr>
            </a:lvl1pPr>
            <a:lvl2pPr lvl="1">
              <a:spcBef>
                <a:spcPts val="0"/>
              </a:spcBef>
              <a:spcAft>
                <a:spcPts val="0"/>
              </a:spcAft>
              <a:buClr>
                <a:srgbClr val="80BFB7"/>
              </a:buClr>
              <a:buSzPts val="6000"/>
              <a:buNone/>
              <a:defRPr sz="6000">
                <a:solidFill>
                  <a:srgbClr val="80BFB7"/>
                </a:solidFill>
              </a:defRPr>
            </a:lvl2pPr>
            <a:lvl3pPr lvl="2">
              <a:spcBef>
                <a:spcPts val="0"/>
              </a:spcBef>
              <a:spcAft>
                <a:spcPts val="0"/>
              </a:spcAft>
              <a:buClr>
                <a:srgbClr val="80BFB7"/>
              </a:buClr>
              <a:buSzPts val="6000"/>
              <a:buNone/>
              <a:defRPr sz="6000">
                <a:solidFill>
                  <a:srgbClr val="80BFB7"/>
                </a:solidFill>
              </a:defRPr>
            </a:lvl3pPr>
            <a:lvl4pPr lvl="3">
              <a:spcBef>
                <a:spcPts val="0"/>
              </a:spcBef>
              <a:spcAft>
                <a:spcPts val="0"/>
              </a:spcAft>
              <a:buClr>
                <a:srgbClr val="80BFB7"/>
              </a:buClr>
              <a:buSzPts val="6000"/>
              <a:buNone/>
              <a:defRPr sz="6000">
                <a:solidFill>
                  <a:srgbClr val="80BFB7"/>
                </a:solidFill>
              </a:defRPr>
            </a:lvl4pPr>
            <a:lvl5pPr lvl="4">
              <a:spcBef>
                <a:spcPts val="0"/>
              </a:spcBef>
              <a:spcAft>
                <a:spcPts val="0"/>
              </a:spcAft>
              <a:buClr>
                <a:srgbClr val="80BFB7"/>
              </a:buClr>
              <a:buSzPts val="6000"/>
              <a:buNone/>
              <a:defRPr sz="6000">
                <a:solidFill>
                  <a:srgbClr val="80BFB7"/>
                </a:solidFill>
              </a:defRPr>
            </a:lvl5pPr>
            <a:lvl6pPr lvl="5">
              <a:spcBef>
                <a:spcPts val="0"/>
              </a:spcBef>
              <a:spcAft>
                <a:spcPts val="0"/>
              </a:spcAft>
              <a:buClr>
                <a:srgbClr val="80BFB7"/>
              </a:buClr>
              <a:buSzPts val="6000"/>
              <a:buNone/>
              <a:defRPr sz="6000">
                <a:solidFill>
                  <a:srgbClr val="80BFB7"/>
                </a:solidFill>
              </a:defRPr>
            </a:lvl6pPr>
            <a:lvl7pPr lvl="6">
              <a:spcBef>
                <a:spcPts val="0"/>
              </a:spcBef>
              <a:spcAft>
                <a:spcPts val="0"/>
              </a:spcAft>
              <a:buClr>
                <a:srgbClr val="80BFB7"/>
              </a:buClr>
              <a:buSzPts val="6000"/>
              <a:buNone/>
              <a:defRPr sz="6000">
                <a:solidFill>
                  <a:srgbClr val="80BFB7"/>
                </a:solidFill>
              </a:defRPr>
            </a:lvl7pPr>
            <a:lvl8pPr lvl="7">
              <a:spcBef>
                <a:spcPts val="0"/>
              </a:spcBef>
              <a:spcAft>
                <a:spcPts val="0"/>
              </a:spcAft>
              <a:buClr>
                <a:srgbClr val="80BFB7"/>
              </a:buClr>
              <a:buSzPts val="6000"/>
              <a:buNone/>
              <a:defRPr sz="6000">
                <a:solidFill>
                  <a:srgbClr val="80BFB7"/>
                </a:solidFill>
              </a:defRPr>
            </a:lvl8pPr>
            <a:lvl9pPr lvl="8">
              <a:spcBef>
                <a:spcPts val="0"/>
              </a:spcBef>
              <a:spcAft>
                <a:spcPts val="0"/>
              </a:spcAft>
              <a:buClr>
                <a:srgbClr val="80BFB7"/>
              </a:buClr>
              <a:buSzPts val="6000"/>
              <a:buNone/>
              <a:defRPr sz="6000">
                <a:solidFill>
                  <a:srgbClr val="80BFB7"/>
                </a:solidFill>
              </a:defRPr>
            </a:lvl9pPr>
          </a:lstStyle>
          <a:p>
            <a:endParaRPr/>
          </a:p>
        </p:txBody>
      </p:sp>
      <p:grpSp>
        <p:nvGrpSpPr>
          <p:cNvPr id="11" name="Shape 11"/>
          <p:cNvGrpSpPr/>
          <p:nvPr/>
        </p:nvGrpSpPr>
        <p:grpSpPr>
          <a:xfrm rot="10800000">
            <a:off x="8705367" y="28698"/>
            <a:ext cx="410132" cy="5086302"/>
            <a:chOff x="836200" y="238125"/>
            <a:chExt cx="422425" cy="5238750"/>
          </a:xfrm>
        </p:grpSpPr>
        <p:sp>
          <p:nvSpPr>
            <p:cNvPr id="12" name="Shape 12"/>
            <p:cNvSpPr/>
            <p:nvPr/>
          </p:nvSpPr>
          <p:spPr>
            <a:xfrm>
              <a:off x="836200" y="2381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13"/>
            <p:cNvSpPr/>
            <p:nvPr/>
          </p:nvSpPr>
          <p:spPr>
            <a:xfrm>
              <a:off x="836200" y="38862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14"/>
            <p:cNvSpPr/>
            <p:nvPr/>
          </p:nvSpPr>
          <p:spPr>
            <a:xfrm>
              <a:off x="836200" y="53912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15"/>
            <p:cNvSpPr/>
            <p:nvPr/>
          </p:nvSpPr>
          <p:spPr>
            <a:xfrm>
              <a:off x="836200" y="6896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16"/>
            <p:cNvSpPr/>
            <p:nvPr/>
          </p:nvSpPr>
          <p:spPr>
            <a:xfrm>
              <a:off x="836200" y="8401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17"/>
            <p:cNvSpPr/>
            <p:nvPr/>
          </p:nvSpPr>
          <p:spPr>
            <a:xfrm>
              <a:off x="836200" y="9906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18"/>
            <p:cNvSpPr/>
            <p:nvPr/>
          </p:nvSpPr>
          <p:spPr>
            <a:xfrm>
              <a:off x="836200" y="11411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 name="Shape 19"/>
            <p:cNvSpPr/>
            <p:nvPr/>
          </p:nvSpPr>
          <p:spPr>
            <a:xfrm>
              <a:off x="836200" y="129170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 name="Shape 20"/>
            <p:cNvSpPr/>
            <p:nvPr/>
          </p:nvSpPr>
          <p:spPr>
            <a:xfrm>
              <a:off x="836200" y="14422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 name="Shape 21"/>
            <p:cNvSpPr/>
            <p:nvPr/>
          </p:nvSpPr>
          <p:spPr>
            <a:xfrm>
              <a:off x="836200" y="159270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 name="Shape 22"/>
            <p:cNvSpPr/>
            <p:nvPr/>
          </p:nvSpPr>
          <p:spPr>
            <a:xfrm>
              <a:off x="836200" y="174322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 name="Shape 23"/>
            <p:cNvSpPr/>
            <p:nvPr/>
          </p:nvSpPr>
          <p:spPr>
            <a:xfrm>
              <a:off x="836200" y="18937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 name="Shape 24"/>
            <p:cNvSpPr/>
            <p:nvPr/>
          </p:nvSpPr>
          <p:spPr>
            <a:xfrm>
              <a:off x="836200" y="20442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 name="Shape 25"/>
            <p:cNvSpPr/>
            <p:nvPr/>
          </p:nvSpPr>
          <p:spPr>
            <a:xfrm>
              <a:off x="836200" y="21947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 name="Shape 26"/>
            <p:cNvSpPr/>
            <p:nvPr/>
          </p:nvSpPr>
          <p:spPr>
            <a:xfrm>
              <a:off x="836200" y="23452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 name="Shape 27"/>
            <p:cNvSpPr/>
            <p:nvPr/>
          </p:nvSpPr>
          <p:spPr>
            <a:xfrm>
              <a:off x="836200" y="24957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8" name="Shape 28"/>
            <p:cNvSpPr/>
            <p:nvPr/>
          </p:nvSpPr>
          <p:spPr>
            <a:xfrm>
              <a:off x="836200" y="264627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 name="Shape 29"/>
            <p:cNvSpPr/>
            <p:nvPr/>
          </p:nvSpPr>
          <p:spPr>
            <a:xfrm>
              <a:off x="836200" y="27968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 name="Shape 30"/>
            <p:cNvSpPr/>
            <p:nvPr/>
          </p:nvSpPr>
          <p:spPr>
            <a:xfrm>
              <a:off x="836200" y="294730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 name="Shape 31"/>
            <p:cNvSpPr/>
            <p:nvPr/>
          </p:nvSpPr>
          <p:spPr>
            <a:xfrm>
              <a:off x="836200" y="30978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 name="Shape 32"/>
            <p:cNvSpPr/>
            <p:nvPr/>
          </p:nvSpPr>
          <p:spPr>
            <a:xfrm>
              <a:off x="836200" y="32483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 name="Shape 33"/>
            <p:cNvSpPr/>
            <p:nvPr/>
          </p:nvSpPr>
          <p:spPr>
            <a:xfrm>
              <a:off x="836200" y="33988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 name="Shape 34"/>
            <p:cNvSpPr/>
            <p:nvPr/>
          </p:nvSpPr>
          <p:spPr>
            <a:xfrm>
              <a:off x="836200" y="35493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 name="Shape 35"/>
            <p:cNvSpPr/>
            <p:nvPr/>
          </p:nvSpPr>
          <p:spPr>
            <a:xfrm>
              <a:off x="836200" y="36998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 name="Shape 36"/>
            <p:cNvSpPr/>
            <p:nvPr/>
          </p:nvSpPr>
          <p:spPr>
            <a:xfrm>
              <a:off x="836200" y="385037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 name="Shape 37"/>
            <p:cNvSpPr/>
            <p:nvPr/>
          </p:nvSpPr>
          <p:spPr>
            <a:xfrm>
              <a:off x="836200" y="400087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 name="Shape 38"/>
            <p:cNvSpPr/>
            <p:nvPr/>
          </p:nvSpPr>
          <p:spPr>
            <a:xfrm>
              <a:off x="836200" y="41514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9" name="Shape 39"/>
            <p:cNvSpPr/>
            <p:nvPr/>
          </p:nvSpPr>
          <p:spPr>
            <a:xfrm>
              <a:off x="836200" y="430190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0" name="Shape 40"/>
            <p:cNvSpPr/>
            <p:nvPr/>
          </p:nvSpPr>
          <p:spPr>
            <a:xfrm>
              <a:off x="836200" y="44524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1" name="Shape 41"/>
            <p:cNvSpPr/>
            <p:nvPr/>
          </p:nvSpPr>
          <p:spPr>
            <a:xfrm>
              <a:off x="836200" y="46029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2" name="Shape 42"/>
            <p:cNvSpPr/>
            <p:nvPr/>
          </p:nvSpPr>
          <p:spPr>
            <a:xfrm>
              <a:off x="836200" y="47534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3" name="Shape 43"/>
            <p:cNvSpPr/>
            <p:nvPr/>
          </p:nvSpPr>
          <p:spPr>
            <a:xfrm>
              <a:off x="836200" y="49039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4" name="Shape 44"/>
            <p:cNvSpPr/>
            <p:nvPr/>
          </p:nvSpPr>
          <p:spPr>
            <a:xfrm>
              <a:off x="836200" y="505445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5" name="Shape 45"/>
            <p:cNvSpPr/>
            <p:nvPr/>
          </p:nvSpPr>
          <p:spPr>
            <a:xfrm>
              <a:off x="836200" y="520497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6" name="Shape 46"/>
            <p:cNvSpPr/>
            <p:nvPr/>
          </p:nvSpPr>
          <p:spPr>
            <a:xfrm>
              <a:off x="836200" y="53554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7" name="Shape 47"/>
            <p:cNvSpPr/>
            <p:nvPr/>
          </p:nvSpPr>
          <p:spPr>
            <a:xfrm>
              <a:off x="986700" y="38862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8" name="Shape 48"/>
            <p:cNvSpPr/>
            <p:nvPr/>
          </p:nvSpPr>
          <p:spPr>
            <a:xfrm>
              <a:off x="986700" y="539125"/>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9" name="Shape 49"/>
            <p:cNvSpPr/>
            <p:nvPr/>
          </p:nvSpPr>
          <p:spPr>
            <a:xfrm>
              <a:off x="986700" y="84015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0" name="Shape 50"/>
            <p:cNvSpPr/>
            <p:nvPr/>
          </p:nvSpPr>
          <p:spPr>
            <a:xfrm>
              <a:off x="986700" y="114117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1" name="Shape 51"/>
            <p:cNvSpPr/>
            <p:nvPr/>
          </p:nvSpPr>
          <p:spPr>
            <a:xfrm>
              <a:off x="986700" y="129170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2" name="Shape 52"/>
            <p:cNvSpPr/>
            <p:nvPr/>
          </p:nvSpPr>
          <p:spPr>
            <a:xfrm>
              <a:off x="986700" y="174322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3" name="Shape 53"/>
            <p:cNvSpPr/>
            <p:nvPr/>
          </p:nvSpPr>
          <p:spPr>
            <a:xfrm>
              <a:off x="986700" y="189372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4" name="Shape 54"/>
            <p:cNvSpPr/>
            <p:nvPr/>
          </p:nvSpPr>
          <p:spPr>
            <a:xfrm>
              <a:off x="986700" y="219475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5" name="Shape 55"/>
            <p:cNvSpPr/>
            <p:nvPr/>
          </p:nvSpPr>
          <p:spPr>
            <a:xfrm>
              <a:off x="986700" y="234527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6" name="Shape 56"/>
            <p:cNvSpPr/>
            <p:nvPr/>
          </p:nvSpPr>
          <p:spPr>
            <a:xfrm>
              <a:off x="986700" y="249577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7" name="Shape 57"/>
            <p:cNvSpPr/>
            <p:nvPr/>
          </p:nvSpPr>
          <p:spPr>
            <a:xfrm>
              <a:off x="986700" y="2796800"/>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8" name="Shape 58"/>
            <p:cNvSpPr/>
            <p:nvPr/>
          </p:nvSpPr>
          <p:spPr>
            <a:xfrm>
              <a:off x="986700" y="2947300"/>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9" name="Shape 59"/>
            <p:cNvSpPr/>
            <p:nvPr/>
          </p:nvSpPr>
          <p:spPr>
            <a:xfrm>
              <a:off x="986700" y="309782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 name="Shape 60"/>
            <p:cNvSpPr/>
            <p:nvPr/>
          </p:nvSpPr>
          <p:spPr>
            <a:xfrm>
              <a:off x="986700" y="354935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1" name="Shape 61"/>
            <p:cNvSpPr/>
            <p:nvPr/>
          </p:nvSpPr>
          <p:spPr>
            <a:xfrm>
              <a:off x="986700" y="369987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2" name="Shape 62"/>
            <p:cNvSpPr/>
            <p:nvPr/>
          </p:nvSpPr>
          <p:spPr>
            <a:xfrm>
              <a:off x="986700" y="385037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3" name="Shape 63"/>
            <p:cNvSpPr/>
            <p:nvPr/>
          </p:nvSpPr>
          <p:spPr>
            <a:xfrm>
              <a:off x="986700" y="4151400"/>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4" name="Shape 64"/>
            <p:cNvSpPr/>
            <p:nvPr/>
          </p:nvSpPr>
          <p:spPr>
            <a:xfrm>
              <a:off x="986700" y="430190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5" name="Shape 65"/>
            <p:cNvSpPr/>
            <p:nvPr/>
          </p:nvSpPr>
          <p:spPr>
            <a:xfrm>
              <a:off x="986700" y="445242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6" name="Shape 66"/>
            <p:cNvSpPr/>
            <p:nvPr/>
          </p:nvSpPr>
          <p:spPr>
            <a:xfrm>
              <a:off x="986700" y="460292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7" name="Shape 67"/>
            <p:cNvSpPr/>
            <p:nvPr/>
          </p:nvSpPr>
          <p:spPr>
            <a:xfrm>
              <a:off x="986700" y="490395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8" name="Shape 68"/>
            <p:cNvSpPr/>
            <p:nvPr/>
          </p:nvSpPr>
          <p:spPr>
            <a:xfrm>
              <a:off x="986700" y="5054450"/>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9" name="Shape 69"/>
            <p:cNvSpPr/>
            <p:nvPr/>
          </p:nvSpPr>
          <p:spPr>
            <a:xfrm>
              <a:off x="986700" y="535547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0" name="Shape 70"/>
            <p:cNvSpPr/>
            <p:nvPr/>
          </p:nvSpPr>
          <p:spPr>
            <a:xfrm>
              <a:off x="1137200" y="23812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1" name="Shape 71"/>
            <p:cNvSpPr/>
            <p:nvPr/>
          </p:nvSpPr>
          <p:spPr>
            <a:xfrm>
              <a:off x="1137200" y="53912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2" name="Shape 72"/>
            <p:cNvSpPr/>
            <p:nvPr/>
          </p:nvSpPr>
          <p:spPr>
            <a:xfrm>
              <a:off x="1137200" y="9906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3" name="Shape 73"/>
            <p:cNvSpPr/>
            <p:nvPr/>
          </p:nvSpPr>
          <p:spPr>
            <a:xfrm>
              <a:off x="1137200" y="114117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4" name="Shape 74"/>
            <p:cNvSpPr/>
            <p:nvPr/>
          </p:nvSpPr>
          <p:spPr>
            <a:xfrm>
              <a:off x="1137200" y="14422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5" name="Shape 75"/>
            <p:cNvSpPr/>
            <p:nvPr/>
          </p:nvSpPr>
          <p:spPr>
            <a:xfrm>
              <a:off x="1137200" y="159270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6" name="Shape 76"/>
            <p:cNvSpPr/>
            <p:nvPr/>
          </p:nvSpPr>
          <p:spPr>
            <a:xfrm>
              <a:off x="1137200" y="21947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7" name="Shape 77"/>
            <p:cNvSpPr/>
            <p:nvPr/>
          </p:nvSpPr>
          <p:spPr>
            <a:xfrm>
              <a:off x="1137200" y="23452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8" name="Shape 78"/>
            <p:cNvSpPr/>
            <p:nvPr/>
          </p:nvSpPr>
          <p:spPr>
            <a:xfrm>
              <a:off x="1137200" y="249577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9" name="Shape 79"/>
            <p:cNvSpPr/>
            <p:nvPr/>
          </p:nvSpPr>
          <p:spPr>
            <a:xfrm>
              <a:off x="1137200" y="264627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0" name="Shape 80"/>
            <p:cNvSpPr/>
            <p:nvPr/>
          </p:nvSpPr>
          <p:spPr>
            <a:xfrm>
              <a:off x="1137200" y="294730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1" name="Shape 81"/>
            <p:cNvSpPr/>
            <p:nvPr/>
          </p:nvSpPr>
          <p:spPr>
            <a:xfrm>
              <a:off x="1137200" y="324832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2" name="Shape 82"/>
            <p:cNvSpPr/>
            <p:nvPr/>
          </p:nvSpPr>
          <p:spPr>
            <a:xfrm>
              <a:off x="1137200" y="33988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3" name="Shape 83"/>
            <p:cNvSpPr/>
            <p:nvPr/>
          </p:nvSpPr>
          <p:spPr>
            <a:xfrm>
              <a:off x="1137200" y="36998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4" name="Shape 84"/>
            <p:cNvSpPr/>
            <p:nvPr/>
          </p:nvSpPr>
          <p:spPr>
            <a:xfrm>
              <a:off x="1137200" y="385037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5" name="Shape 85"/>
            <p:cNvSpPr/>
            <p:nvPr/>
          </p:nvSpPr>
          <p:spPr>
            <a:xfrm>
              <a:off x="1137200" y="400087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6" name="Shape 86"/>
            <p:cNvSpPr/>
            <p:nvPr/>
          </p:nvSpPr>
          <p:spPr>
            <a:xfrm>
              <a:off x="1137200" y="41514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7" name="Shape 87"/>
            <p:cNvSpPr/>
            <p:nvPr/>
          </p:nvSpPr>
          <p:spPr>
            <a:xfrm>
              <a:off x="1137200" y="460292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8" name="Shape 88"/>
            <p:cNvSpPr/>
            <p:nvPr/>
          </p:nvSpPr>
          <p:spPr>
            <a:xfrm>
              <a:off x="1137200" y="47534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9" name="Shape 89"/>
            <p:cNvSpPr/>
            <p:nvPr/>
          </p:nvSpPr>
          <p:spPr>
            <a:xfrm>
              <a:off x="1137200" y="505445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0" name="Shape 90"/>
            <p:cNvSpPr/>
            <p:nvPr/>
          </p:nvSpPr>
          <p:spPr>
            <a:xfrm>
              <a:off x="1137200" y="520497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1" name="Shape 91"/>
            <p:cNvSpPr/>
            <p:nvPr/>
          </p:nvSpPr>
          <p:spPr>
            <a:xfrm>
              <a:off x="1137200" y="535547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92" name="Shape 92"/>
          <p:cNvGrpSpPr/>
          <p:nvPr/>
        </p:nvGrpSpPr>
        <p:grpSpPr>
          <a:xfrm rot="10800000">
            <a:off x="6659535" y="28698"/>
            <a:ext cx="2309844" cy="5086302"/>
            <a:chOff x="986700" y="238125"/>
            <a:chExt cx="2379075" cy="5238750"/>
          </a:xfrm>
        </p:grpSpPr>
        <p:sp>
          <p:nvSpPr>
            <p:cNvPr id="93" name="Shape 93"/>
            <p:cNvSpPr/>
            <p:nvPr/>
          </p:nvSpPr>
          <p:spPr>
            <a:xfrm>
              <a:off x="986700" y="23812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4" name="Shape 94"/>
            <p:cNvSpPr/>
            <p:nvPr/>
          </p:nvSpPr>
          <p:spPr>
            <a:xfrm>
              <a:off x="986700" y="68965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5" name="Shape 95"/>
            <p:cNvSpPr/>
            <p:nvPr/>
          </p:nvSpPr>
          <p:spPr>
            <a:xfrm>
              <a:off x="986700" y="99067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6" name="Shape 96"/>
            <p:cNvSpPr/>
            <p:nvPr/>
          </p:nvSpPr>
          <p:spPr>
            <a:xfrm>
              <a:off x="986700" y="1442200"/>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7" name="Shape 97"/>
            <p:cNvSpPr/>
            <p:nvPr/>
          </p:nvSpPr>
          <p:spPr>
            <a:xfrm>
              <a:off x="986700" y="1592700"/>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8" name="Shape 98"/>
            <p:cNvSpPr/>
            <p:nvPr/>
          </p:nvSpPr>
          <p:spPr>
            <a:xfrm>
              <a:off x="986700" y="204425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9" name="Shape 99"/>
            <p:cNvSpPr/>
            <p:nvPr/>
          </p:nvSpPr>
          <p:spPr>
            <a:xfrm>
              <a:off x="986700" y="2646275"/>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0" name="Shape 100"/>
            <p:cNvSpPr/>
            <p:nvPr/>
          </p:nvSpPr>
          <p:spPr>
            <a:xfrm>
              <a:off x="986700" y="324832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1" name="Shape 101"/>
            <p:cNvSpPr/>
            <p:nvPr/>
          </p:nvSpPr>
          <p:spPr>
            <a:xfrm>
              <a:off x="986700" y="339885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2" name="Shape 102"/>
            <p:cNvSpPr/>
            <p:nvPr/>
          </p:nvSpPr>
          <p:spPr>
            <a:xfrm>
              <a:off x="986700" y="4000875"/>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3" name="Shape 103"/>
            <p:cNvSpPr/>
            <p:nvPr/>
          </p:nvSpPr>
          <p:spPr>
            <a:xfrm>
              <a:off x="986700" y="475345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4" name="Shape 104"/>
            <p:cNvSpPr/>
            <p:nvPr/>
          </p:nvSpPr>
          <p:spPr>
            <a:xfrm>
              <a:off x="986700" y="520497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5" name="Shape 105"/>
            <p:cNvSpPr/>
            <p:nvPr/>
          </p:nvSpPr>
          <p:spPr>
            <a:xfrm>
              <a:off x="1137200" y="38862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6" name="Shape 106"/>
            <p:cNvSpPr/>
            <p:nvPr/>
          </p:nvSpPr>
          <p:spPr>
            <a:xfrm>
              <a:off x="1137200" y="6896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7" name="Shape 107"/>
            <p:cNvSpPr/>
            <p:nvPr/>
          </p:nvSpPr>
          <p:spPr>
            <a:xfrm>
              <a:off x="1137200" y="8401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8" name="Shape 108"/>
            <p:cNvSpPr/>
            <p:nvPr/>
          </p:nvSpPr>
          <p:spPr>
            <a:xfrm>
              <a:off x="1137200" y="129170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9" name="Shape 109"/>
            <p:cNvSpPr/>
            <p:nvPr/>
          </p:nvSpPr>
          <p:spPr>
            <a:xfrm>
              <a:off x="1137200" y="174322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0" name="Shape 110"/>
            <p:cNvSpPr/>
            <p:nvPr/>
          </p:nvSpPr>
          <p:spPr>
            <a:xfrm>
              <a:off x="1137200" y="189372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1" name="Shape 111"/>
            <p:cNvSpPr/>
            <p:nvPr/>
          </p:nvSpPr>
          <p:spPr>
            <a:xfrm>
              <a:off x="1137200" y="20442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2" name="Shape 112"/>
            <p:cNvSpPr/>
            <p:nvPr/>
          </p:nvSpPr>
          <p:spPr>
            <a:xfrm>
              <a:off x="1137200" y="27968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3" name="Shape 113"/>
            <p:cNvSpPr/>
            <p:nvPr/>
          </p:nvSpPr>
          <p:spPr>
            <a:xfrm>
              <a:off x="1137200" y="309782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4" name="Shape 114"/>
            <p:cNvSpPr/>
            <p:nvPr/>
          </p:nvSpPr>
          <p:spPr>
            <a:xfrm>
              <a:off x="1137200" y="35493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5" name="Shape 115"/>
            <p:cNvSpPr/>
            <p:nvPr/>
          </p:nvSpPr>
          <p:spPr>
            <a:xfrm>
              <a:off x="1137200" y="430190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6" name="Shape 116"/>
            <p:cNvSpPr/>
            <p:nvPr/>
          </p:nvSpPr>
          <p:spPr>
            <a:xfrm>
              <a:off x="1137200" y="445242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7" name="Shape 117"/>
            <p:cNvSpPr/>
            <p:nvPr/>
          </p:nvSpPr>
          <p:spPr>
            <a:xfrm>
              <a:off x="1137200" y="49039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8" name="Shape 118"/>
            <p:cNvSpPr/>
            <p:nvPr/>
          </p:nvSpPr>
          <p:spPr>
            <a:xfrm>
              <a:off x="1287725" y="2381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9" name="Shape 119"/>
            <p:cNvSpPr/>
            <p:nvPr/>
          </p:nvSpPr>
          <p:spPr>
            <a:xfrm>
              <a:off x="1287725" y="53912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0" name="Shape 120"/>
            <p:cNvSpPr/>
            <p:nvPr/>
          </p:nvSpPr>
          <p:spPr>
            <a:xfrm>
              <a:off x="1287725" y="9906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1" name="Shape 121"/>
            <p:cNvSpPr/>
            <p:nvPr/>
          </p:nvSpPr>
          <p:spPr>
            <a:xfrm>
              <a:off x="1287725" y="11411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2" name="Shape 122"/>
            <p:cNvSpPr/>
            <p:nvPr/>
          </p:nvSpPr>
          <p:spPr>
            <a:xfrm>
              <a:off x="1287725" y="14422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3" name="Shape 123"/>
            <p:cNvSpPr/>
            <p:nvPr/>
          </p:nvSpPr>
          <p:spPr>
            <a:xfrm>
              <a:off x="1287725" y="159270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4" name="Shape 124"/>
            <p:cNvSpPr/>
            <p:nvPr/>
          </p:nvSpPr>
          <p:spPr>
            <a:xfrm>
              <a:off x="1287725" y="21947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5" name="Shape 125"/>
            <p:cNvSpPr/>
            <p:nvPr/>
          </p:nvSpPr>
          <p:spPr>
            <a:xfrm>
              <a:off x="1287725" y="23452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6" name="Shape 126"/>
            <p:cNvSpPr/>
            <p:nvPr/>
          </p:nvSpPr>
          <p:spPr>
            <a:xfrm>
              <a:off x="1287725" y="264627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7" name="Shape 127"/>
            <p:cNvSpPr/>
            <p:nvPr/>
          </p:nvSpPr>
          <p:spPr>
            <a:xfrm>
              <a:off x="1287725" y="27968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8" name="Shape 128"/>
            <p:cNvSpPr/>
            <p:nvPr/>
          </p:nvSpPr>
          <p:spPr>
            <a:xfrm>
              <a:off x="1287725" y="30978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9" name="Shape 129"/>
            <p:cNvSpPr/>
            <p:nvPr/>
          </p:nvSpPr>
          <p:spPr>
            <a:xfrm>
              <a:off x="1287725" y="32483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0" name="Shape 130"/>
            <p:cNvSpPr/>
            <p:nvPr/>
          </p:nvSpPr>
          <p:spPr>
            <a:xfrm>
              <a:off x="1287725" y="33988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1" name="Shape 131"/>
            <p:cNvSpPr/>
            <p:nvPr/>
          </p:nvSpPr>
          <p:spPr>
            <a:xfrm>
              <a:off x="1287725" y="35493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2" name="Shape 132"/>
            <p:cNvSpPr/>
            <p:nvPr/>
          </p:nvSpPr>
          <p:spPr>
            <a:xfrm>
              <a:off x="1287725" y="400087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3" name="Shape 133"/>
            <p:cNvSpPr/>
            <p:nvPr/>
          </p:nvSpPr>
          <p:spPr>
            <a:xfrm>
              <a:off x="1287725" y="41514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4" name="Shape 134"/>
            <p:cNvSpPr/>
            <p:nvPr/>
          </p:nvSpPr>
          <p:spPr>
            <a:xfrm>
              <a:off x="1287725" y="430190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5" name="Shape 135"/>
            <p:cNvSpPr/>
            <p:nvPr/>
          </p:nvSpPr>
          <p:spPr>
            <a:xfrm>
              <a:off x="1287725" y="46029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6" name="Shape 136"/>
            <p:cNvSpPr/>
            <p:nvPr/>
          </p:nvSpPr>
          <p:spPr>
            <a:xfrm>
              <a:off x="1287725" y="49039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7" name="Shape 137"/>
            <p:cNvSpPr/>
            <p:nvPr/>
          </p:nvSpPr>
          <p:spPr>
            <a:xfrm>
              <a:off x="1287725" y="53554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8" name="Shape 138"/>
            <p:cNvSpPr/>
            <p:nvPr/>
          </p:nvSpPr>
          <p:spPr>
            <a:xfrm>
              <a:off x="1438225" y="2381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9" name="Shape 139"/>
            <p:cNvSpPr/>
            <p:nvPr/>
          </p:nvSpPr>
          <p:spPr>
            <a:xfrm>
              <a:off x="1438225" y="53912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0" name="Shape 140"/>
            <p:cNvSpPr/>
            <p:nvPr/>
          </p:nvSpPr>
          <p:spPr>
            <a:xfrm>
              <a:off x="1438225" y="6896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1" name="Shape 141"/>
            <p:cNvSpPr/>
            <p:nvPr/>
          </p:nvSpPr>
          <p:spPr>
            <a:xfrm>
              <a:off x="1438225" y="8401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2" name="Shape 142"/>
            <p:cNvSpPr/>
            <p:nvPr/>
          </p:nvSpPr>
          <p:spPr>
            <a:xfrm>
              <a:off x="1438225" y="9906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3" name="Shape 143"/>
            <p:cNvSpPr/>
            <p:nvPr/>
          </p:nvSpPr>
          <p:spPr>
            <a:xfrm>
              <a:off x="1438225" y="11411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4" name="Shape 144"/>
            <p:cNvSpPr/>
            <p:nvPr/>
          </p:nvSpPr>
          <p:spPr>
            <a:xfrm>
              <a:off x="1438225" y="129170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5" name="Shape 145"/>
            <p:cNvSpPr/>
            <p:nvPr/>
          </p:nvSpPr>
          <p:spPr>
            <a:xfrm>
              <a:off x="1438225" y="14422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6" name="Shape 146"/>
            <p:cNvSpPr/>
            <p:nvPr/>
          </p:nvSpPr>
          <p:spPr>
            <a:xfrm>
              <a:off x="1438225" y="159270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7" name="Shape 147"/>
            <p:cNvSpPr/>
            <p:nvPr/>
          </p:nvSpPr>
          <p:spPr>
            <a:xfrm>
              <a:off x="1438225" y="174322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8" name="Shape 148"/>
            <p:cNvSpPr/>
            <p:nvPr/>
          </p:nvSpPr>
          <p:spPr>
            <a:xfrm>
              <a:off x="1438225" y="18937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9" name="Shape 149"/>
            <p:cNvSpPr/>
            <p:nvPr/>
          </p:nvSpPr>
          <p:spPr>
            <a:xfrm>
              <a:off x="1438225" y="20442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0" name="Shape 150"/>
            <p:cNvSpPr/>
            <p:nvPr/>
          </p:nvSpPr>
          <p:spPr>
            <a:xfrm>
              <a:off x="1438225" y="21947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1" name="Shape 151"/>
            <p:cNvSpPr/>
            <p:nvPr/>
          </p:nvSpPr>
          <p:spPr>
            <a:xfrm>
              <a:off x="1438225" y="24957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2" name="Shape 152"/>
            <p:cNvSpPr/>
            <p:nvPr/>
          </p:nvSpPr>
          <p:spPr>
            <a:xfrm>
              <a:off x="1438225" y="26462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3" name="Shape 153"/>
            <p:cNvSpPr/>
            <p:nvPr/>
          </p:nvSpPr>
          <p:spPr>
            <a:xfrm>
              <a:off x="1438225" y="294730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4" name="Shape 154"/>
            <p:cNvSpPr/>
            <p:nvPr/>
          </p:nvSpPr>
          <p:spPr>
            <a:xfrm>
              <a:off x="1438225" y="30978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5" name="Shape 155"/>
            <p:cNvSpPr/>
            <p:nvPr/>
          </p:nvSpPr>
          <p:spPr>
            <a:xfrm>
              <a:off x="1438225" y="32483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6" name="Shape 156"/>
            <p:cNvSpPr/>
            <p:nvPr/>
          </p:nvSpPr>
          <p:spPr>
            <a:xfrm>
              <a:off x="1438225" y="33988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7" name="Shape 157"/>
            <p:cNvSpPr/>
            <p:nvPr/>
          </p:nvSpPr>
          <p:spPr>
            <a:xfrm>
              <a:off x="1438225" y="35493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8" name="Shape 158"/>
            <p:cNvSpPr/>
            <p:nvPr/>
          </p:nvSpPr>
          <p:spPr>
            <a:xfrm>
              <a:off x="1438225" y="36998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9" name="Shape 159"/>
            <p:cNvSpPr/>
            <p:nvPr/>
          </p:nvSpPr>
          <p:spPr>
            <a:xfrm>
              <a:off x="1438225" y="385037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0" name="Shape 160"/>
            <p:cNvSpPr/>
            <p:nvPr/>
          </p:nvSpPr>
          <p:spPr>
            <a:xfrm>
              <a:off x="1438225" y="40008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1" name="Shape 161"/>
            <p:cNvSpPr/>
            <p:nvPr/>
          </p:nvSpPr>
          <p:spPr>
            <a:xfrm>
              <a:off x="1438225" y="430190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2" name="Shape 162"/>
            <p:cNvSpPr/>
            <p:nvPr/>
          </p:nvSpPr>
          <p:spPr>
            <a:xfrm>
              <a:off x="1438225" y="44524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3" name="Shape 163"/>
            <p:cNvSpPr/>
            <p:nvPr/>
          </p:nvSpPr>
          <p:spPr>
            <a:xfrm>
              <a:off x="1438225" y="46029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4" name="Shape 164"/>
            <p:cNvSpPr/>
            <p:nvPr/>
          </p:nvSpPr>
          <p:spPr>
            <a:xfrm>
              <a:off x="1438225" y="47534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5" name="Shape 165"/>
            <p:cNvSpPr/>
            <p:nvPr/>
          </p:nvSpPr>
          <p:spPr>
            <a:xfrm>
              <a:off x="1438225" y="49039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6" name="Shape 166"/>
            <p:cNvSpPr/>
            <p:nvPr/>
          </p:nvSpPr>
          <p:spPr>
            <a:xfrm>
              <a:off x="1438225" y="505445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7" name="Shape 167"/>
            <p:cNvSpPr/>
            <p:nvPr/>
          </p:nvSpPr>
          <p:spPr>
            <a:xfrm>
              <a:off x="1438225" y="520497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8" name="Shape 168"/>
            <p:cNvSpPr/>
            <p:nvPr/>
          </p:nvSpPr>
          <p:spPr>
            <a:xfrm>
              <a:off x="1438225" y="53554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9" name="Shape 169"/>
            <p:cNvSpPr/>
            <p:nvPr/>
          </p:nvSpPr>
          <p:spPr>
            <a:xfrm>
              <a:off x="1588750" y="2381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0" name="Shape 170"/>
            <p:cNvSpPr/>
            <p:nvPr/>
          </p:nvSpPr>
          <p:spPr>
            <a:xfrm>
              <a:off x="1588750" y="8401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1" name="Shape 171"/>
            <p:cNvSpPr/>
            <p:nvPr/>
          </p:nvSpPr>
          <p:spPr>
            <a:xfrm>
              <a:off x="1588750" y="9906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2" name="Shape 172"/>
            <p:cNvSpPr/>
            <p:nvPr/>
          </p:nvSpPr>
          <p:spPr>
            <a:xfrm>
              <a:off x="1588750" y="14422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3" name="Shape 173"/>
            <p:cNvSpPr/>
            <p:nvPr/>
          </p:nvSpPr>
          <p:spPr>
            <a:xfrm>
              <a:off x="1588750" y="174322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4" name="Shape 174"/>
            <p:cNvSpPr/>
            <p:nvPr/>
          </p:nvSpPr>
          <p:spPr>
            <a:xfrm>
              <a:off x="1588750" y="21947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5" name="Shape 175"/>
            <p:cNvSpPr/>
            <p:nvPr/>
          </p:nvSpPr>
          <p:spPr>
            <a:xfrm>
              <a:off x="1588750" y="24957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6" name="Shape 176"/>
            <p:cNvSpPr/>
            <p:nvPr/>
          </p:nvSpPr>
          <p:spPr>
            <a:xfrm>
              <a:off x="1588750" y="27968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7" name="Shape 177"/>
            <p:cNvSpPr/>
            <p:nvPr/>
          </p:nvSpPr>
          <p:spPr>
            <a:xfrm>
              <a:off x="1588750" y="294730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8" name="Shape 178"/>
            <p:cNvSpPr/>
            <p:nvPr/>
          </p:nvSpPr>
          <p:spPr>
            <a:xfrm>
              <a:off x="1588750" y="32483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9" name="Shape 179"/>
            <p:cNvSpPr/>
            <p:nvPr/>
          </p:nvSpPr>
          <p:spPr>
            <a:xfrm>
              <a:off x="1588750" y="33988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0" name="Shape 180"/>
            <p:cNvSpPr/>
            <p:nvPr/>
          </p:nvSpPr>
          <p:spPr>
            <a:xfrm>
              <a:off x="1588750" y="36998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1" name="Shape 181"/>
            <p:cNvSpPr/>
            <p:nvPr/>
          </p:nvSpPr>
          <p:spPr>
            <a:xfrm>
              <a:off x="1588750" y="385037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2" name="Shape 182"/>
            <p:cNvSpPr/>
            <p:nvPr/>
          </p:nvSpPr>
          <p:spPr>
            <a:xfrm>
              <a:off x="1588750" y="41514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3" name="Shape 183"/>
            <p:cNvSpPr/>
            <p:nvPr/>
          </p:nvSpPr>
          <p:spPr>
            <a:xfrm>
              <a:off x="1588750" y="430190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4" name="Shape 184"/>
            <p:cNvSpPr/>
            <p:nvPr/>
          </p:nvSpPr>
          <p:spPr>
            <a:xfrm>
              <a:off x="1588750" y="44524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5" name="Shape 185"/>
            <p:cNvSpPr/>
            <p:nvPr/>
          </p:nvSpPr>
          <p:spPr>
            <a:xfrm>
              <a:off x="1588750" y="46029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6" name="Shape 186"/>
            <p:cNvSpPr/>
            <p:nvPr/>
          </p:nvSpPr>
          <p:spPr>
            <a:xfrm>
              <a:off x="1588750" y="49039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7" name="Shape 187"/>
            <p:cNvSpPr/>
            <p:nvPr/>
          </p:nvSpPr>
          <p:spPr>
            <a:xfrm>
              <a:off x="1588750" y="520497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8" name="Shape 188"/>
            <p:cNvSpPr/>
            <p:nvPr/>
          </p:nvSpPr>
          <p:spPr>
            <a:xfrm>
              <a:off x="1739250" y="2381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9" name="Shape 189"/>
            <p:cNvSpPr/>
            <p:nvPr/>
          </p:nvSpPr>
          <p:spPr>
            <a:xfrm>
              <a:off x="1739250" y="8401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0" name="Shape 190"/>
            <p:cNvSpPr/>
            <p:nvPr/>
          </p:nvSpPr>
          <p:spPr>
            <a:xfrm>
              <a:off x="1739250" y="11411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1" name="Shape 191"/>
            <p:cNvSpPr/>
            <p:nvPr/>
          </p:nvSpPr>
          <p:spPr>
            <a:xfrm>
              <a:off x="1739250" y="14422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2" name="Shape 192"/>
            <p:cNvSpPr/>
            <p:nvPr/>
          </p:nvSpPr>
          <p:spPr>
            <a:xfrm>
              <a:off x="1739250" y="18937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3" name="Shape 193"/>
            <p:cNvSpPr/>
            <p:nvPr/>
          </p:nvSpPr>
          <p:spPr>
            <a:xfrm>
              <a:off x="1739250" y="24957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4" name="Shape 194"/>
            <p:cNvSpPr/>
            <p:nvPr/>
          </p:nvSpPr>
          <p:spPr>
            <a:xfrm>
              <a:off x="1739250" y="26462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5" name="Shape 195"/>
            <p:cNvSpPr/>
            <p:nvPr/>
          </p:nvSpPr>
          <p:spPr>
            <a:xfrm>
              <a:off x="1739250" y="36998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6" name="Shape 196"/>
            <p:cNvSpPr/>
            <p:nvPr/>
          </p:nvSpPr>
          <p:spPr>
            <a:xfrm>
              <a:off x="1739250" y="41514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7" name="Shape 197"/>
            <p:cNvSpPr/>
            <p:nvPr/>
          </p:nvSpPr>
          <p:spPr>
            <a:xfrm>
              <a:off x="1739250" y="49039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8" name="Shape 198"/>
            <p:cNvSpPr/>
            <p:nvPr/>
          </p:nvSpPr>
          <p:spPr>
            <a:xfrm>
              <a:off x="1739250" y="53554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9" name="Shape 199"/>
            <p:cNvSpPr/>
            <p:nvPr/>
          </p:nvSpPr>
          <p:spPr>
            <a:xfrm>
              <a:off x="1889750" y="38862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0" name="Shape 200"/>
            <p:cNvSpPr/>
            <p:nvPr/>
          </p:nvSpPr>
          <p:spPr>
            <a:xfrm>
              <a:off x="1889750" y="8401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1" name="Shape 201"/>
            <p:cNvSpPr/>
            <p:nvPr/>
          </p:nvSpPr>
          <p:spPr>
            <a:xfrm>
              <a:off x="1889750" y="33988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2" name="Shape 202"/>
            <p:cNvSpPr/>
            <p:nvPr/>
          </p:nvSpPr>
          <p:spPr>
            <a:xfrm>
              <a:off x="1889750" y="460292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3" name="Shape 203"/>
            <p:cNvSpPr/>
            <p:nvPr/>
          </p:nvSpPr>
          <p:spPr>
            <a:xfrm>
              <a:off x="1889750" y="520497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4" name="Shape 204"/>
            <p:cNvSpPr/>
            <p:nvPr/>
          </p:nvSpPr>
          <p:spPr>
            <a:xfrm>
              <a:off x="2040275" y="68965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5" name="Shape 205"/>
            <p:cNvSpPr/>
            <p:nvPr/>
          </p:nvSpPr>
          <p:spPr>
            <a:xfrm>
              <a:off x="2040275" y="189372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6" name="Shape 206"/>
            <p:cNvSpPr/>
            <p:nvPr/>
          </p:nvSpPr>
          <p:spPr>
            <a:xfrm>
              <a:off x="2040275" y="2796800"/>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7" name="Shape 207"/>
            <p:cNvSpPr/>
            <p:nvPr/>
          </p:nvSpPr>
          <p:spPr>
            <a:xfrm>
              <a:off x="2190775" y="505445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8" name="Shape 208"/>
            <p:cNvSpPr/>
            <p:nvPr/>
          </p:nvSpPr>
          <p:spPr>
            <a:xfrm>
              <a:off x="2341300" y="47534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9" name="Shape 209"/>
            <p:cNvSpPr/>
            <p:nvPr/>
          </p:nvSpPr>
          <p:spPr>
            <a:xfrm>
              <a:off x="2642325" y="264627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0" name="Shape 210"/>
            <p:cNvSpPr/>
            <p:nvPr/>
          </p:nvSpPr>
          <p:spPr>
            <a:xfrm>
              <a:off x="2642325" y="520497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1" name="Shape 211"/>
            <p:cNvSpPr/>
            <p:nvPr/>
          </p:nvSpPr>
          <p:spPr>
            <a:xfrm>
              <a:off x="3244350" y="9906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12" name="Shape 212"/>
          <p:cNvGrpSpPr/>
          <p:nvPr/>
        </p:nvGrpSpPr>
        <p:grpSpPr>
          <a:xfrm rot="10800000">
            <a:off x="6367294" y="28698"/>
            <a:ext cx="2017554" cy="5086302"/>
            <a:chOff x="1588750" y="238125"/>
            <a:chExt cx="2078025" cy="5238750"/>
          </a:xfrm>
        </p:grpSpPr>
        <p:sp>
          <p:nvSpPr>
            <p:cNvPr id="213" name="Shape 213"/>
            <p:cNvSpPr/>
            <p:nvPr/>
          </p:nvSpPr>
          <p:spPr>
            <a:xfrm>
              <a:off x="1588750" y="129170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4" name="Shape 214"/>
            <p:cNvSpPr/>
            <p:nvPr/>
          </p:nvSpPr>
          <p:spPr>
            <a:xfrm>
              <a:off x="1588750" y="159270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5" name="Shape 215"/>
            <p:cNvSpPr/>
            <p:nvPr/>
          </p:nvSpPr>
          <p:spPr>
            <a:xfrm>
              <a:off x="1588750" y="264627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6" name="Shape 216"/>
            <p:cNvSpPr/>
            <p:nvPr/>
          </p:nvSpPr>
          <p:spPr>
            <a:xfrm>
              <a:off x="1588750" y="400087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7" name="Shape 217"/>
            <p:cNvSpPr/>
            <p:nvPr/>
          </p:nvSpPr>
          <p:spPr>
            <a:xfrm>
              <a:off x="1588750" y="47534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8" name="Shape 218"/>
            <p:cNvSpPr/>
            <p:nvPr/>
          </p:nvSpPr>
          <p:spPr>
            <a:xfrm>
              <a:off x="1588750" y="505445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9" name="Shape 219"/>
            <p:cNvSpPr/>
            <p:nvPr/>
          </p:nvSpPr>
          <p:spPr>
            <a:xfrm>
              <a:off x="1739250" y="53912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0" name="Shape 220"/>
            <p:cNvSpPr/>
            <p:nvPr/>
          </p:nvSpPr>
          <p:spPr>
            <a:xfrm>
              <a:off x="1739250" y="129170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1" name="Shape 221"/>
            <p:cNvSpPr/>
            <p:nvPr/>
          </p:nvSpPr>
          <p:spPr>
            <a:xfrm>
              <a:off x="1739250" y="27968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2" name="Shape 222"/>
            <p:cNvSpPr/>
            <p:nvPr/>
          </p:nvSpPr>
          <p:spPr>
            <a:xfrm>
              <a:off x="1739250" y="33988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3" name="Shape 223"/>
            <p:cNvSpPr/>
            <p:nvPr/>
          </p:nvSpPr>
          <p:spPr>
            <a:xfrm>
              <a:off x="1739250" y="35493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4" name="Shape 224"/>
            <p:cNvSpPr/>
            <p:nvPr/>
          </p:nvSpPr>
          <p:spPr>
            <a:xfrm>
              <a:off x="1739250" y="430190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5" name="Shape 225"/>
            <p:cNvSpPr/>
            <p:nvPr/>
          </p:nvSpPr>
          <p:spPr>
            <a:xfrm>
              <a:off x="1739250" y="520497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6" name="Shape 226"/>
            <p:cNvSpPr/>
            <p:nvPr/>
          </p:nvSpPr>
          <p:spPr>
            <a:xfrm>
              <a:off x="1889750" y="23812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7" name="Shape 227"/>
            <p:cNvSpPr/>
            <p:nvPr/>
          </p:nvSpPr>
          <p:spPr>
            <a:xfrm>
              <a:off x="1889750" y="14422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8" name="Shape 228"/>
            <p:cNvSpPr/>
            <p:nvPr/>
          </p:nvSpPr>
          <p:spPr>
            <a:xfrm>
              <a:off x="1889750" y="174322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9" name="Shape 229"/>
            <p:cNvSpPr/>
            <p:nvPr/>
          </p:nvSpPr>
          <p:spPr>
            <a:xfrm>
              <a:off x="1889750" y="189372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0" name="Shape 230"/>
            <p:cNvSpPr/>
            <p:nvPr/>
          </p:nvSpPr>
          <p:spPr>
            <a:xfrm>
              <a:off x="1889750" y="20442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1" name="Shape 231"/>
            <p:cNvSpPr/>
            <p:nvPr/>
          </p:nvSpPr>
          <p:spPr>
            <a:xfrm>
              <a:off x="1889750" y="21947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2" name="Shape 232"/>
            <p:cNvSpPr/>
            <p:nvPr/>
          </p:nvSpPr>
          <p:spPr>
            <a:xfrm>
              <a:off x="1889750" y="23452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3" name="Shape 233"/>
            <p:cNvSpPr/>
            <p:nvPr/>
          </p:nvSpPr>
          <p:spPr>
            <a:xfrm>
              <a:off x="1889750" y="249577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4" name="Shape 234"/>
            <p:cNvSpPr/>
            <p:nvPr/>
          </p:nvSpPr>
          <p:spPr>
            <a:xfrm>
              <a:off x="1889750" y="264627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5" name="Shape 235"/>
            <p:cNvSpPr/>
            <p:nvPr/>
          </p:nvSpPr>
          <p:spPr>
            <a:xfrm>
              <a:off x="1889750" y="27968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6" name="Shape 236"/>
            <p:cNvSpPr/>
            <p:nvPr/>
          </p:nvSpPr>
          <p:spPr>
            <a:xfrm>
              <a:off x="1889750" y="294730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7" name="Shape 237"/>
            <p:cNvSpPr/>
            <p:nvPr/>
          </p:nvSpPr>
          <p:spPr>
            <a:xfrm>
              <a:off x="1889750" y="309782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8" name="Shape 238"/>
            <p:cNvSpPr/>
            <p:nvPr/>
          </p:nvSpPr>
          <p:spPr>
            <a:xfrm>
              <a:off x="1889750" y="385037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9" name="Shape 239"/>
            <p:cNvSpPr/>
            <p:nvPr/>
          </p:nvSpPr>
          <p:spPr>
            <a:xfrm>
              <a:off x="1889750" y="400087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0" name="Shape 240"/>
            <p:cNvSpPr/>
            <p:nvPr/>
          </p:nvSpPr>
          <p:spPr>
            <a:xfrm>
              <a:off x="1889750" y="41514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1" name="Shape 241"/>
            <p:cNvSpPr/>
            <p:nvPr/>
          </p:nvSpPr>
          <p:spPr>
            <a:xfrm>
              <a:off x="1889750" y="430190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2" name="Shape 242"/>
            <p:cNvSpPr/>
            <p:nvPr/>
          </p:nvSpPr>
          <p:spPr>
            <a:xfrm>
              <a:off x="1889750" y="445242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3" name="Shape 243"/>
            <p:cNvSpPr/>
            <p:nvPr/>
          </p:nvSpPr>
          <p:spPr>
            <a:xfrm>
              <a:off x="1889750" y="47534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4" name="Shape 244"/>
            <p:cNvSpPr/>
            <p:nvPr/>
          </p:nvSpPr>
          <p:spPr>
            <a:xfrm>
              <a:off x="1889750" y="49039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5" name="Shape 245"/>
            <p:cNvSpPr/>
            <p:nvPr/>
          </p:nvSpPr>
          <p:spPr>
            <a:xfrm>
              <a:off x="2040275" y="38862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6" name="Shape 246"/>
            <p:cNvSpPr/>
            <p:nvPr/>
          </p:nvSpPr>
          <p:spPr>
            <a:xfrm>
              <a:off x="2040275" y="114117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7" name="Shape 247"/>
            <p:cNvSpPr/>
            <p:nvPr/>
          </p:nvSpPr>
          <p:spPr>
            <a:xfrm>
              <a:off x="2040275" y="129170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8" name="Shape 248"/>
            <p:cNvSpPr/>
            <p:nvPr/>
          </p:nvSpPr>
          <p:spPr>
            <a:xfrm>
              <a:off x="2040275" y="1442200"/>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9" name="Shape 249"/>
            <p:cNvSpPr/>
            <p:nvPr/>
          </p:nvSpPr>
          <p:spPr>
            <a:xfrm>
              <a:off x="2040275" y="174322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0" name="Shape 250"/>
            <p:cNvSpPr/>
            <p:nvPr/>
          </p:nvSpPr>
          <p:spPr>
            <a:xfrm>
              <a:off x="2040275" y="204425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1" name="Shape 251"/>
            <p:cNvSpPr/>
            <p:nvPr/>
          </p:nvSpPr>
          <p:spPr>
            <a:xfrm>
              <a:off x="2040275" y="2646275"/>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2" name="Shape 252"/>
            <p:cNvSpPr/>
            <p:nvPr/>
          </p:nvSpPr>
          <p:spPr>
            <a:xfrm>
              <a:off x="2040275" y="2947300"/>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3" name="Shape 253"/>
            <p:cNvSpPr/>
            <p:nvPr/>
          </p:nvSpPr>
          <p:spPr>
            <a:xfrm>
              <a:off x="2040275" y="309782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4" name="Shape 254"/>
            <p:cNvSpPr/>
            <p:nvPr/>
          </p:nvSpPr>
          <p:spPr>
            <a:xfrm>
              <a:off x="2040275" y="324832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5" name="Shape 255"/>
            <p:cNvSpPr/>
            <p:nvPr/>
          </p:nvSpPr>
          <p:spPr>
            <a:xfrm>
              <a:off x="2040275" y="354935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6" name="Shape 256"/>
            <p:cNvSpPr/>
            <p:nvPr/>
          </p:nvSpPr>
          <p:spPr>
            <a:xfrm>
              <a:off x="2040275" y="369987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7" name="Shape 257"/>
            <p:cNvSpPr/>
            <p:nvPr/>
          </p:nvSpPr>
          <p:spPr>
            <a:xfrm>
              <a:off x="2040275" y="385037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8" name="Shape 258"/>
            <p:cNvSpPr/>
            <p:nvPr/>
          </p:nvSpPr>
          <p:spPr>
            <a:xfrm>
              <a:off x="2040275" y="4000875"/>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9" name="Shape 259"/>
            <p:cNvSpPr/>
            <p:nvPr/>
          </p:nvSpPr>
          <p:spPr>
            <a:xfrm>
              <a:off x="2040275" y="430190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0" name="Shape 260"/>
            <p:cNvSpPr/>
            <p:nvPr/>
          </p:nvSpPr>
          <p:spPr>
            <a:xfrm>
              <a:off x="2040275" y="445242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1" name="Shape 261"/>
            <p:cNvSpPr/>
            <p:nvPr/>
          </p:nvSpPr>
          <p:spPr>
            <a:xfrm>
              <a:off x="2040275" y="490395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2" name="Shape 262"/>
            <p:cNvSpPr/>
            <p:nvPr/>
          </p:nvSpPr>
          <p:spPr>
            <a:xfrm>
              <a:off x="2040275" y="5054450"/>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3" name="Shape 263"/>
            <p:cNvSpPr/>
            <p:nvPr/>
          </p:nvSpPr>
          <p:spPr>
            <a:xfrm>
              <a:off x="2040275" y="520497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4" name="Shape 264"/>
            <p:cNvSpPr/>
            <p:nvPr/>
          </p:nvSpPr>
          <p:spPr>
            <a:xfrm>
              <a:off x="2190775" y="23812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5" name="Shape 265"/>
            <p:cNvSpPr/>
            <p:nvPr/>
          </p:nvSpPr>
          <p:spPr>
            <a:xfrm>
              <a:off x="2190775" y="6896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6" name="Shape 266"/>
            <p:cNvSpPr/>
            <p:nvPr/>
          </p:nvSpPr>
          <p:spPr>
            <a:xfrm>
              <a:off x="2190775" y="8401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7" name="Shape 267"/>
            <p:cNvSpPr/>
            <p:nvPr/>
          </p:nvSpPr>
          <p:spPr>
            <a:xfrm>
              <a:off x="2190775" y="114117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8" name="Shape 268"/>
            <p:cNvSpPr/>
            <p:nvPr/>
          </p:nvSpPr>
          <p:spPr>
            <a:xfrm>
              <a:off x="2190775" y="129170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9" name="Shape 269"/>
            <p:cNvSpPr/>
            <p:nvPr/>
          </p:nvSpPr>
          <p:spPr>
            <a:xfrm>
              <a:off x="2190775" y="159270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0" name="Shape 270"/>
            <p:cNvSpPr/>
            <p:nvPr/>
          </p:nvSpPr>
          <p:spPr>
            <a:xfrm>
              <a:off x="2190775" y="174322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1" name="Shape 271"/>
            <p:cNvSpPr/>
            <p:nvPr/>
          </p:nvSpPr>
          <p:spPr>
            <a:xfrm>
              <a:off x="2190775" y="189372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2" name="Shape 272"/>
            <p:cNvSpPr/>
            <p:nvPr/>
          </p:nvSpPr>
          <p:spPr>
            <a:xfrm>
              <a:off x="2190775" y="20442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3" name="Shape 273"/>
            <p:cNvSpPr/>
            <p:nvPr/>
          </p:nvSpPr>
          <p:spPr>
            <a:xfrm>
              <a:off x="2190775" y="21947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4" name="Shape 274"/>
            <p:cNvSpPr/>
            <p:nvPr/>
          </p:nvSpPr>
          <p:spPr>
            <a:xfrm>
              <a:off x="2190775" y="23452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5" name="Shape 275"/>
            <p:cNvSpPr/>
            <p:nvPr/>
          </p:nvSpPr>
          <p:spPr>
            <a:xfrm>
              <a:off x="2190775" y="249577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6" name="Shape 276"/>
            <p:cNvSpPr/>
            <p:nvPr/>
          </p:nvSpPr>
          <p:spPr>
            <a:xfrm>
              <a:off x="2190775" y="27968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7" name="Shape 277"/>
            <p:cNvSpPr/>
            <p:nvPr/>
          </p:nvSpPr>
          <p:spPr>
            <a:xfrm>
              <a:off x="2190775" y="309782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8" name="Shape 278"/>
            <p:cNvSpPr/>
            <p:nvPr/>
          </p:nvSpPr>
          <p:spPr>
            <a:xfrm>
              <a:off x="2190775" y="324832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9" name="Shape 279"/>
            <p:cNvSpPr/>
            <p:nvPr/>
          </p:nvSpPr>
          <p:spPr>
            <a:xfrm>
              <a:off x="2190775" y="33988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80" name="Shape 280"/>
            <p:cNvSpPr/>
            <p:nvPr/>
          </p:nvSpPr>
          <p:spPr>
            <a:xfrm>
              <a:off x="2190775" y="35493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81" name="Shape 281"/>
            <p:cNvSpPr/>
            <p:nvPr/>
          </p:nvSpPr>
          <p:spPr>
            <a:xfrm>
              <a:off x="2190775" y="36998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82" name="Shape 282"/>
            <p:cNvSpPr/>
            <p:nvPr/>
          </p:nvSpPr>
          <p:spPr>
            <a:xfrm>
              <a:off x="2190775" y="400087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83" name="Shape 283"/>
            <p:cNvSpPr/>
            <p:nvPr/>
          </p:nvSpPr>
          <p:spPr>
            <a:xfrm>
              <a:off x="2190775" y="41514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84" name="Shape 284"/>
            <p:cNvSpPr/>
            <p:nvPr/>
          </p:nvSpPr>
          <p:spPr>
            <a:xfrm>
              <a:off x="2190775" y="445242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85" name="Shape 285"/>
            <p:cNvSpPr/>
            <p:nvPr/>
          </p:nvSpPr>
          <p:spPr>
            <a:xfrm>
              <a:off x="2190775" y="460292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86" name="Shape 286"/>
            <p:cNvSpPr/>
            <p:nvPr/>
          </p:nvSpPr>
          <p:spPr>
            <a:xfrm>
              <a:off x="2190775" y="47534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87" name="Shape 287"/>
            <p:cNvSpPr/>
            <p:nvPr/>
          </p:nvSpPr>
          <p:spPr>
            <a:xfrm>
              <a:off x="2190775" y="520497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88" name="Shape 288"/>
            <p:cNvSpPr/>
            <p:nvPr/>
          </p:nvSpPr>
          <p:spPr>
            <a:xfrm>
              <a:off x="2190775" y="535547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89" name="Shape 289"/>
            <p:cNvSpPr/>
            <p:nvPr/>
          </p:nvSpPr>
          <p:spPr>
            <a:xfrm>
              <a:off x="2341300" y="53912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0" name="Shape 290"/>
            <p:cNvSpPr/>
            <p:nvPr/>
          </p:nvSpPr>
          <p:spPr>
            <a:xfrm>
              <a:off x="2341300" y="6896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1" name="Shape 291"/>
            <p:cNvSpPr/>
            <p:nvPr/>
          </p:nvSpPr>
          <p:spPr>
            <a:xfrm>
              <a:off x="2341300" y="9906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2" name="Shape 292"/>
            <p:cNvSpPr/>
            <p:nvPr/>
          </p:nvSpPr>
          <p:spPr>
            <a:xfrm>
              <a:off x="2341300" y="129170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3" name="Shape 293"/>
            <p:cNvSpPr/>
            <p:nvPr/>
          </p:nvSpPr>
          <p:spPr>
            <a:xfrm>
              <a:off x="2341300" y="14422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4" name="Shape 294"/>
            <p:cNvSpPr/>
            <p:nvPr/>
          </p:nvSpPr>
          <p:spPr>
            <a:xfrm>
              <a:off x="2341300" y="159270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5" name="Shape 295"/>
            <p:cNvSpPr/>
            <p:nvPr/>
          </p:nvSpPr>
          <p:spPr>
            <a:xfrm>
              <a:off x="2341300" y="174322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6" name="Shape 296"/>
            <p:cNvSpPr/>
            <p:nvPr/>
          </p:nvSpPr>
          <p:spPr>
            <a:xfrm>
              <a:off x="2341300" y="21947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7" name="Shape 297"/>
            <p:cNvSpPr/>
            <p:nvPr/>
          </p:nvSpPr>
          <p:spPr>
            <a:xfrm>
              <a:off x="2341300" y="23452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8" name="Shape 298"/>
            <p:cNvSpPr/>
            <p:nvPr/>
          </p:nvSpPr>
          <p:spPr>
            <a:xfrm>
              <a:off x="2341300" y="24957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9" name="Shape 299"/>
            <p:cNvSpPr/>
            <p:nvPr/>
          </p:nvSpPr>
          <p:spPr>
            <a:xfrm>
              <a:off x="2341300" y="264627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0" name="Shape 300"/>
            <p:cNvSpPr/>
            <p:nvPr/>
          </p:nvSpPr>
          <p:spPr>
            <a:xfrm>
              <a:off x="2341300" y="27968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1" name="Shape 301"/>
            <p:cNvSpPr/>
            <p:nvPr/>
          </p:nvSpPr>
          <p:spPr>
            <a:xfrm>
              <a:off x="2341300" y="294730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2" name="Shape 302"/>
            <p:cNvSpPr/>
            <p:nvPr/>
          </p:nvSpPr>
          <p:spPr>
            <a:xfrm>
              <a:off x="2341300" y="30978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3" name="Shape 303"/>
            <p:cNvSpPr/>
            <p:nvPr/>
          </p:nvSpPr>
          <p:spPr>
            <a:xfrm>
              <a:off x="2341300" y="32483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4" name="Shape 304"/>
            <p:cNvSpPr/>
            <p:nvPr/>
          </p:nvSpPr>
          <p:spPr>
            <a:xfrm>
              <a:off x="2341300" y="33988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5" name="Shape 305"/>
            <p:cNvSpPr/>
            <p:nvPr/>
          </p:nvSpPr>
          <p:spPr>
            <a:xfrm>
              <a:off x="2341300" y="35493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6" name="Shape 306"/>
            <p:cNvSpPr/>
            <p:nvPr/>
          </p:nvSpPr>
          <p:spPr>
            <a:xfrm>
              <a:off x="2341300" y="385037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7" name="Shape 307"/>
            <p:cNvSpPr/>
            <p:nvPr/>
          </p:nvSpPr>
          <p:spPr>
            <a:xfrm>
              <a:off x="2341300" y="41514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8" name="Shape 308"/>
            <p:cNvSpPr/>
            <p:nvPr/>
          </p:nvSpPr>
          <p:spPr>
            <a:xfrm>
              <a:off x="2341300" y="430190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9" name="Shape 309"/>
            <p:cNvSpPr/>
            <p:nvPr/>
          </p:nvSpPr>
          <p:spPr>
            <a:xfrm>
              <a:off x="2341300" y="44524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0" name="Shape 310"/>
            <p:cNvSpPr/>
            <p:nvPr/>
          </p:nvSpPr>
          <p:spPr>
            <a:xfrm>
              <a:off x="2341300" y="46029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1" name="Shape 311"/>
            <p:cNvSpPr/>
            <p:nvPr/>
          </p:nvSpPr>
          <p:spPr>
            <a:xfrm>
              <a:off x="2341300" y="49039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2" name="Shape 312"/>
            <p:cNvSpPr/>
            <p:nvPr/>
          </p:nvSpPr>
          <p:spPr>
            <a:xfrm>
              <a:off x="2341300" y="505445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3" name="Shape 313"/>
            <p:cNvSpPr/>
            <p:nvPr/>
          </p:nvSpPr>
          <p:spPr>
            <a:xfrm>
              <a:off x="2341300" y="520497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4" name="Shape 314"/>
            <p:cNvSpPr/>
            <p:nvPr/>
          </p:nvSpPr>
          <p:spPr>
            <a:xfrm>
              <a:off x="2341300" y="53554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5" name="Shape 315"/>
            <p:cNvSpPr/>
            <p:nvPr/>
          </p:nvSpPr>
          <p:spPr>
            <a:xfrm>
              <a:off x="2491800" y="38862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6" name="Shape 316"/>
            <p:cNvSpPr/>
            <p:nvPr/>
          </p:nvSpPr>
          <p:spPr>
            <a:xfrm>
              <a:off x="2491800" y="6896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7" name="Shape 317"/>
            <p:cNvSpPr/>
            <p:nvPr/>
          </p:nvSpPr>
          <p:spPr>
            <a:xfrm>
              <a:off x="2491800" y="8401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8" name="Shape 318"/>
            <p:cNvSpPr/>
            <p:nvPr/>
          </p:nvSpPr>
          <p:spPr>
            <a:xfrm>
              <a:off x="2491800" y="9906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9" name="Shape 319"/>
            <p:cNvSpPr/>
            <p:nvPr/>
          </p:nvSpPr>
          <p:spPr>
            <a:xfrm>
              <a:off x="2491800" y="11411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0" name="Shape 320"/>
            <p:cNvSpPr/>
            <p:nvPr/>
          </p:nvSpPr>
          <p:spPr>
            <a:xfrm>
              <a:off x="2491800" y="14422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1" name="Shape 321"/>
            <p:cNvSpPr/>
            <p:nvPr/>
          </p:nvSpPr>
          <p:spPr>
            <a:xfrm>
              <a:off x="2491800" y="174322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2" name="Shape 322"/>
            <p:cNvSpPr/>
            <p:nvPr/>
          </p:nvSpPr>
          <p:spPr>
            <a:xfrm>
              <a:off x="2491800" y="18937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3" name="Shape 323"/>
            <p:cNvSpPr/>
            <p:nvPr/>
          </p:nvSpPr>
          <p:spPr>
            <a:xfrm>
              <a:off x="2491800" y="20442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4" name="Shape 324"/>
            <p:cNvSpPr/>
            <p:nvPr/>
          </p:nvSpPr>
          <p:spPr>
            <a:xfrm>
              <a:off x="2491800" y="23452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5" name="Shape 325"/>
            <p:cNvSpPr/>
            <p:nvPr/>
          </p:nvSpPr>
          <p:spPr>
            <a:xfrm>
              <a:off x="2491800" y="24957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6" name="Shape 326"/>
            <p:cNvSpPr/>
            <p:nvPr/>
          </p:nvSpPr>
          <p:spPr>
            <a:xfrm>
              <a:off x="2491800" y="26462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7" name="Shape 327"/>
            <p:cNvSpPr/>
            <p:nvPr/>
          </p:nvSpPr>
          <p:spPr>
            <a:xfrm>
              <a:off x="2491800" y="27968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8" name="Shape 328"/>
            <p:cNvSpPr/>
            <p:nvPr/>
          </p:nvSpPr>
          <p:spPr>
            <a:xfrm>
              <a:off x="2491800" y="294730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9" name="Shape 329"/>
            <p:cNvSpPr/>
            <p:nvPr/>
          </p:nvSpPr>
          <p:spPr>
            <a:xfrm>
              <a:off x="2491800" y="30978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0" name="Shape 330"/>
            <p:cNvSpPr/>
            <p:nvPr/>
          </p:nvSpPr>
          <p:spPr>
            <a:xfrm>
              <a:off x="2491800" y="32483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1" name="Shape 331"/>
            <p:cNvSpPr/>
            <p:nvPr/>
          </p:nvSpPr>
          <p:spPr>
            <a:xfrm>
              <a:off x="2491800" y="35493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2" name="Shape 332"/>
            <p:cNvSpPr/>
            <p:nvPr/>
          </p:nvSpPr>
          <p:spPr>
            <a:xfrm>
              <a:off x="2491800" y="385037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3" name="Shape 333"/>
            <p:cNvSpPr/>
            <p:nvPr/>
          </p:nvSpPr>
          <p:spPr>
            <a:xfrm>
              <a:off x="2491800" y="40008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4" name="Shape 334"/>
            <p:cNvSpPr/>
            <p:nvPr/>
          </p:nvSpPr>
          <p:spPr>
            <a:xfrm>
              <a:off x="2491800" y="41514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5" name="Shape 335"/>
            <p:cNvSpPr/>
            <p:nvPr/>
          </p:nvSpPr>
          <p:spPr>
            <a:xfrm>
              <a:off x="2491800" y="430190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6" name="Shape 336"/>
            <p:cNvSpPr/>
            <p:nvPr/>
          </p:nvSpPr>
          <p:spPr>
            <a:xfrm>
              <a:off x="2491800" y="46029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7" name="Shape 337"/>
            <p:cNvSpPr/>
            <p:nvPr/>
          </p:nvSpPr>
          <p:spPr>
            <a:xfrm>
              <a:off x="2491800" y="47534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8" name="Shape 338"/>
            <p:cNvSpPr/>
            <p:nvPr/>
          </p:nvSpPr>
          <p:spPr>
            <a:xfrm>
              <a:off x="2491800" y="505445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9" name="Shape 339"/>
            <p:cNvSpPr/>
            <p:nvPr/>
          </p:nvSpPr>
          <p:spPr>
            <a:xfrm>
              <a:off x="2491800" y="53554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0" name="Shape 340"/>
            <p:cNvSpPr/>
            <p:nvPr/>
          </p:nvSpPr>
          <p:spPr>
            <a:xfrm>
              <a:off x="2642325" y="53912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1" name="Shape 341"/>
            <p:cNvSpPr/>
            <p:nvPr/>
          </p:nvSpPr>
          <p:spPr>
            <a:xfrm>
              <a:off x="2642325" y="9906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2" name="Shape 342"/>
            <p:cNvSpPr/>
            <p:nvPr/>
          </p:nvSpPr>
          <p:spPr>
            <a:xfrm>
              <a:off x="2642325" y="11411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3" name="Shape 343"/>
            <p:cNvSpPr/>
            <p:nvPr/>
          </p:nvSpPr>
          <p:spPr>
            <a:xfrm>
              <a:off x="2642325" y="129170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4" name="Shape 344"/>
            <p:cNvSpPr/>
            <p:nvPr/>
          </p:nvSpPr>
          <p:spPr>
            <a:xfrm>
              <a:off x="2642325" y="159270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5" name="Shape 345"/>
            <p:cNvSpPr/>
            <p:nvPr/>
          </p:nvSpPr>
          <p:spPr>
            <a:xfrm>
              <a:off x="2642325" y="18937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6" name="Shape 346"/>
            <p:cNvSpPr/>
            <p:nvPr/>
          </p:nvSpPr>
          <p:spPr>
            <a:xfrm>
              <a:off x="2642325" y="20442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7" name="Shape 347"/>
            <p:cNvSpPr/>
            <p:nvPr/>
          </p:nvSpPr>
          <p:spPr>
            <a:xfrm>
              <a:off x="2642325" y="21947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8" name="Shape 348"/>
            <p:cNvSpPr/>
            <p:nvPr/>
          </p:nvSpPr>
          <p:spPr>
            <a:xfrm>
              <a:off x="2642325" y="24957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9" name="Shape 349"/>
            <p:cNvSpPr/>
            <p:nvPr/>
          </p:nvSpPr>
          <p:spPr>
            <a:xfrm>
              <a:off x="2642325" y="27968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0" name="Shape 350"/>
            <p:cNvSpPr/>
            <p:nvPr/>
          </p:nvSpPr>
          <p:spPr>
            <a:xfrm>
              <a:off x="2642325" y="30978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1" name="Shape 351"/>
            <p:cNvSpPr/>
            <p:nvPr/>
          </p:nvSpPr>
          <p:spPr>
            <a:xfrm>
              <a:off x="2642325" y="33988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2" name="Shape 352"/>
            <p:cNvSpPr/>
            <p:nvPr/>
          </p:nvSpPr>
          <p:spPr>
            <a:xfrm>
              <a:off x="2642325" y="35493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3" name="Shape 353"/>
            <p:cNvSpPr/>
            <p:nvPr/>
          </p:nvSpPr>
          <p:spPr>
            <a:xfrm>
              <a:off x="2642325" y="400087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4" name="Shape 354"/>
            <p:cNvSpPr/>
            <p:nvPr/>
          </p:nvSpPr>
          <p:spPr>
            <a:xfrm>
              <a:off x="2642325" y="41514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5" name="Shape 355"/>
            <p:cNvSpPr/>
            <p:nvPr/>
          </p:nvSpPr>
          <p:spPr>
            <a:xfrm>
              <a:off x="2642325" y="430190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6" name="Shape 356"/>
            <p:cNvSpPr/>
            <p:nvPr/>
          </p:nvSpPr>
          <p:spPr>
            <a:xfrm>
              <a:off x="2642325" y="44524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7" name="Shape 357"/>
            <p:cNvSpPr/>
            <p:nvPr/>
          </p:nvSpPr>
          <p:spPr>
            <a:xfrm>
              <a:off x="2642325" y="46029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8" name="Shape 358"/>
            <p:cNvSpPr/>
            <p:nvPr/>
          </p:nvSpPr>
          <p:spPr>
            <a:xfrm>
              <a:off x="2642325" y="49039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9" name="Shape 359"/>
            <p:cNvSpPr/>
            <p:nvPr/>
          </p:nvSpPr>
          <p:spPr>
            <a:xfrm>
              <a:off x="2642325" y="505445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0" name="Shape 360"/>
            <p:cNvSpPr/>
            <p:nvPr/>
          </p:nvSpPr>
          <p:spPr>
            <a:xfrm>
              <a:off x="2792825" y="2381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1" name="Shape 361"/>
            <p:cNvSpPr/>
            <p:nvPr/>
          </p:nvSpPr>
          <p:spPr>
            <a:xfrm>
              <a:off x="2792825" y="6896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2" name="Shape 362"/>
            <p:cNvSpPr/>
            <p:nvPr/>
          </p:nvSpPr>
          <p:spPr>
            <a:xfrm>
              <a:off x="2792825" y="9906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3" name="Shape 363"/>
            <p:cNvSpPr/>
            <p:nvPr/>
          </p:nvSpPr>
          <p:spPr>
            <a:xfrm>
              <a:off x="2792825" y="14422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4" name="Shape 364"/>
            <p:cNvSpPr/>
            <p:nvPr/>
          </p:nvSpPr>
          <p:spPr>
            <a:xfrm>
              <a:off x="2792825" y="159270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5" name="Shape 365"/>
            <p:cNvSpPr/>
            <p:nvPr/>
          </p:nvSpPr>
          <p:spPr>
            <a:xfrm>
              <a:off x="2792825" y="21947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6" name="Shape 366"/>
            <p:cNvSpPr/>
            <p:nvPr/>
          </p:nvSpPr>
          <p:spPr>
            <a:xfrm>
              <a:off x="2792825" y="23452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7" name="Shape 367"/>
            <p:cNvSpPr/>
            <p:nvPr/>
          </p:nvSpPr>
          <p:spPr>
            <a:xfrm>
              <a:off x="2792825" y="26462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8" name="Shape 368"/>
            <p:cNvSpPr/>
            <p:nvPr/>
          </p:nvSpPr>
          <p:spPr>
            <a:xfrm>
              <a:off x="2792825" y="27968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9" name="Shape 369"/>
            <p:cNvSpPr/>
            <p:nvPr/>
          </p:nvSpPr>
          <p:spPr>
            <a:xfrm>
              <a:off x="2792825" y="294730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0" name="Shape 370"/>
            <p:cNvSpPr/>
            <p:nvPr/>
          </p:nvSpPr>
          <p:spPr>
            <a:xfrm>
              <a:off x="2792825" y="30978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1" name="Shape 371"/>
            <p:cNvSpPr/>
            <p:nvPr/>
          </p:nvSpPr>
          <p:spPr>
            <a:xfrm>
              <a:off x="2792825" y="35493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2" name="Shape 372"/>
            <p:cNvSpPr/>
            <p:nvPr/>
          </p:nvSpPr>
          <p:spPr>
            <a:xfrm>
              <a:off x="2792825" y="36998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3" name="Shape 373"/>
            <p:cNvSpPr/>
            <p:nvPr/>
          </p:nvSpPr>
          <p:spPr>
            <a:xfrm>
              <a:off x="2792825" y="385037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4" name="Shape 374"/>
            <p:cNvSpPr/>
            <p:nvPr/>
          </p:nvSpPr>
          <p:spPr>
            <a:xfrm>
              <a:off x="2792825" y="41514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5" name="Shape 375"/>
            <p:cNvSpPr/>
            <p:nvPr/>
          </p:nvSpPr>
          <p:spPr>
            <a:xfrm>
              <a:off x="2792825" y="49039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6" name="Shape 376"/>
            <p:cNvSpPr/>
            <p:nvPr/>
          </p:nvSpPr>
          <p:spPr>
            <a:xfrm>
              <a:off x="2792825" y="520497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7" name="Shape 377"/>
            <p:cNvSpPr/>
            <p:nvPr/>
          </p:nvSpPr>
          <p:spPr>
            <a:xfrm>
              <a:off x="2792825" y="53554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8" name="Shape 378"/>
            <p:cNvSpPr/>
            <p:nvPr/>
          </p:nvSpPr>
          <p:spPr>
            <a:xfrm>
              <a:off x="2943325" y="38862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9" name="Shape 379"/>
            <p:cNvSpPr/>
            <p:nvPr/>
          </p:nvSpPr>
          <p:spPr>
            <a:xfrm>
              <a:off x="2943325" y="53912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0" name="Shape 380"/>
            <p:cNvSpPr/>
            <p:nvPr/>
          </p:nvSpPr>
          <p:spPr>
            <a:xfrm>
              <a:off x="2943325" y="9906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1" name="Shape 381"/>
            <p:cNvSpPr/>
            <p:nvPr/>
          </p:nvSpPr>
          <p:spPr>
            <a:xfrm>
              <a:off x="2943325" y="129170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2" name="Shape 382"/>
            <p:cNvSpPr/>
            <p:nvPr/>
          </p:nvSpPr>
          <p:spPr>
            <a:xfrm>
              <a:off x="2943325" y="159270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3" name="Shape 383"/>
            <p:cNvSpPr/>
            <p:nvPr/>
          </p:nvSpPr>
          <p:spPr>
            <a:xfrm>
              <a:off x="2943325" y="20442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4" name="Shape 384"/>
            <p:cNvSpPr/>
            <p:nvPr/>
          </p:nvSpPr>
          <p:spPr>
            <a:xfrm>
              <a:off x="2943325" y="23452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5" name="Shape 385"/>
            <p:cNvSpPr/>
            <p:nvPr/>
          </p:nvSpPr>
          <p:spPr>
            <a:xfrm>
              <a:off x="2943325" y="27968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6" name="Shape 386"/>
            <p:cNvSpPr/>
            <p:nvPr/>
          </p:nvSpPr>
          <p:spPr>
            <a:xfrm>
              <a:off x="2943325" y="309782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7" name="Shape 387"/>
            <p:cNvSpPr/>
            <p:nvPr/>
          </p:nvSpPr>
          <p:spPr>
            <a:xfrm>
              <a:off x="2943325" y="324832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8" name="Shape 388"/>
            <p:cNvSpPr/>
            <p:nvPr/>
          </p:nvSpPr>
          <p:spPr>
            <a:xfrm>
              <a:off x="2943325" y="35493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9" name="Shape 389"/>
            <p:cNvSpPr/>
            <p:nvPr/>
          </p:nvSpPr>
          <p:spPr>
            <a:xfrm>
              <a:off x="2943325" y="36998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90" name="Shape 390"/>
            <p:cNvSpPr/>
            <p:nvPr/>
          </p:nvSpPr>
          <p:spPr>
            <a:xfrm>
              <a:off x="2943325" y="385037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91" name="Shape 391"/>
            <p:cNvSpPr/>
            <p:nvPr/>
          </p:nvSpPr>
          <p:spPr>
            <a:xfrm>
              <a:off x="2943325" y="41514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92" name="Shape 392"/>
            <p:cNvSpPr/>
            <p:nvPr/>
          </p:nvSpPr>
          <p:spPr>
            <a:xfrm>
              <a:off x="2943325" y="430190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93" name="Shape 393"/>
            <p:cNvSpPr/>
            <p:nvPr/>
          </p:nvSpPr>
          <p:spPr>
            <a:xfrm>
              <a:off x="2943325" y="47534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94" name="Shape 394"/>
            <p:cNvSpPr/>
            <p:nvPr/>
          </p:nvSpPr>
          <p:spPr>
            <a:xfrm>
              <a:off x="2943325" y="505445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95" name="Shape 395"/>
            <p:cNvSpPr/>
            <p:nvPr/>
          </p:nvSpPr>
          <p:spPr>
            <a:xfrm>
              <a:off x="2943325" y="520497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96" name="Shape 396"/>
            <p:cNvSpPr/>
            <p:nvPr/>
          </p:nvSpPr>
          <p:spPr>
            <a:xfrm>
              <a:off x="3093850" y="23812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97" name="Shape 397"/>
            <p:cNvSpPr/>
            <p:nvPr/>
          </p:nvSpPr>
          <p:spPr>
            <a:xfrm>
              <a:off x="3093850" y="68965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98" name="Shape 398"/>
            <p:cNvSpPr/>
            <p:nvPr/>
          </p:nvSpPr>
          <p:spPr>
            <a:xfrm>
              <a:off x="3093850" y="114117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99" name="Shape 399"/>
            <p:cNvSpPr/>
            <p:nvPr/>
          </p:nvSpPr>
          <p:spPr>
            <a:xfrm>
              <a:off x="3093850" y="174322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00" name="Shape 400"/>
            <p:cNvSpPr/>
            <p:nvPr/>
          </p:nvSpPr>
          <p:spPr>
            <a:xfrm>
              <a:off x="3093850" y="234527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01" name="Shape 401"/>
            <p:cNvSpPr/>
            <p:nvPr/>
          </p:nvSpPr>
          <p:spPr>
            <a:xfrm>
              <a:off x="3093850" y="309782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02" name="Shape 402"/>
            <p:cNvSpPr/>
            <p:nvPr/>
          </p:nvSpPr>
          <p:spPr>
            <a:xfrm>
              <a:off x="3093850" y="430190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03" name="Shape 403"/>
            <p:cNvSpPr/>
            <p:nvPr/>
          </p:nvSpPr>
          <p:spPr>
            <a:xfrm>
              <a:off x="3093850" y="445242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04" name="Shape 404"/>
            <p:cNvSpPr/>
            <p:nvPr/>
          </p:nvSpPr>
          <p:spPr>
            <a:xfrm>
              <a:off x="3093850" y="535547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05" name="Shape 405"/>
            <p:cNvSpPr/>
            <p:nvPr/>
          </p:nvSpPr>
          <p:spPr>
            <a:xfrm>
              <a:off x="3244350" y="38862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06" name="Shape 406"/>
            <p:cNvSpPr/>
            <p:nvPr/>
          </p:nvSpPr>
          <p:spPr>
            <a:xfrm>
              <a:off x="3244350" y="129170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07" name="Shape 407"/>
            <p:cNvSpPr/>
            <p:nvPr/>
          </p:nvSpPr>
          <p:spPr>
            <a:xfrm>
              <a:off x="3244350" y="20442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08" name="Shape 408"/>
            <p:cNvSpPr/>
            <p:nvPr/>
          </p:nvSpPr>
          <p:spPr>
            <a:xfrm>
              <a:off x="3244350" y="27968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09" name="Shape 409"/>
            <p:cNvSpPr/>
            <p:nvPr/>
          </p:nvSpPr>
          <p:spPr>
            <a:xfrm>
              <a:off x="3244350" y="36998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10" name="Shape 410"/>
            <p:cNvSpPr/>
            <p:nvPr/>
          </p:nvSpPr>
          <p:spPr>
            <a:xfrm>
              <a:off x="3244350" y="445242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11" name="Shape 411"/>
            <p:cNvSpPr/>
            <p:nvPr/>
          </p:nvSpPr>
          <p:spPr>
            <a:xfrm>
              <a:off x="3244350" y="460292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12" name="Shape 412"/>
            <p:cNvSpPr/>
            <p:nvPr/>
          </p:nvSpPr>
          <p:spPr>
            <a:xfrm>
              <a:off x="3244350" y="520497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13" name="Shape 413"/>
            <p:cNvSpPr/>
            <p:nvPr/>
          </p:nvSpPr>
          <p:spPr>
            <a:xfrm>
              <a:off x="3394875" y="2381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14" name="Shape 414"/>
            <p:cNvSpPr/>
            <p:nvPr/>
          </p:nvSpPr>
          <p:spPr>
            <a:xfrm>
              <a:off x="3394875" y="129170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15" name="Shape 415"/>
            <p:cNvSpPr/>
            <p:nvPr/>
          </p:nvSpPr>
          <p:spPr>
            <a:xfrm>
              <a:off x="3394875" y="32483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16" name="Shape 416"/>
            <p:cNvSpPr/>
            <p:nvPr/>
          </p:nvSpPr>
          <p:spPr>
            <a:xfrm>
              <a:off x="3394875" y="385037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17" name="Shape 417"/>
            <p:cNvSpPr/>
            <p:nvPr/>
          </p:nvSpPr>
          <p:spPr>
            <a:xfrm>
              <a:off x="3394875" y="44524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18" name="Shape 418"/>
            <p:cNvSpPr/>
            <p:nvPr/>
          </p:nvSpPr>
          <p:spPr>
            <a:xfrm>
              <a:off x="3394875" y="520497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19" name="Shape 419"/>
            <p:cNvSpPr/>
            <p:nvPr/>
          </p:nvSpPr>
          <p:spPr>
            <a:xfrm>
              <a:off x="3545375" y="6896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20" name="Shape 420"/>
            <p:cNvSpPr/>
            <p:nvPr/>
          </p:nvSpPr>
          <p:spPr>
            <a:xfrm>
              <a:off x="3545375" y="159270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21" name="Shape 421"/>
            <p:cNvSpPr/>
            <p:nvPr/>
          </p:nvSpPr>
          <p:spPr>
            <a:xfrm>
              <a:off x="3545375" y="26462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422" name="Shape 422"/>
          <p:cNvGrpSpPr/>
          <p:nvPr/>
        </p:nvGrpSpPr>
        <p:grpSpPr>
          <a:xfrm rot="10800000">
            <a:off x="6367294" y="28698"/>
            <a:ext cx="2309820" cy="5086302"/>
            <a:chOff x="1287725" y="238125"/>
            <a:chExt cx="2379050" cy="5238750"/>
          </a:xfrm>
        </p:grpSpPr>
        <p:sp>
          <p:nvSpPr>
            <p:cNvPr id="423" name="Shape 423"/>
            <p:cNvSpPr/>
            <p:nvPr/>
          </p:nvSpPr>
          <p:spPr>
            <a:xfrm>
              <a:off x="1287725" y="38862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24" name="Shape 424"/>
            <p:cNvSpPr/>
            <p:nvPr/>
          </p:nvSpPr>
          <p:spPr>
            <a:xfrm>
              <a:off x="1287725" y="6896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25" name="Shape 425"/>
            <p:cNvSpPr/>
            <p:nvPr/>
          </p:nvSpPr>
          <p:spPr>
            <a:xfrm>
              <a:off x="1287725" y="8401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26" name="Shape 426"/>
            <p:cNvSpPr/>
            <p:nvPr/>
          </p:nvSpPr>
          <p:spPr>
            <a:xfrm>
              <a:off x="1287725" y="129170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27" name="Shape 427"/>
            <p:cNvSpPr/>
            <p:nvPr/>
          </p:nvSpPr>
          <p:spPr>
            <a:xfrm>
              <a:off x="1287725" y="174322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28" name="Shape 428"/>
            <p:cNvSpPr/>
            <p:nvPr/>
          </p:nvSpPr>
          <p:spPr>
            <a:xfrm>
              <a:off x="1287725" y="18937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29" name="Shape 429"/>
            <p:cNvSpPr/>
            <p:nvPr/>
          </p:nvSpPr>
          <p:spPr>
            <a:xfrm>
              <a:off x="1287725" y="20442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30" name="Shape 430"/>
            <p:cNvSpPr/>
            <p:nvPr/>
          </p:nvSpPr>
          <p:spPr>
            <a:xfrm>
              <a:off x="1287725" y="24957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31" name="Shape 431"/>
            <p:cNvSpPr/>
            <p:nvPr/>
          </p:nvSpPr>
          <p:spPr>
            <a:xfrm>
              <a:off x="1287725" y="294730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32" name="Shape 432"/>
            <p:cNvSpPr/>
            <p:nvPr/>
          </p:nvSpPr>
          <p:spPr>
            <a:xfrm>
              <a:off x="1287725" y="36998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33" name="Shape 433"/>
            <p:cNvSpPr/>
            <p:nvPr/>
          </p:nvSpPr>
          <p:spPr>
            <a:xfrm>
              <a:off x="1287725" y="385037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34" name="Shape 434"/>
            <p:cNvSpPr/>
            <p:nvPr/>
          </p:nvSpPr>
          <p:spPr>
            <a:xfrm>
              <a:off x="1287725" y="44524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35" name="Shape 435"/>
            <p:cNvSpPr/>
            <p:nvPr/>
          </p:nvSpPr>
          <p:spPr>
            <a:xfrm>
              <a:off x="1287725" y="47534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36" name="Shape 436"/>
            <p:cNvSpPr/>
            <p:nvPr/>
          </p:nvSpPr>
          <p:spPr>
            <a:xfrm>
              <a:off x="1287725" y="505445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37" name="Shape 437"/>
            <p:cNvSpPr/>
            <p:nvPr/>
          </p:nvSpPr>
          <p:spPr>
            <a:xfrm>
              <a:off x="1287725" y="520497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38" name="Shape 438"/>
            <p:cNvSpPr/>
            <p:nvPr/>
          </p:nvSpPr>
          <p:spPr>
            <a:xfrm>
              <a:off x="1438225" y="38862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39" name="Shape 439"/>
            <p:cNvSpPr/>
            <p:nvPr/>
          </p:nvSpPr>
          <p:spPr>
            <a:xfrm>
              <a:off x="1438225" y="23452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40" name="Shape 440"/>
            <p:cNvSpPr/>
            <p:nvPr/>
          </p:nvSpPr>
          <p:spPr>
            <a:xfrm>
              <a:off x="1438225" y="27968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41" name="Shape 441"/>
            <p:cNvSpPr/>
            <p:nvPr/>
          </p:nvSpPr>
          <p:spPr>
            <a:xfrm>
              <a:off x="1438225" y="41514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42" name="Shape 442"/>
            <p:cNvSpPr/>
            <p:nvPr/>
          </p:nvSpPr>
          <p:spPr>
            <a:xfrm>
              <a:off x="1588750" y="38862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43" name="Shape 443"/>
            <p:cNvSpPr/>
            <p:nvPr/>
          </p:nvSpPr>
          <p:spPr>
            <a:xfrm>
              <a:off x="1588750" y="53912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44" name="Shape 444"/>
            <p:cNvSpPr/>
            <p:nvPr/>
          </p:nvSpPr>
          <p:spPr>
            <a:xfrm>
              <a:off x="1588750" y="6896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45" name="Shape 445"/>
            <p:cNvSpPr/>
            <p:nvPr/>
          </p:nvSpPr>
          <p:spPr>
            <a:xfrm>
              <a:off x="1588750" y="11411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46" name="Shape 446"/>
            <p:cNvSpPr/>
            <p:nvPr/>
          </p:nvSpPr>
          <p:spPr>
            <a:xfrm>
              <a:off x="1588750" y="18937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47" name="Shape 447"/>
            <p:cNvSpPr/>
            <p:nvPr/>
          </p:nvSpPr>
          <p:spPr>
            <a:xfrm>
              <a:off x="1588750" y="20442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48" name="Shape 448"/>
            <p:cNvSpPr/>
            <p:nvPr/>
          </p:nvSpPr>
          <p:spPr>
            <a:xfrm>
              <a:off x="1588750" y="23452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49" name="Shape 449"/>
            <p:cNvSpPr/>
            <p:nvPr/>
          </p:nvSpPr>
          <p:spPr>
            <a:xfrm>
              <a:off x="1588750" y="30978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50" name="Shape 450"/>
            <p:cNvSpPr/>
            <p:nvPr/>
          </p:nvSpPr>
          <p:spPr>
            <a:xfrm>
              <a:off x="1588750" y="35493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51" name="Shape 451"/>
            <p:cNvSpPr/>
            <p:nvPr/>
          </p:nvSpPr>
          <p:spPr>
            <a:xfrm>
              <a:off x="1588750" y="53554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52" name="Shape 452"/>
            <p:cNvSpPr/>
            <p:nvPr/>
          </p:nvSpPr>
          <p:spPr>
            <a:xfrm>
              <a:off x="1739250" y="38862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53" name="Shape 453"/>
            <p:cNvSpPr/>
            <p:nvPr/>
          </p:nvSpPr>
          <p:spPr>
            <a:xfrm>
              <a:off x="1739250" y="6896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54" name="Shape 454"/>
            <p:cNvSpPr/>
            <p:nvPr/>
          </p:nvSpPr>
          <p:spPr>
            <a:xfrm>
              <a:off x="1739250" y="9906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55" name="Shape 455"/>
            <p:cNvSpPr/>
            <p:nvPr/>
          </p:nvSpPr>
          <p:spPr>
            <a:xfrm>
              <a:off x="1739250" y="159270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56" name="Shape 456"/>
            <p:cNvSpPr/>
            <p:nvPr/>
          </p:nvSpPr>
          <p:spPr>
            <a:xfrm>
              <a:off x="1739250" y="174322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57" name="Shape 457"/>
            <p:cNvSpPr/>
            <p:nvPr/>
          </p:nvSpPr>
          <p:spPr>
            <a:xfrm>
              <a:off x="1739250" y="20442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58" name="Shape 458"/>
            <p:cNvSpPr/>
            <p:nvPr/>
          </p:nvSpPr>
          <p:spPr>
            <a:xfrm>
              <a:off x="1739250" y="21947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59" name="Shape 459"/>
            <p:cNvSpPr/>
            <p:nvPr/>
          </p:nvSpPr>
          <p:spPr>
            <a:xfrm>
              <a:off x="1739250" y="23452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60" name="Shape 460"/>
            <p:cNvSpPr/>
            <p:nvPr/>
          </p:nvSpPr>
          <p:spPr>
            <a:xfrm>
              <a:off x="1739250" y="294730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61" name="Shape 461"/>
            <p:cNvSpPr/>
            <p:nvPr/>
          </p:nvSpPr>
          <p:spPr>
            <a:xfrm>
              <a:off x="1739250" y="30978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62" name="Shape 462"/>
            <p:cNvSpPr/>
            <p:nvPr/>
          </p:nvSpPr>
          <p:spPr>
            <a:xfrm>
              <a:off x="1739250" y="32483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63" name="Shape 463"/>
            <p:cNvSpPr/>
            <p:nvPr/>
          </p:nvSpPr>
          <p:spPr>
            <a:xfrm>
              <a:off x="1739250" y="385037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64" name="Shape 464"/>
            <p:cNvSpPr/>
            <p:nvPr/>
          </p:nvSpPr>
          <p:spPr>
            <a:xfrm>
              <a:off x="1739250" y="40008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65" name="Shape 465"/>
            <p:cNvSpPr/>
            <p:nvPr/>
          </p:nvSpPr>
          <p:spPr>
            <a:xfrm>
              <a:off x="1739250" y="44524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66" name="Shape 466"/>
            <p:cNvSpPr/>
            <p:nvPr/>
          </p:nvSpPr>
          <p:spPr>
            <a:xfrm>
              <a:off x="1739250" y="46029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67" name="Shape 467"/>
            <p:cNvSpPr/>
            <p:nvPr/>
          </p:nvSpPr>
          <p:spPr>
            <a:xfrm>
              <a:off x="1739250" y="47534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68" name="Shape 468"/>
            <p:cNvSpPr/>
            <p:nvPr/>
          </p:nvSpPr>
          <p:spPr>
            <a:xfrm>
              <a:off x="1739250" y="505445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69" name="Shape 469"/>
            <p:cNvSpPr/>
            <p:nvPr/>
          </p:nvSpPr>
          <p:spPr>
            <a:xfrm>
              <a:off x="1889750" y="53912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70" name="Shape 470"/>
            <p:cNvSpPr/>
            <p:nvPr/>
          </p:nvSpPr>
          <p:spPr>
            <a:xfrm>
              <a:off x="1889750" y="6896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71" name="Shape 471"/>
            <p:cNvSpPr/>
            <p:nvPr/>
          </p:nvSpPr>
          <p:spPr>
            <a:xfrm>
              <a:off x="1889750" y="9906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72" name="Shape 472"/>
            <p:cNvSpPr/>
            <p:nvPr/>
          </p:nvSpPr>
          <p:spPr>
            <a:xfrm>
              <a:off x="1889750" y="114117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73" name="Shape 473"/>
            <p:cNvSpPr/>
            <p:nvPr/>
          </p:nvSpPr>
          <p:spPr>
            <a:xfrm>
              <a:off x="1889750" y="129170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74" name="Shape 474"/>
            <p:cNvSpPr/>
            <p:nvPr/>
          </p:nvSpPr>
          <p:spPr>
            <a:xfrm>
              <a:off x="1889750" y="159270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75" name="Shape 475"/>
            <p:cNvSpPr/>
            <p:nvPr/>
          </p:nvSpPr>
          <p:spPr>
            <a:xfrm>
              <a:off x="1889750" y="324832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76" name="Shape 476"/>
            <p:cNvSpPr/>
            <p:nvPr/>
          </p:nvSpPr>
          <p:spPr>
            <a:xfrm>
              <a:off x="1889750" y="35493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77" name="Shape 477"/>
            <p:cNvSpPr/>
            <p:nvPr/>
          </p:nvSpPr>
          <p:spPr>
            <a:xfrm>
              <a:off x="1889750" y="36998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78" name="Shape 478"/>
            <p:cNvSpPr/>
            <p:nvPr/>
          </p:nvSpPr>
          <p:spPr>
            <a:xfrm>
              <a:off x="1889750" y="505445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79" name="Shape 479"/>
            <p:cNvSpPr/>
            <p:nvPr/>
          </p:nvSpPr>
          <p:spPr>
            <a:xfrm>
              <a:off x="1889750" y="535547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80" name="Shape 480"/>
            <p:cNvSpPr/>
            <p:nvPr/>
          </p:nvSpPr>
          <p:spPr>
            <a:xfrm>
              <a:off x="2040275" y="23812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81" name="Shape 481"/>
            <p:cNvSpPr/>
            <p:nvPr/>
          </p:nvSpPr>
          <p:spPr>
            <a:xfrm>
              <a:off x="2040275" y="539125"/>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82" name="Shape 482"/>
            <p:cNvSpPr/>
            <p:nvPr/>
          </p:nvSpPr>
          <p:spPr>
            <a:xfrm>
              <a:off x="2040275" y="84015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83" name="Shape 483"/>
            <p:cNvSpPr/>
            <p:nvPr/>
          </p:nvSpPr>
          <p:spPr>
            <a:xfrm>
              <a:off x="2040275" y="99067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84" name="Shape 484"/>
            <p:cNvSpPr/>
            <p:nvPr/>
          </p:nvSpPr>
          <p:spPr>
            <a:xfrm>
              <a:off x="2040275" y="1592700"/>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85" name="Shape 485"/>
            <p:cNvSpPr/>
            <p:nvPr/>
          </p:nvSpPr>
          <p:spPr>
            <a:xfrm>
              <a:off x="2040275" y="219475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86" name="Shape 486"/>
            <p:cNvSpPr/>
            <p:nvPr/>
          </p:nvSpPr>
          <p:spPr>
            <a:xfrm>
              <a:off x="2040275" y="234527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87" name="Shape 487"/>
            <p:cNvSpPr/>
            <p:nvPr/>
          </p:nvSpPr>
          <p:spPr>
            <a:xfrm>
              <a:off x="2040275" y="249577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88" name="Shape 488"/>
            <p:cNvSpPr/>
            <p:nvPr/>
          </p:nvSpPr>
          <p:spPr>
            <a:xfrm>
              <a:off x="2040275" y="339885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89" name="Shape 489"/>
            <p:cNvSpPr/>
            <p:nvPr/>
          </p:nvSpPr>
          <p:spPr>
            <a:xfrm>
              <a:off x="2040275" y="4151400"/>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90" name="Shape 490"/>
            <p:cNvSpPr/>
            <p:nvPr/>
          </p:nvSpPr>
          <p:spPr>
            <a:xfrm>
              <a:off x="2040275" y="460292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91" name="Shape 491"/>
            <p:cNvSpPr/>
            <p:nvPr/>
          </p:nvSpPr>
          <p:spPr>
            <a:xfrm>
              <a:off x="2040275" y="475345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92" name="Shape 492"/>
            <p:cNvSpPr/>
            <p:nvPr/>
          </p:nvSpPr>
          <p:spPr>
            <a:xfrm>
              <a:off x="2040275" y="535547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93" name="Shape 493"/>
            <p:cNvSpPr/>
            <p:nvPr/>
          </p:nvSpPr>
          <p:spPr>
            <a:xfrm>
              <a:off x="2190775" y="38862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94" name="Shape 494"/>
            <p:cNvSpPr/>
            <p:nvPr/>
          </p:nvSpPr>
          <p:spPr>
            <a:xfrm>
              <a:off x="2190775" y="53912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95" name="Shape 495"/>
            <p:cNvSpPr/>
            <p:nvPr/>
          </p:nvSpPr>
          <p:spPr>
            <a:xfrm>
              <a:off x="2190775" y="9906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96" name="Shape 496"/>
            <p:cNvSpPr/>
            <p:nvPr/>
          </p:nvSpPr>
          <p:spPr>
            <a:xfrm>
              <a:off x="2190775" y="14422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97" name="Shape 497"/>
            <p:cNvSpPr/>
            <p:nvPr/>
          </p:nvSpPr>
          <p:spPr>
            <a:xfrm>
              <a:off x="2190775" y="264627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98" name="Shape 498"/>
            <p:cNvSpPr/>
            <p:nvPr/>
          </p:nvSpPr>
          <p:spPr>
            <a:xfrm>
              <a:off x="2190775" y="294730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99" name="Shape 499"/>
            <p:cNvSpPr/>
            <p:nvPr/>
          </p:nvSpPr>
          <p:spPr>
            <a:xfrm>
              <a:off x="2190775" y="385037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00" name="Shape 500"/>
            <p:cNvSpPr/>
            <p:nvPr/>
          </p:nvSpPr>
          <p:spPr>
            <a:xfrm>
              <a:off x="2190775" y="430190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01" name="Shape 501"/>
            <p:cNvSpPr/>
            <p:nvPr/>
          </p:nvSpPr>
          <p:spPr>
            <a:xfrm>
              <a:off x="2190775" y="49039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02" name="Shape 502"/>
            <p:cNvSpPr/>
            <p:nvPr/>
          </p:nvSpPr>
          <p:spPr>
            <a:xfrm>
              <a:off x="2341300" y="2381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03" name="Shape 503"/>
            <p:cNvSpPr/>
            <p:nvPr/>
          </p:nvSpPr>
          <p:spPr>
            <a:xfrm>
              <a:off x="2341300" y="38862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04" name="Shape 504"/>
            <p:cNvSpPr/>
            <p:nvPr/>
          </p:nvSpPr>
          <p:spPr>
            <a:xfrm>
              <a:off x="2341300" y="8401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05" name="Shape 505"/>
            <p:cNvSpPr/>
            <p:nvPr/>
          </p:nvSpPr>
          <p:spPr>
            <a:xfrm>
              <a:off x="2341300" y="11411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06" name="Shape 506"/>
            <p:cNvSpPr/>
            <p:nvPr/>
          </p:nvSpPr>
          <p:spPr>
            <a:xfrm>
              <a:off x="2341300" y="18937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07" name="Shape 507"/>
            <p:cNvSpPr/>
            <p:nvPr/>
          </p:nvSpPr>
          <p:spPr>
            <a:xfrm>
              <a:off x="2341300" y="20442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08" name="Shape 508"/>
            <p:cNvSpPr/>
            <p:nvPr/>
          </p:nvSpPr>
          <p:spPr>
            <a:xfrm>
              <a:off x="2341300" y="36998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09" name="Shape 509"/>
            <p:cNvSpPr/>
            <p:nvPr/>
          </p:nvSpPr>
          <p:spPr>
            <a:xfrm>
              <a:off x="2341300" y="400087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10" name="Shape 510"/>
            <p:cNvSpPr/>
            <p:nvPr/>
          </p:nvSpPr>
          <p:spPr>
            <a:xfrm>
              <a:off x="2491800" y="2381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11" name="Shape 511"/>
            <p:cNvSpPr/>
            <p:nvPr/>
          </p:nvSpPr>
          <p:spPr>
            <a:xfrm>
              <a:off x="2491800" y="129170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12" name="Shape 512"/>
            <p:cNvSpPr/>
            <p:nvPr/>
          </p:nvSpPr>
          <p:spPr>
            <a:xfrm>
              <a:off x="2491800" y="21947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13" name="Shape 513"/>
            <p:cNvSpPr/>
            <p:nvPr/>
          </p:nvSpPr>
          <p:spPr>
            <a:xfrm>
              <a:off x="2491800" y="36998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14" name="Shape 514"/>
            <p:cNvSpPr/>
            <p:nvPr/>
          </p:nvSpPr>
          <p:spPr>
            <a:xfrm>
              <a:off x="2491800" y="49039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15" name="Shape 515"/>
            <p:cNvSpPr/>
            <p:nvPr/>
          </p:nvSpPr>
          <p:spPr>
            <a:xfrm>
              <a:off x="2642325" y="2381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16" name="Shape 516"/>
            <p:cNvSpPr/>
            <p:nvPr/>
          </p:nvSpPr>
          <p:spPr>
            <a:xfrm>
              <a:off x="2642325" y="6896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17" name="Shape 517"/>
            <p:cNvSpPr/>
            <p:nvPr/>
          </p:nvSpPr>
          <p:spPr>
            <a:xfrm>
              <a:off x="2642325" y="23452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18" name="Shape 518"/>
            <p:cNvSpPr/>
            <p:nvPr/>
          </p:nvSpPr>
          <p:spPr>
            <a:xfrm>
              <a:off x="2642325" y="32483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19" name="Shape 519"/>
            <p:cNvSpPr/>
            <p:nvPr/>
          </p:nvSpPr>
          <p:spPr>
            <a:xfrm>
              <a:off x="2642325" y="36998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20" name="Shape 520"/>
            <p:cNvSpPr/>
            <p:nvPr/>
          </p:nvSpPr>
          <p:spPr>
            <a:xfrm>
              <a:off x="2792825" y="430190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21" name="Shape 521"/>
            <p:cNvSpPr/>
            <p:nvPr/>
          </p:nvSpPr>
          <p:spPr>
            <a:xfrm>
              <a:off x="2943325" y="14422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22" name="Shape 522"/>
            <p:cNvSpPr/>
            <p:nvPr/>
          </p:nvSpPr>
          <p:spPr>
            <a:xfrm>
              <a:off x="2943325" y="264627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23" name="Shape 523"/>
            <p:cNvSpPr/>
            <p:nvPr/>
          </p:nvSpPr>
          <p:spPr>
            <a:xfrm>
              <a:off x="3093850" y="5054450"/>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24" name="Shape 524"/>
            <p:cNvSpPr/>
            <p:nvPr/>
          </p:nvSpPr>
          <p:spPr>
            <a:xfrm>
              <a:off x="3394875" y="24957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25" name="Shape 525"/>
            <p:cNvSpPr/>
            <p:nvPr/>
          </p:nvSpPr>
          <p:spPr>
            <a:xfrm>
              <a:off x="3545375" y="49039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526"/>
        <p:cNvGrpSpPr/>
        <p:nvPr/>
      </p:nvGrpSpPr>
      <p:grpSpPr>
        <a:xfrm>
          <a:off x="0" y="0"/>
          <a:ext cx="0" cy="0"/>
          <a:chOff x="0" y="0"/>
          <a:chExt cx="0" cy="0"/>
        </a:xfrm>
      </p:grpSpPr>
      <p:sp>
        <p:nvSpPr>
          <p:cNvPr id="527" name="Shape 527"/>
          <p:cNvSpPr txBox="1">
            <a:spLocks noGrp="1"/>
          </p:cNvSpPr>
          <p:nvPr>
            <p:ph type="ctrTitle"/>
          </p:nvPr>
        </p:nvSpPr>
        <p:spPr>
          <a:xfrm>
            <a:off x="685800" y="2878750"/>
            <a:ext cx="5268900" cy="1159800"/>
          </a:xfrm>
          <a:prstGeom prst="rect">
            <a:avLst/>
          </a:prstGeom>
        </p:spPr>
        <p:txBody>
          <a:bodyPr spcFirstLastPara="1" wrap="square" lIns="91425" tIns="91425" rIns="91425" bIns="91425" anchor="b" anchorCtr="0"/>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528" name="Shape 528"/>
          <p:cNvSpPr txBox="1">
            <a:spLocks noGrp="1"/>
          </p:cNvSpPr>
          <p:nvPr>
            <p:ph type="subTitle" idx="1"/>
          </p:nvPr>
        </p:nvSpPr>
        <p:spPr>
          <a:xfrm>
            <a:off x="685800" y="3983055"/>
            <a:ext cx="5268900" cy="784800"/>
          </a:xfrm>
          <a:prstGeom prst="rect">
            <a:avLst/>
          </a:prstGeom>
        </p:spPr>
        <p:txBody>
          <a:bodyPr spcFirstLastPara="1" wrap="square" lIns="91425" tIns="91425" rIns="91425" bIns="91425" anchor="t" anchorCtr="0"/>
          <a:lstStyle>
            <a:lvl1pPr lvl="0" rtl="0">
              <a:spcBef>
                <a:spcPts val="0"/>
              </a:spcBef>
              <a:spcAft>
                <a:spcPts val="0"/>
              </a:spcAft>
              <a:buClr>
                <a:srgbClr val="80BFB7"/>
              </a:buClr>
              <a:buSzPts val="2400"/>
              <a:buNone/>
              <a:defRPr>
                <a:solidFill>
                  <a:srgbClr val="80BFB7"/>
                </a:solidFill>
              </a:defRPr>
            </a:lvl1pPr>
            <a:lvl2pPr lvl="1" rtl="0">
              <a:spcBef>
                <a:spcPts val="0"/>
              </a:spcBef>
              <a:spcAft>
                <a:spcPts val="0"/>
              </a:spcAft>
              <a:buClr>
                <a:srgbClr val="80BFB7"/>
              </a:buClr>
              <a:buSzPts val="3000"/>
              <a:buNone/>
              <a:defRPr sz="3000">
                <a:solidFill>
                  <a:srgbClr val="80BFB7"/>
                </a:solidFill>
              </a:defRPr>
            </a:lvl2pPr>
            <a:lvl3pPr lvl="2" rtl="0">
              <a:spcBef>
                <a:spcPts val="0"/>
              </a:spcBef>
              <a:spcAft>
                <a:spcPts val="0"/>
              </a:spcAft>
              <a:buClr>
                <a:srgbClr val="80BFB7"/>
              </a:buClr>
              <a:buSzPts val="3000"/>
              <a:buNone/>
              <a:defRPr sz="3000">
                <a:solidFill>
                  <a:srgbClr val="80BFB7"/>
                </a:solidFill>
              </a:defRPr>
            </a:lvl3pPr>
            <a:lvl4pPr lvl="3" rtl="0">
              <a:spcBef>
                <a:spcPts val="0"/>
              </a:spcBef>
              <a:spcAft>
                <a:spcPts val="0"/>
              </a:spcAft>
              <a:buClr>
                <a:srgbClr val="80BFB7"/>
              </a:buClr>
              <a:buSzPts val="3000"/>
              <a:buNone/>
              <a:defRPr sz="3000">
                <a:solidFill>
                  <a:srgbClr val="80BFB7"/>
                </a:solidFill>
              </a:defRPr>
            </a:lvl4pPr>
            <a:lvl5pPr lvl="4" rtl="0">
              <a:spcBef>
                <a:spcPts val="0"/>
              </a:spcBef>
              <a:spcAft>
                <a:spcPts val="0"/>
              </a:spcAft>
              <a:buClr>
                <a:srgbClr val="80BFB7"/>
              </a:buClr>
              <a:buSzPts val="3000"/>
              <a:buNone/>
              <a:defRPr sz="3000">
                <a:solidFill>
                  <a:srgbClr val="80BFB7"/>
                </a:solidFill>
              </a:defRPr>
            </a:lvl5pPr>
            <a:lvl6pPr lvl="5" rtl="0">
              <a:spcBef>
                <a:spcPts val="0"/>
              </a:spcBef>
              <a:spcAft>
                <a:spcPts val="0"/>
              </a:spcAft>
              <a:buClr>
                <a:srgbClr val="80BFB7"/>
              </a:buClr>
              <a:buSzPts val="3000"/>
              <a:buNone/>
              <a:defRPr sz="3000">
                <a:solidFill>
                  <a:srgbClr val="80BFB7"/>
                </a:solidFill>
              </a:defRPr>
            </a:lvl6pPr>
            <a:lvl7pPr lvl="6" rtl="0">
              <a:spcBef>
                <a:spcPts val="0"/>
              </a:spcBef>
              <a:spcAft>
                <a:spcPts val="0"/>
              </a:spcAft>
              <a:buClr>
                <a:srgbClr val="80BFB7"/>
              </a:buClr>
              <a:buSzPts val="3000"/>
              <a:buNone/>
              <a:defRPr sz="3000">
                <a:solidFill>
                  <a:srgbClr val="80BFB7"/>
                </a:solidFill>
              </a:defRPr>
            </a:lvl7pPr>
            <a:lvl8pPr lvl="7" rtl="0">
              <a:spcBef>
                <a:spcPts val="0"/>
              </a:spcBef>
              <a:spcAft>
                <a:spcPts val="0"/>
              </a:spcAft>
              <a:buClr>
                <a:srgbClr val="80BFB7"/>
              </a:buClr>
              <a:buSzPts val="3000"/>
              <a:buNone/>
              <a:defRPr sz="3000">
                <a:solidFill>
                  <a:srgbClr val="80BFB7"/>
                </a:solidFill>
              </a:defRPr>
            </a:lvl8pPr>
            <a:lvl9pPr lvl="8" rtl="0">
              <a:spcBef>
                <a:spcPts val="0"/>
              </a:spcBef>
              <a:spcAft>
                <a:spcPts val="0"/>
              </a:spcAft>
              <a:buClr>
                <a:srgbClr val="80BFB7"/>
              </a:buClr>
              <a:buSzPts val="3000"/>
              <a:buNone/>
              <a:defRPr sz="3000">
                <a:solidFill>
                  <a:srgbClr val="80BFB7"/>
                </a:solidFill>
              </a:defRPr>
            </a:lvl9pPr>
          </a:lstStyle>
          <a:p>
            <a:endParaRPr/>
          </a:p>
        </p:txBody>
      </p:sp>
      <p:grpSp>
        <p:nvGrpSpPr>
          <p:cNvPr id="529" name="Shape 529"/>
          <p:cNvGrpSpPr/>
          <p:nvPr/>
        </p:nvGrpSpPr>
        <p:grpSpPr>
          <a:xfrm rot="10800000">
            <a:off x="8705367" y="28698"/>
            <a:ext cx="410132" cy="5086302"/>
            <a:chOff x="836200" y="238125"/>
            <a:chExt cx="422425" cy="5238750"/>
          </a:xfrm>
        </p:grpSpPr>
        <p:sp>
          <p:nvSpPr>
            <p:cNvPr id="530" name="Shape 530"/>
            <p:cNvSpPr/>
            <p:nvPr/>
          </p:nvSpPr>
          <p:spPr>
            <a:xfrm>
              <a:off x="836200" y="2381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31" name="Shape 531"/>
            <p:cNvSpPr/>
            <p:nvPr/>
          </p:nvSpPr>
          <p:spPr>
            <a:xfrm>
              <a:off x="836200" y="38862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32" name="Shape 532"/>
            <p:cNvSpPr/>
            <p:nvPr/>
          </p:nvSpPr>
          <p:spPr>
            <a:xfrm>
              <a:off x="836200" y="53912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33" name="Shape 533"/>
            <p:cNvSpPr/>
            <p:nvPr/>
          </p:nvSpPr>
          <p:spPr>
            <a:xfrm>
              <a:off x="836200" y="6896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34" name="Shape 534"/>
            <p:cNvSpPr/>
            <p:nvPr/>
          </p:nvSpPr>
          <p:spPr>
            <a:xfrm>
              <a:off x="836200" y="8401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35" name="Shape 535"/>
            <p:cNvSpPr/>
            <p:nvPr/>
          </p:nvSpPr>
          <p:spPr>
            <a:xfrm>
              <a:off x="836200" y="9906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36" name="Shape 536"/>
            <p:cNvSpPr/>
            <p:nvPr/>
          </p:nvSpPr>
          <p:spPr>
            <a:xfrm>
              <a:off x="836200" y="11411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37" name="Shape 537"/>
            <p:cNvSpPr/>
            <p:nvPr/>
          </p:nvSpPr>
          <p:spPr>
            <a:xfrm>
              <a:off x="836200" y="129170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38" name="Shape 538"/>
            <p:cNvSpPr/>
            <p:nvPr/>
          </p:nvSpPr>
          <p:spPr>
            <a:xfrm>
              <a:off x="836200" y="14422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39" name="Shape 539"/>
            <p:cNvSpPr/>
            <p:nvPr/>
          </p:nvSpPr>
          <p:spPr>
            <a:xfrm>
              <a:off x="836200" y="159270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40" name="Shape 540"/>
            <p:cNvSpPr/>
            <p:nvPr/>
          </p:nvSpPr>
          <p:spPr>
            <a:xfrm>
              <a:off x="836200" y="174322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41" name="Shape 541"/>
            <p:cNvSpPr/>
            <p:nvPr/>
          </p:nvSpPr>
          <p:spPr>
            <a:xfrm>
              <a:off x="836200" y="18937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42" name="Shape 542"/>
            <p:cNvSpPr/>
            <p:nvPr/>
          </p:nvSpPr>
          <p:spPr>
            <a:xfrm>
              <a:off x="836200" y="20442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43" name="Shape 543"/>
            <p:cNvSpPr/>
            <p:nvPr/>
          </p:nvSpPr>
          <p:spPr>
            <a:xfrm>
              <a:off x="836200" y="21947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44" name="Shape 544"/>
            <p:cNvSpPr/>
            <p:nvPr/>
          </p:nvSpPr>
          <p:spPr>
            <a:xfrm>
              <a:off x="836200" y="23452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45" name="Shape 545"/>
            <p:cNvSpPr/>
            <p:nvPr/>
          </p:nvSpPr>
          <p:spPr>
            <a:xfrm>
              <a:off x="836200" y="24957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46" name="Shape 546"/>
            <p:cNvSpPr/>
            <p:nvPr/>
          </p:nvSpPr>
          <p:spPr>
            <a:xfrm>
              <a:off x="836200" y="264627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47" name="Shape 547"/>
            <p:cNvSpPr/>
            <p:nvPr/>
          </p:nvSpPr>
          <p:spPr>
            <a:xfrm>
              <a:off x="836200" y="27968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48" name="Shape 548"/>
            <p:cNvSpPr/>
            <p:nvPr/>
          </p:nvSpPr>
          <p:spPr>
            <a:xfrm>
              <a:off x="836200" y="294730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49" name="Shape 549"/>
            <p:cNvSpPr/>
            <p:nvPr/>
          </p:nvSpPr>
          <p:spPr>
            <a:xfrm>
              <a:off x="836200" y="30978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50" name="Shape 550"/>
            <p:cNvSpPr/>
            <p:nvPr/>
          </p:nvSpPr>
          <p:spPr>
            <a:xfrm>
              <a:off x="836200" y="32483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51" name="Shape 551"/>
            <p:cNvSpPr/>
            <p:nvPr/>
          </p:nvSpPr>
          <p:spPr>
            <a:xfrm>
              <a:off x="836200" y="33988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52" name="Shape 552"/>
            <p:cNvSpPr/>
            <p:nvPr/>
          </p:nvSpPr>
          <p:spPr>
            <a:xfrm>
              <a:off x="836200" y="35493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53" name="Shape 553"/>
            <p:cNvSpPr/>
            <p:nvPr/>
          </p:nvSpPr>
          <p:spPr>
            <a:xfrm>
              <a:off x="836200" y="36998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54" name="Shape 554"/>
            <p:cNvSpPr/>
            <p:nvPr/>
          </p:nvSpPr>
          <p:spPr>
            <a:xfrm>
              <a:off x="836200" y="385037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55" name="Shape 555"/>
            <p:cNvSpPr/>
            <p:nvPr/>
          </p:nvSpPr>
          <p:spPr>
            <a:xfrm>
              <a:off x="836200" y="400087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56" name="Shape 556"/>
            <p:cNvSpPr/>
            <p:nvPr/>
          </p:nvSpPr>
          <p:spPr>
            <a:xfrm>
              <a:off x="836200" y="41514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57" name="Shape 557"/>
            <p:cNvSpPr/>
            <p:nvPr/>
          </p:nvSpPr>
          <p:spPr>
            <a:xfrm>
              <a:off x="836200" y="430190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58" name="Shape 558"/>
            <p:cNvSpPr/>
            <p:nvPr/>
          </p:nvSpPr>
          <p:spPr>
            <a:xfrm>
              <a:off x="836200" y="44524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59" name="Shape 559"/>
            <p:cNvSpPr/>
            <p:nvPr/>
          </p:nvSpPr>
          <p:spPr>
            <a:xfrm>
              <a:off x="836200" y="46029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60" name="Shape 560"/>
            <p:cNvSpPr/>
            <p:nvPr/>
          </p:nvSpPr>
          <p:spPr>
            <a:xfrm>
              <a:off x="836200" y="47534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61" name="Shape 561"/>
            <p:cNvSpPr/>
            <p:nvPr/>
          </p:nvSpPr>
          <p:spPr>
            <a:xfrm>
              <a:off x="836200" y="49039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62" name="Shape 562"/>
            <p:cNvSpPr/>
            <p:nvPr/>
          </p:nvSpPr>
          <p:spPr>
            <a:xfrm>
              <a:off x="836200" y="505445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63" name="Shape 563"/>
            <p:cNvSpPr/>
            <p:nvPr/>
          </p:nvSpPr>
          <p:spPr>
            <a:xfrm>
              <a:off x="836200" y="520497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64" name="Shape 564"/>
            <p:cNvSpPr/>
            <p:nvPr/>
          </p:nvSpPr>
          <p:spPr>
            <a:xfrm>
              <a:off x="836200" y="53554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65" name="Shape 565"/>
            <p:cNvSpPr/>
            <p:nvPr/>
          </p:nvSpPr>
          <p:spPr>
            <a:xfrm>
              <a:off x="986700" y="38862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66" name="Shape 566"/>
            <p:cNvSpPr/>
            <p:nvPr/>
          </p:nvSpPr>
          <p:spPr>
            <a:xfrm>
              <a:off x="986700" y="539125"/>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67" name="Shape 567"/>
            <p:cNvSpPr/>
            <p:nvPr/>
          </p:nvSpPr>
          <p:spPr>
            <a:xfrm>
              <a:off x="986700" y="84015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68" name="Shape 568"/>
            <p:cNvSpPr/>
            <p:nvPr/>
          </p:nvSpPr>
          <p:spPr>
            <a:xfrm>
              <a:off x="986700" y="114117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69" name="Shape 569"/>
            <p:cNvSpPr/>
            <p:nvPr/>
          </p:nvSpPr>
          <p:spPr>
            <a:xfrm>
              <a:off x="986700" y="129170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70" name="Shape 570"/>
            <p:cNvSpPr/>
            <p:nvPr/>
          </p:nvSpPr>
          <p:spPr>
            <a:xfrm>
              <a:off x="986700" y="174322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71" name="Shape 571"/>
            <p:cNvSpPr/>
            <p:nvPr/>
          </p:nvSpPr>
          <p:spPr>
            <a:xfrm>
              <a:off x="986700" y="189372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72" name="Shape 572"/>
            <p:cNvSpPr/>
            <p:nvPr/>
          </p:nvSpPr>
          <p:spPr>
            <a:xfrm>
              <a:off x="986700" y="219475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73" name="Shape 573"/>
            <p:cNvSpPr/>
            <p:nvPr/>
          </p:nvSpPr>
          <p:spPr>
            <a:xfrm>
              <a:off x="986700" y="234527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74" name="Shape 574"/>
            <p:cNvSpPr/>
            <p:nvPr/>
          </p:nvSpPr>
          <p:spPr>
            <a:xfrm>
              <a:off x="986700" y="249577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75" name="Shape 575"/>
            <p:cNvSpPr/>
            <p:nvPr/>
          </p:nvSpPr>
          <p:spPr>
            <a:xfrm>
              <a:off x="986700" y="2796800"/>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76" name="Shape 576"/>
            <p:cNvSpPr/>
            <p:nvPr/>
          </p:nvSpPr>
          <p:spPr>
            <a:xfrm>
              <a:off x="986700" y="2947300"/>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77" name="Shape 577"/>
            <p:cNvSpPr/>
            <p:nvPr/>
          </p:nvSpPr>
          <p:spPr>
            <a:xfrm>
              <a:off x="986700" y="309782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78" name="Shape 578"/>
            <p:cNvSpPr/>
            <p:nvPr/>
          </p:nvSpPr>
          <p:spPr>
            <a:xfrm>
              <a:off x="986700" y="354935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79" name="Shape 579"/>
            <p:cNvSpPr/>
            <p:nvPr/>
          </p:nvSpPr>
          <p:spPr>
            <a:xfrm>
              <a:off x="986700" y="369987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80" name="Shape 580"/>
            <p:cNvSpPr/>
            <p:nvPr/>
          </p:nvSpPr>
          <p:spPr>
            <a:xfrm>
              <a:off x="986700" y="385037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81" name="Shape 581"/>
            <p:cNvSpPr/>
            <p:nvPr/>
          </p:nvSpPr>
          <p:spPr>
            <a:xfrm>
              <a:off x="986700" y="4151400"/>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82" name="Shape 582"/>
            <p:cNvSpPr/>
            <p:nvPr/>
          </p:nvSpPr>
          <p:spPr>
            <a:xfrm>
              <a:off x="986700" y="430190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83" name="Shape 583"/>
            <p:cNvSpPr/>
            <p:nvPr/>
          </p:nvSpPr>
          <p:spPr>
            <a:xfrm>
              <a:off x="986700" y="445242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84" name="Shape 584"/>
            <p:cNvSpPr/>
            <p:nvPr/>
          </p:nvSpPr>
          <p:spPr>
            <a:xfrm>
              <a:off x="986700" y="460292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85" name="Shape 585"/>
            <p:cNvSpPr/>
            <p:nvPr/>
          </p:nvSpPr>
          <p:spPr>
            <a:xfrm>
              <a:off x="986700" y="490395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86" name="Shape 586"/>
            <p:cNvSpPr/>
            <p:nvPr/>
          </p:nvSpPr>
          <p:spPr>
            <a:xfrm>
              <a:off x="986700" y="5054450"/>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87" name="Shape 587"/>
            <p:cNvSpPr/>
            <p:nvPr/>
          </p:nvSpPr>
          <p:spPr>
            <a:xfrm>
              <a:off x="986700" y="535547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88" name="Shape 588"/>
            <p:cNvSpPr/>
            <p:nvPr/>
          </p:nvSpPr>
          <p:spPr>
            <a:xfrm>
              <a:off x="1137200" y="23812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89" name="Shape 589"/>
            <p:cNvSpPr/>
            <p:nvPr/>
          </p:nvSpPr>
          <p:spPr>
            <a:xfrm>
              <a:off x="1137200" y="53912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90" name="Shape 590"/>
            <p:cNvSpPr/>
            <p:nvPr/>
          </p:nvSpPr>
          <p:spPr>
            <a:xfrm>
              <a:off x="1137200" y="9906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91" name="Shape 591"/>
            <p:cNvSpPr/>
            <p:nvPr/>
          </p:nvSpPr>
          <p:spPr>
            <a:xfrm>
              <a:off x="1137200" y="114117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92" name="Shape 592"/>
            <p:cNvSpPr/>
            <p:nvPr/>
          </p:nvSpPr>
          <p:spPr>
            <a:xfrm>
              <a:off x="1137200" y="14422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93" name="Shape 593"/>
            <p:cNvSpPr/>
            <p:nvPr/>
          </p:nvSpPr>
          <p:spPr>
            <a:xfrm>
              <a:off x="1137200" y="159270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94" name="Shape 594"/>
            <p:cNvSpPr/>
            <p:nvPr/>
          </p:nvSpPr>
          <p:spPr>
            <a:xfrm>
              <a:off x="1137200" y="21947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95" name="Shape 595"/>
            <p:cNvSpPr/>
            <p:nvPr/>
          </p:nvSpPr>
          <p:spPr>
            <a:xfrm>
              <a:off x="1137200" y="23452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96" name="Shape 596"/>
            <p:cNvSpPr/>
            <p:nvPr/>
          </p:nvSpPr>
          <p:spPr>
            <a:xfrm>
              <a:off x="1137200" y="249577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97" name="Shape 597"/>
            <p:cNvSpPr/>
            <p:nvPr/>
          </p:nvSpPr>
          <p:spPr>
            <a:xfrm>
              <a:off x="1137200" y="264627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98" name="Shape 598"/>
            <p:cNvSpPr/>
            <p:nvPr/>
          </p:nvSpPr>
          <p:spPr>
            <a:xfrm>
              <a:off x="1137200" y="294730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99" name="Shape 599"/>
            <p:cNvSpPr/>
            <p:nvPr/>
          </p:nvSpPr>
          <p:spPr>
            <a:xfrm>
              <a:off x="1137200" y="324832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0" name="Shape 600"/>
            <p:cNvSpPr/>
            <p:nvPr/>
          </p:nvSpPr>
          <p:spPr>
            <a:xfrm>
              <a:off x="1137200" y="33988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1" name="Shape 601"/>
            <p:cNvSpPr/>
            <p:nvPr/>
          </p:nvSpPr>
          <p:spPr>
            <a:xfrm>
              <a:off x="1137200" y="36998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2" name="Shape 602"/>
            <p:cNvSpPr/>
            <p:nvPr/>
          </p:nvSpPr>
          <p:spPr>
            <a:xfrm>
              <a:off x="1137200" y="385037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3" name="Shape 603"/>
            <p:cNvSpPr/>
            <p:nvPr/>
          </p:nvSpPr>
          <p:spPr>
            <a:xfrm>
              <a:off x="1137200" y="400087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4" name="Shape 604"/>
            <p:cNvSpPr/>
            <p:nvPr/>
          </p:nvSpPr>
          <p:spPr>
            <a:xfrm>
              <a:off x="1137200" y="41514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5" name="Shape 605"/>
            <p:cNvSpPr/>
            <p:nvPr/>
          </p:nvSpPr>
          <p:spPr>
            <a:xfrm>
              <a:off x="1137200" y="460292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6" name="Shape 606"/>
            <p:cNvSpPr/>
            <p:nvPr/>
          </p:nvSpPr>
          <p:spPr>
            <a:xfrm>
              <a:off x="1137200" y="47534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7" name="Shape 607"/>
            <p:cNvSpPr/>
            <p:nvPr/>
          </p:nvSpPr>
          <p:spPr>
            <a:xfrm>
              <a:off x="1137200" y="505445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8" name="Shape 608"/>
            <p:cNvSpPr/>
            <p:nvPr/>
          </p:nvSpPr>
          <p:spPr>
            <a:xfrm>
              <a:off x="1137200" y="520497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9" name="Shape 609"/>
            <p:cNvSpPr/>
            <p:nvPr/>
          </p:nvSpPr>
          <p:spPr>
            <a:xfrm>
              <a:off x="1137200" y="535547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610" name="Shape 610"/>
          <p:cNvGrpSpPr/>
          <p:nvPr/>
        </p:nvGrpSpPr>
        <p:grpSpPr>
          <a:xfrm rot="10800000">
            <a:off x="6659535" y="28698"/>
            <a:ext cx="2309844" cy="5086302"/>
            <a:chOff x="986700" y="238125"/>
            <a:chExt cx="2379075" cy="5238750"/>
          </a:xfrm>
        </p:grpSpPr>
        <p:sp>
          <p:nvSpPr>
            <p:cNvPr id="611" name="Shape 611"/>
            <p:cNvSpPr/>
            <p:nvPr/>
          </p:nvSpPr>
          <p:spPr>
            <a:xfrm>
              <a:off x="986700" y="23812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12" name="Shape 612"/>
            <p:cNvSpPr/>
            <p:nvPr/>
          </p:nvSpPr>
          <p:spPr>
            <a:xfrm>
              <a:off x="986700" y="68965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13" name="Shape 613"/>
            <p:cNvSpPr/>
            <p:nvPr/>
          </p:nvSpPr>
          <p:spPr>
            <a:xfrm>
              <a:off x="986700" y="99067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14" name="Shape 614"/>
            <p:cNvSpPr/>
            <p:nvPr/>
          </p:nvSpPr>
          <p:spPr>
            <a:xfrm>
              <a:off x="986700" y="1442200"/>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15" name="Shape 615"/>
            <p:cNvSpPr/>
            <p:nvPr/>
          </p:nvSpPr>
          <p:spPr>
            <a:xfrm>
              <a:off x="986700" y="1592700"/>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16" name="Shape 616"/>
            <p:cNvSpPr/>
            <p:nvPr/>
          </p:nvSpPr>
          <p:spPr>
            <a:xfrm>
              <a:off x="986700" y="204425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17" name="Shape 617"/>
            <p:cNvSpPr/>
            <p:nvPr/>
          </p:nvSpPr>
          <p:spPr>
            <a:xfrm>
              <a:off x="986700" y="2646275"/>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18" name="Shape 618"/>
            <p:cNvSpPr/>
            <p:nvPr/>
          </p:nvSpPr>
          <p:spPr>
            <a:xfrm>
              <a:off x="986700" y="324832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19" name="Shape 619"/>
            <p:cNvSpPr/>
            <p:nvPr/>
          </p:nvSpPr>
          <p:spPr>
            <a:xfrm>
              <a:off x="986700" y="339885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20" name="Shape 620"/>
            <p:cNvSpPr/>
            <p:nvPr/>
          </p:nvSpPr>
          <p:spPr>
            <a:xfrm>
              <a:off x="986700" y="4000875"/>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21" name="Shape 621"/>
            <p:cNvSpPr/>
            <p:nvPr/>
          </p:nvSpPr>
          <p:spPr>
            <a:xfrm>
              <a:off x="986700" y="475345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22" name="Shape 622"/>
            <p:cNvSpPr/>
            <p:nvPr/>
          </p:nvSpPr>
          <p:spPr>
            <a:xfrm>
              <a:off x="986700" y="520497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23" name="Shape 623"/>
            <p:cNvSpPr/>
            <p:nvPr/>
          </p:nvSpPr>
          <p:spPr>
            <a:xfrm>
              <a:off x="1137200" y="38862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24" name="Shape 624"/>
            <p:cNvSpPr/>
            <p:nvPr/>
          </p:nvSpPr>
          <p:spPr>
            <a:xfrm>
              <a:off x="1137200" y="6896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25" name="Shape 625"/>
            <p:cNvSpPr/>
            <p:nvPr/>
          </p:nvSpPr>
          <p:spPr>
            <a:xfrm>
              <a:off x="1137200" y="8401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26" name="Shape 626"/>
            <p:cNvSpPr/>
            <p:nvPr/>
          </p:nvSpPr>
          <p:spPr>
            <a:xfrm>
              <a:off x="1137200" y="129170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27" name="Shape 627"/>
            <p:cNvSpPr/>
            <p:nvPr/>
          </p:nvSpPr>
          <p:spPr>
            <a:xfrm>
              <a:off x="1137200" y="174322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28" name="Shape 628"/>
            <p:cNvSpPr/>
            <p:nvPr/>
          </p:nvSpPr>
          <p:spPr>
            <a:xfrm>
              <a:off x="1137200" y="189372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29" name="Shape 629"/>
            <p:cNvSpPr/>
            <p:nvPr/>
          </p:nvSpPr>
          <p:spPr>
            <a:xfrm>
              <a:off x="1137200" y="20442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30" name="Shape 630"/>
            <p:cNvSpPr/>
            <p:nvPr/>
          </p:nvSpPr>
          <p:spPr>
            <a:xfrm>
              <a:off x="1137200" y="27968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31" name="Shape 631"/>
            <p:cNvSpPr/>
            <p:nvPr/>
          </p:nvSpPr>
          <p:spPr>
            <a:xfrm>
              <a:off x="1137200" y="309782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32" name="Shape 632"/>
            <p:cNvSpPr/>
            <p:nvPr/>
          </p:nvSpPr>
          <p:spPr>
            <a:xfrm>
              <a:off x="1137200" y="35493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33" name="Shape 633"/>
            <p:cNvSpPr/>
            <p:nvPr/>
          </p:nvSpPr>
          <p:spPr>
            <a:xfrm>
              <a:off x="1137200" y="430190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34" name="Shape 634"/>
            <p:cNvSpPr/>
            <p:nvPr/>
          </p:nvSpPr>
          <p:spPr>
            <a:xfrm>
              <a:off x="1137200" y="445242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35" name="Shape 635"/>
            <p:cNvSpPr/>
            <p:nvPr/>
          </p:nvSpPr>
          <p:spPr>
            <a:xfrm>
              <a:off x="1137200" y="49039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36" name="Shape 636"/>
            <p:cNvSpPr/>
            <p:nvPr/>
          </p:nvSpPr>
          <p:spPr>
            <a:xfrm>
              <a:off x="1287725" y="2381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37" name="Shape 637"/>
            <p:cNvSpPr/>
            <p:nvPr/>
          </p:nvSpPr>
          <p:spPr>
            <a:xfrm>
              <a:off x="1287725" y="53912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38" name="Shape 638"/>
            <p:cNvSpPr/>
            <p:nvPr/>
          </p:nvSpPr>
          <p:spPr>
            <a:xfrm>
              <a:off x="1287725" y="9906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39" name="Shape 639"/>
            <p:cNvSpPr/>
            <p:nvPr/>
          </p:nvSpPr>
          <p:spPr>
            <a:xfrm>
              <a:off x="1287725" y="11411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40" name="Shape 640"/>
            <p:cNvSpPr/>
            <p:nvPr/>
          </p:nvSpPr>
          <p:spPr>
            <a:xfrm>
              <a:off x="1287725" y="14422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41" name="Shape 641"/>
            <p:cNvSpPr/>
            <p:nvPr/>
          </p:nvSpPr>
          <p:spPr>
            <a:xfrm>
              <a:off x="1287725" y="159270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42" name="Shape 642"/>
            <p:cNvSpPr/>
            <p:nvPr/>
          </p:nvSpPr>
          <p:spPr>
            <a:xfrm>
              <a:off x="1287725" y="21947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43" name="Shape 643"/>
            <p:cNvSpPr/>
            <p:nvPr/>
          </p:nvSpPr>
          <p:spPr>
            <a:xfrm>
              <a:off x="1287725" y="23452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44" name="Shape 644"/>
            <p:cNvSpPr/>
            <p:nvPr/>
          </p:nvSpPr>
          <p:spPr>
            <a:xfrm>
              <a:off x="1287725" y="264627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45" name="Shape 645"/>
            <p:cNvSpPr/>
            <p:nvPr/>
          </p:nvSpPr>
          <p:spPr>
            <a:xfrm>
              <a:off x="1287725" y="27968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46" name="Shape 646"/>
            <p:cNvSpPr/>
            <p:nvPr/>
          </p:nvSpPr>
          <p:spPr>
            <a:xfrm>
              <a:off x="1287725" y="30978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47" name="Shape 647"/>
            <p:cNvSpPr/>
            <p:nvPr/>
          </p:nvSpPr>
          <p:spPr>
            <a:xfrm>
              <a:off x="1287725" y="32483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48" name="Shape 648"/>
            <p:cNvSpPr/>
            <p:nvPr/>
          </p:nvSpPr>
          <p:spPr>
            <a:xfrm>
              <a:off x="1287725" y="33988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49" name="Shape 649"/>
            <p:cNvSpPr/>
            <p:nvPr/>
          </p:nvSpPr>
          <p:spPr>
            <a:xfrm>
              <a:off x="1287725" y="35493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50" name="Shape 650"/>
            <p:cNvSpPr/>
            <p:nvPr/>
          </p:nvSpPr>
          <p:spPr>
            <a:xfrm>
              <a:off x="1287725" y="400087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51" name="Shape 651"/>
            <p:cNvSpPr/>
            <p:nvPr/>
          </p:nvSpPr>
          <p:spPr>
            <a:xfrm>
              <a:off x="1287725" y="41514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52" name="Shape 652"/>
            <p:cNvSpPr/>
            <p:nvPr/>
          </p:nvSpPr>
          <p:spPr>
            <a:xfrm>
              <a:off x="1287725" y="430190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53" name="Shape 653"/>
            <p:cNvSpPr/>
            <p:nvPr/>
          </p:nvSpPr>
          <p:spPr>
            <a:xfrm>
              <a:off x="1287725" y="46029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54" name="Shape 654"/>
            <p:cNvSpPr/>
            <p:nvPr/>
          </p:nvSpPr>
          <p:spPr>
            <a:xfrm>
              <a:off x="1287725" y="49039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55" name="Shape 655"/>
            <p:cNvSpPr/>
            <p:nvPr/>
          </p:nvSpPr>
          <p:spPr>
            <a:xfrm>
              <a:off x="1287725" y="53554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56" name="Shape 656"/>
            <p:cNvSpPr/>
            <p:nvPr/>
          </p:nvSpPr>
          <p:spPr>
            <a:xfrm>
              <a:off x="1438225" y="2381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57" name="Shape 657"/>
            <p:cNvSpPr/>
            <p:nvPr/>
          </p:nvSpPr>
          <p:spPr>
            <a:xfrm>
              <a:off x="1438225" y="53912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58" name="Shape 658"/>
            <p:cNvSpPr/>
            <p:nvPr/>
          </p:nvSpPr>
          <p:spPr>
            <a:xfrm>
              <a:off x="1438225" y="6896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59" name="Shape 659"/>
            <p:cNvSpPr/>
            <p:nvPr/>
          </p:nvSpPr>
          <p:spPr>
            <a:xfrm>
              <a:off x="1438225" y="8401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60" name="Shape 660"/>
            <p:cNvSpPr/>
            <p:nvPr/>
          </p:nvSpPr>
          <p:spPr>
            <a:xfrm>
              <a:off x="1438225" y="9906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61" name="Shape 661"/>
            <p:cNvSpPr/>
            <p:nvPr/>
          </p:nvSpPr>
          <p:spPr>
            <a:xfrm>
              <a:off x="1438225" y="11411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62" name="Shape 662"/>
            <p:cNvSpPr/>
            <p:nvPr/>
          </p:nvSpPr>
          <p:spPr>
            <a:xfrm>
              <a:off x="1438225" y="129170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63" name="Shape 663"/>
            <p:cNvSpPr/>
            <p:nvPr/>
          </p:nvSpPr>
          <p:spPr>
            <a:xfrm>
              <a:off x="1438225" y="14422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64" name="Shape 664"/>
            <p:cNvSpPr/>
            <p:nvPr/>
          </p:nvSpPr>
          <p:spPr>
            <a:xfrm>
              <a:off x="1438225" y="159270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65" name="Shape 665"/>
            <p:cNvSpPr/>
            <p:nvPr/>
          </p:nvSpPr>
          <p:spPr>
            <a:xfrm>
              <a:off x="1438225" y="174322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66" name="Shape 666"/>
            <p:cNvSpPr/>
            <p:nvPr/>
          </p:nvSpPr>
          <p:spPr>
            <a:xfrm>
              <a:off x="1438225" y="18937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67" name="Shape 667"/>
            <p:cNvSpPr/>
            <p:nvPr/>
          </p:nvSpPr>
          <p:spPr>
            <a:xfrm>
              <a:off x="1438225" y="20442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68" name="Shape 668"/>
            <p:cNvSpPr/>
            <p:nvPr/>
          </p:nvSpPr>
          <p:spPr>
            <a:xfrm>
              <a:off x="1438225" y="21947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69" name="Shape 669"/>
            <p:cNvSpPr/>
            <p:nvPr/>
          </p:nvSpPr>
          <p:spPr>
            <a:xfrm>
              <a:off x="1438225" y="24957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70" name="Shape 670"/>
            <p:cNvSpPr/>
            <p:nvPr/>
          </p:nvSpPr>
          <p:spPr>
            <a:xfrm>
              <a:off x="1438225" y="26462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71" name="Shape 671"/>
            <p:cNvSpPr/>
            <p:nvPr/>
          </p:nvSpPr>
          <p:spPr>
            <a:xfrm>
              <a:off x="1438225" y="294730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72" name="Shape 672"/>
            <p:cNvSpPr/>
            <p:nvPr/>
          </p:nvSpPr>
          <p:spPr>
            <a:xfrm>
              <a:off x="1438225" y="30978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73" name="Shape 673"/>
            <p:cNvSpPr/>
            <p:nvPr/>
          </p:nvSpPr>
          <p:spPr>
            <a:xfrm>
              <a:off x="1438225" y="32483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74" name="Shape 674"/>
            <p:cNvSpPr/>
            <p:nvPr/>
          </p:nvSpPr>
          <p:spPr>
            <a:xfrm>
              <a:off x="1438225" y="33988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75" name="Shape 675"/>
            <p:cNvSpPr/>
            <p:nvPr/>
          </p:nvSpPr>
          <p:spPr>
            <a:xfrm>
              <a:off x="1438225" y="35493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76" name="Shape 676"/>
            <p:cNvSpPr/>
            <p:nvPr/>
          </p:nvSpPr>
          <p:spPr>
            <a:xfrm>
              <a:off x="1438225" y="36998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77" name="Shape 677"/>
            <p:cNvSpPr/>
            <p:nvPr/>
          </p:nvSpPr>
          <p:spPr>
            <a:xfrm>
              <a:off x="1438225" y="385037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78" name="Shape 678"/>
            <p:cNvSpPr/>
            <p:nvPr/>
          </p:nvSpPr>
          <p:spPr>
            <a:xfrm>
              <a:off x="1438225" y="40008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79" name="Shape 679"/>
            <p:cNvSpPr/>
            <p:nvPr/>
          </p:nvSpPr>
          <p:spPr>
            <a:xfrm>
              <a:off x="1438225" y="430190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80" name="Shape 680"/>
            <p:cNvSpPr/>
            <p:nvPr/>
          </p:nvSpPr>
          <p:spPr>
            <a:xfrm>
              <a:off x="1438225" y="44524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81" name="Shape 681"/>
            <p:cNvSpPr/>
            <p:nvPr/>
          </p:nvSpPr>
          <p:spPr>
            <a:xfrm>
              <a:off x="1438225" y="46029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82" name="Shape 682"/>
            <p:cNvSpPr/>
            <p:nvPr/>
          </p:nvSpPr>
          <p:spPr>
            <a:xfrm>
              <a:off x="1438225" y="47534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83" name="Shape 683"/>
            <p:cNvSpPr/>
            <p:nvPr/>
          </p:nvSpPr>
          <p:spPr>
            <a:xfrm>
              <a:off x="1438225" y="49039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84" name="Shape 684"/>
            <p:cNvSpPr/>
            <p:nvPr/>
          </p:nvSpPr>
          <p:spPr>
            <a:xfrm>
              <a:off x="1438225" y="505445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85" name="Shape 685"/>
            <p:cNvSpPr/>
            <p:nvPr/>
          </p:nvSpPr>
          <p:spPr>
            <a:xfrm>
              <a:off x="1438225" y="520497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86" name="Shape 686"/>
            <p:cNvSpPr/>
            <p:nvPr/>
          </p:nvSpPr>
          <p:spPr>
            <a:xfrm>
              <a:off x="1438225" y="53554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87" name="Shape 687"/>
            <p:cNvSpPr/>
            <p:nvPr/>
          </p:nvSpPr>
          <p:spPr>
            <a:xfrm>
              <a:off x="1588750" y="2381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88" name="Shape 688"/>
            <p:cNvSpPr/>
            <p:nvPr/>
          </p:nvSpPr>
          <p:spPr>
            <a:xfrm>
              <a:off x="1588750" y="8401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89" name="Shape 689"/>
            <p:cNvSpPr/>
            <p:nvPr/>
          </p:nvSpPr>
          <p:spPr>
            <a:xfrm>
              <a:off x="1588750" y="9906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90" name="Shape 690"/>
            <p:cNvSpPr/>
            <p:nvPr/>
          </p:nvSpPr>
          <p:spPr>
            <a:xfrm>
              <a:off x="1588750" y="14422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91" name="Shape 691"/>
            <p:cNvSpPr/>
            <p:nvPr/>
          </p:nvSpPr>
          <p:spPr>
            <a:xfrm>
              <a:off x="1588750" y="174322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92" name="Shape 692"/>
            <p:cNvSpPr/>
            <p:nvPr/>
          </p:nvSpPr>
          <p:spPr>
            <a:xfrm>
              <a:off x="1588750" y="21947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93" name="Shape 693"/>
            <p:cNvSpPr/>
            <p:nvPr/>
          </p:nvSpPr>
          <p:spPr>
            <a:xfrm>
              <a:off x="1588750" y="24957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94" name="Shape 694"/>
            <p:cNvSpPr/>
            <p:nvPr/>
          </p:nvSpPr>
          <p:spPr>
            <a:xfrm>
              <a:off x="1588750" y="27968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95" name="Shape 695"/>
            <p:cNvSpPr/>
            <p:nvPr/>
          </p:nvSpPr>
          <p:spPr>
            <a:xfrm>
              <a:off x="1588750" y="294730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96" name="Shape 696"/>
            <p:cNvSpPr/>
            <p:nvPr/>
          </p:nvSpPr>
          <p:spPr>
            <a:xfrm>
              <a:off x="1588750" y="32483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97" name="Shape 697"/>
            <p:cNvSpPr/>
            <p:nvPr/>
          </p:nvSpPr>
          <p:spPr>
            <a:xfrm>
              <a:off x="1588750" y="33988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98" name="Shape 698"/>
            <p:cNvSpPr/>
            <p:nvPr/>
          </p:nvSpPr>
          <p:spPr>
            <a:xfrm>
              <a:off x="1588750" y="36998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99" name="Shape 699"/>
            <p:cNvSpPr/>
            <p:nvPr/>
          </p:nvSpPr>
          <p:spPr>
            <a:xfrm>
              <a:off x="1588750" y="385037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00" name="Shape 700"/>
            <p:cNvSpPr/>
            <p:nvPr/>
          </p:nvSpPr>
          <p:spPr>
            <a:xfrm>
              <a:off x="1588750" y="41514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01" name="Shape 701"/>
            <p:cNvSpPr/>
            <p:nvPr/>
          </p:nvSpPr>
          <p:spPr>
            <a:xfrm>
              <a:off x="1588750" y="430190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02" name="Shape 702"/>
            <p:cNvSpPr/>
            <p:nvPr/>
          </p:nvSpPr>
          <p:spPr>
            <a:xfrm>
              <a:off x="1588750" y="44524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03" name="Shape 703"/>
            <p:cNvSpPr/>
            <p:nvPr/>
          </p:nvSpPr>
          <p:spPr>
            <a:xfrm>
              <a:off x="1588750" y="46029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04" name="Shape 704"/>
            <p:cNvSpPr/>
            <p:nvPr/>
          </p:nvSpPr>
          <p:spPr>
            <a:xfrm>
              <a:off x="1588750" y="49039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05" name="Shape 705"/>
            <p:cNvSpPr/>
            <p:nvPr/>
          </p:nvSpPr>
          <p:spPr>
            <a:xfrm>
              <a:off x="1588750" y="520497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06" name="Shape 706"/>
            <p:cNvSpPr/>
            <p:nvPr/>
          </p:nvSpPr>
          <p:spPr>
            <a:xfrm>
              <a:off x="1739250" y="2381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07" name="Shape 707"/>
            <p:cNvSpPr/>
            <p:nvPr/>
          </p:nvSpPr>
          <p:spPr>
            <a:xfrm>
              <a:off x="1739250" y="8401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08" name="Shape 708"/>
            <p:cNvSpPr/>
            <p:nvPr/>
          </p:nvSpPr>
          <p:spPr>
            <a:xfrm>
              <a:off x="1739250" y="11411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09" name="Shape 709"/>
            <p:cNvSpPr/>
            <p:nvPr/>
          </p:nvSpPr>
          <p:spPr>
            <a:xfrm>
              <a:off x="1739250" y="14422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10" name="Shape 710"/>
            <p:cNvSpPr/>
            <p:nvPr/>
          </p:nvSpPr>
          <p:spPr>
            <a:xfrm>
              <a:off x="1739250" y="18937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11" name="Shape 711"/>
            <p:cNvSpPr/>
            <p:nvPr/>
          </p:nvSpPr>
          <p:spPr>
            <a:xfrm>
              <a:off x="1739250" y="24957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12" name="Shape 712"/>
            <p:cNvSpPr/>
            <p:nvPr/>
          </p:nvSpPr>
          <p:spPr>
            <a:xfrm>
              <a:off x="1739250" y="26462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13" name="Shape 713"/>
            <p:cNvSpPr/>
            <p:nvPr/>
          </p:nvSpPr>
          <p:spPr>
            <a:xfrm>
              <a:off x="1739250" y="36998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14" name="Shape 714"/>
            <p:cNvSpPr/>
            <p:nvPr/>
          </p:nvSpPr>
          <p:spPr>
            <a:xfrm>
              <a:off x="1739250" y="41514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15" name="Shape 715"/>
            <p:cNvSpPr/>
            <p:nvPr/>
          </p:nvSpPr>
          <p:spPr>
            <a:xfrm>
              <a:off x="1739250" y="49039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16" name="Shape 716"/>
            <p:cNvSpPr/>
            <p:nvPr/>
          </p:nvSpPr>
          <p:spPr>
            <a:xfrm>
              <a:off x="1739250" y="53554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17" name="Shape 717"/>
            <p:cNvSpPr/>
            <p:nvPr/>
          </p:nvSpPr>
          <p:spPr>
            <a:xfrm>
              <a:off x="1889750" y="38862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18" name="Shape 718"/>
            <p:cNvSpPr/>
            <p:nvPr/>
          </p:nvSpPr>
          <p:spPr>
            <a:xfrm>
              <a:off x="1889750" y="8401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19" name="Shape 719"/>
            <p:cNvSpPr/>
            <p:nvPr/>
          </p:nvSpPr>
          <p:spPr>
            <a:xfrm>
              <a:off x="1889750" y="33988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20" name="Shape 720"/>
            <p:cNvSpPr/>
            <p:nvPr/>
          </p:nvSpPr>
          <p:spPr>
            <a:xfrm>
              <a:off x="1889750" y="460292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21" name="Shape 721"/>
            <p:cNvSpPr/>
            <p:nvPr/>
          </p:nvSpPr>
          <p:spPr>
            <a:xfrm>
              <a:off x="1889750" y="520497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22" name="Shape 722"/>
            <p:cNvSpPr/>
            <p:nvPr/>
          </p:nvSpPr>
          <p:spPr>
            <a:xfrm>
              <a:off x="2040275" y="68965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23" name="Shape 723"/>
            <p:cNvSpPr/>
            <p:nvPr/>
          </p:nvSpPr>
          <p:spPr>
            <a:xfrm>
              <a:off x="2040275" y="189372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24" name="Shape 724"/>
            <p:cNvSpPr/>
            <p:nvPr/>
          </p:nvSpPr>
          <p:spPr>
            <a:xfrm>
              <a:off x="2040275" y="2796800"/>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25" name="Shape 725"/>
            <p:cNvSpPr/>
            <p:nvPr/>
          </p:nvSpPr>
          <p:spPr>
            <a:xfrm>
              <a:off x="2190775" y="505445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26" name="Shape 726"/>
            <p:cNvSpPr/>
            <p:nvPr/>
          </p:nvSpPr>
          <p:spPr>
            <a:xfrm>
              <a:off x="2341300" y="47534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27" name="Shape 727"/>
            <p:cNvSpPr/>
            <p:nvPr/>
          </p:nvSpPr>
          <p:spPr>
            <a:xfrm>
              <a:off x="2642325" y="264627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28" name="Shape 728"/>
            <p:cNvSpPr/>
            <p:nvPr/>
          </p:nvSpPr>
          <p:spPr>
            <a:xfrm>
              <a:off x="2642325" y="520497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29" name="Shape 729"/>
            <p:cNvSpPr/>
            <p:nvPr/>
          </p:nvSpPr>
          <p:spPr>
            <a:xfrm>
              <a:off x="3244350" y="9906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730" name="Shape 730"/>
          <p:cNvGrpSpPr/>
          <p:nvPr/>
        </p:nvGrpSpPr>
        <p:grpSpPr>
          <a:xfrm rot="10800000">
            <a:off x="6367294" y="28698"/>
            <a:ext cx="2017554" cy="5086302"/>
            <a:chOff x="1588750" y="238125"/>
            <a:chExt cx="2078025" cy="5238750"/>
          </a:xfrm>
        </p:grpSpPr>
        <p:sp>
          <p:nvSpPr>
            <p:cNvPr id="731" name="Shape 731"/>
            <p:cNvSpPr/>
            <p:nvPr/>
          </p:nvSpPr>
          <p:spPr>
            <a:xfrm>
              <a:off x="1588750" y="129170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32" name="Shape 732"/>
            <p:cNvSpPr/>
            <p:nvPr/>
          </p:nvSpPr>
          <p:spPr>
            <a:xfrm>
              <a:off x="1588750" y="159270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33" name="Shape 733"/>
            <p:cNvSpPr/>
            <p:nvPr/>
          </p:nvSpPr>
          <p:spPr>
            <a:xfrm>
              <a:off x="1588750" y="264627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34" name="Shape 734"/>
            <p:cNvSpPr/>
            <p:nvPr/>
          </p:nvSpPr>
          <p:spPr>
            <a:xfrm>
              <a:off x="1588750" y="400087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35" name="Shape 735"/>
            <p:cNvSpPr/>
            <p:nvPr/>
          </p:nvSpPr>
          <p:spPr>
            <a:xfrm>
              <a:off x="1588750" y="47534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36" name="Shape 736"/>
            <p:cNvSpPr/>
            <p:nvPr/>
          </p:nvSpPr>
          <p:spPr>
            <a:xfrm>
              <a:off x="1588750" y="505445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37" name="Shape 737"/>
            <p:cNvSpPr/>
            <p:nvPr/>
          </p:nvSpPr>
          <p:spPr>
            <a:xfrm>
              <a:off x="1739250" y="53912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38" name="Shape 738"/>
            <p:cNvSpPr/>
            <p:nvPr/>
          </p:nvSpPr>
          <p:spPr>
            <a:xfrm>
              <a:off x="1739250" y="129170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39" name="Shape 739"/>
            <p:cNvSpPr/>
            <p:nvPr/>
          </p:nvSpPr>
          <p:spPr>
            <a:xfrm>
              <a:off x="1739250" y="27968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40" name="Shape 740"/>
            <p:cNvSpPr/>
            <p:nvPr/>
          </p:nvSpPr>
          <p:spPr>
            <a:xfrm>
              <a:off x="1739250" y="33988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41" name="Shape 741"/>
            <p:cNvSpPr/>
            <p:nvPr/>
          </p:nvSpPr>
          <p:spPr>
            <a:xfrm>
              <a:off x="1739250" y="35493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42" name="Shape 742"/>
            <p:cNvSpPr/>
            <p:nvPr/>
          </p:nvSpPr>
          <p:spPr>
            <a:xfrm>
              <a:off x="1739250" y="430190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43" name="Shape 743"/>
            <p:cNvSpPr/>
            <p:nvPr/>
          </p:nvSpPr>
          <p:spPr>
            <a:xfrm>
              <a:off x="1739250" y="520497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44" name="Shape 744"/>
            <p:cNvSpPr/>
            <p:nvPr/>
          </p:nvSpPr>
          <p:spPr>
            <a:xfrm>
              <a:off x="1889750" y="23812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45" name="Shape 745"/>
            <p:cNvSpPr/>
            <p:nvPr/>
          </p:nvSpPr>
          <p:spPr>
            <a:xfrm>
              <a:off x="1889750" y="14422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46" name="Shape 746"/>
            <p:cNvSpPr/>
            <p:nvPr/>
          </p:nvSpPr>
          <p:spPr>
            <a:xfrm>
              <a:off x="1889750" y="174322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47" name="Shape 747"/>
            <p:cNvSpPr/>
            <p:nvPr/>
          </p:nvSpPr>
          <p:spPr>
            <a:xfrm>
              <a:off x="1889750" y="189372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48" name="Shape 748"/>
            <p:cNvSpPr/>
            <p:nvPr/>
          </p:nvSpPr>
          <p:spPr>
            <a:xfrm>
              <a:off x="1889750" y="20442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49" name="Shape 749"/>
            <p:cNvSpPr/>
            <p:nvPr/>
          </p:nvSpPr>
          <p:spPr>
            <a:xfrm>
              <a:off x="1889750" y="21947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50" name="Shape 750"/>
            <p:cNvSpPr/>
            <p:nvPr/>
          </p:nvSpPr>
          <p:spPr>
            <a:xfrm>
              <a:off x="1889750" y="23452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51" name="Shape 751"/>
            <p:cNvSpPr/>
            <p:nvPr/>
          </p:nvSpPr>
          <p:spPr>
            <a:xfrm>
              <a:off x="1889750" y="249577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52" name="Shape 752"/>
            <p:cNvSpPr/>
            <p:nvPr/>
          </p:nvSpPr>
          <p:spPr>
            <a:xfrm>
              <a:off x="1889750" y="264627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53" name="Shape 753"/>
            <p:cNvSpPr/>
            <p:nvPr/>
          </p:nvSpPr>
          <p:spPr>
            <a:xfrm>
              <a:off x="1889750" y="27968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54" name="Shape 754"/>
            <p:cNvSpPr/>
            <p:nvPr/>
          </p:nvSpPr>
          <p:spPr>
            <a:xfrm>
              <a:off x="1889750" y="294730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55" name="Shape 755"/>
            <p:cNvSpPr/>
            <p:nvPr/>
          </p:nvSpPr>
          <p:spPr>
            <a:xfrm>
              <a:off x="1889750" y="309782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56" name="Shape 756"/>
            <p:cNvSpPr/>
            <p:nvPr/>
          </p:nvSpPr>
          <p:spPr>
            <a:xfrm>
              <a:off x="1889750" y="385037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57" name="Shape 757"/>
            <p:cNvSpPr/>
            <p:nvPr/>
          </p:nvSpPr>
          <p:spPr>
            <a:xfrm>
              <a:off x="1889750" y="400087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58" name="Shape 758"/>
            <p:cNvSpPr/>
            <p:nvPr/>
          </p:nvSpPr>
          <p:spPr>
            <a:xfrm>
              <a:off x="1889750" y="41514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59" name="Shape 759"/>
            <p:cNvSpPr/>
            <p:nvPr/>
          </p:nvSpPr>
          <p:spPr>
            <a:xfrm>
              <a:off x="1889750" y="430190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60" name="Shape 760"/>
            <p:cNvSpPr/>
            <p:nvPr/>
          </p:nvSpPr>
          <p:spPr>
            <a:xfrm>
              <a:off x="1889750" y="445242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61" name="Shape 761"/>
            <p:cNvSpPr/>
            <p:nvPr/>
          </p:nvSpPr>
          <p:spPr>
            <a:xfrm>
              <a:off x="1889750" y="47534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62" name="Shape 762"/>
            <p:cNvSpPr/>
            <p:nvPr/>
          </p:nvSpPr>
          <p:spPr>
            <a:xfrm>
              <a:off x="1889750" y="49039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63" name="Shape 763"/>
            <p:cNvSpPr/>
            <p:nvPr/>
          </p:nvSpPr>
          <p:spPr>
            <a:xfrm>
              <a:off x="2040275" y="38862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64" name="Shape 764"/>
            <p:cNvSpPr/>
            <p:nvPr/>
          </p:nvSpPr>
          <p:spPr>
            <a:xfrm>
              <a:off x="2040275" y="114117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65" name="Shape 765"/>
            <p:cNvSpPr/>
            <p:nvPr/>
          </p:nvSpPr>
          <p:spPr>
            <a:xfrm>
              <a:off x="2040275" y="129170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66" name="Shape 766"/>
            <p:cNvSpPr/>
            <p:nvPr/>
          </p:nvSpPr>
          <p:spPr>
            <a:xfrm>
              <a:off x="2040275" y="1442200"/>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67" name="Shape 767"/>
            <p:cNvSpPr/>
            <p:nvPr/>
          </p:nvSpPr>
          <p:spPr>
            <a:xfrm>
              <a:off x="2040275" y="174322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68" name="Shape 768"/>
            <p:cNvSpPr/>
            <p:nvPr/>
          </p:nvSpPr>
          <p:spPr>
            <a:xfrm>
              <a:off x="2040275" y="204425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69" name="Shape 769"/>
            <p:cNvSpPr/>
            <p:nvPr/>
          </p:nvSpPr>
          <p:spPr>
            <a:xfrm>
              <a:off x="2040275" y="2646275"/>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70" name="Shape 770"/>
            <p:cNvSpPr/>
            <p:nvPr/>
          </p:nvSpPr>
          <p:spPr>
            <a:xfrm>
              <a:off x="2040275" y="2947300"/>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71" name="Shape 771"/>
            <p:cNvSpPr/>
            <p:nvPr/>
          </p:nvSpPr>
          <p:spPr>
            <a:xfrm>
              <a:off x="2040275" y="309782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72" name="Shape 772"/>
            <p:cNvSpPr/>
            <p:nvPr/>
          </p:nvSpPr>
          <p:spPr>
            <a:xfrm>
              <a:off x="2040275" y="324832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73" name="Shape 773"/>
            <p:cNvSpPr/>
            <p:nvPr/>
          </p:nvSpPr>
          <p:spPr>
            <a:xfrm>
              <a:off x="2040275" y="354935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74" name="Shape 774"/>
            <p:cNvSpPr/>
            <p:nvPr/>
          </p:nvSpPr>
          <p:spPr>
            <a:xfrm>
              <a:off x="2040275" y="369987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75" name="Shape 775"/>
            <p:cNvSpPr/>
            <p:nvPr/>
          </p:nvSpPr>
          <p:spPr>
            <a:xfrm>
              <a:off x="2040275" y="385037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76" name="Shape 776"/>
            <p:cNvSpPr/>
            <p:nvPr/>
          </p:nvSpPr>
          <p:spPr>
            <a:xfrm>
              <a:off x="2040275" y="4000875"/>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77" name="Shape 777"/>
            <p:cNvSpPr/>
            <p:nvPr/>
          </p:nvSpPr>
          <p:spPr>
            <a:xfrm>
              <a:off x="2040275" y="430190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78" name="Shape 778"/>
            <p:cNvSpPr/>
            <p:nvPr/>
          </p:nvSpPr>
          <p:spPr>
            <a:xfrm>
              <a:off x="2040275" y="445242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79" name="Shape 779"/>
            <p:cNvSpPr/>
            <p:nvPr/>
          </p:nvSpPr>
          <p:spPr>
            <a:xfrm>
              <a:off x="2040275" y="490395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80" name="Shape 780"/>
            <p:cNvSpPr/>
            <p:nvPr/>
          </p:nvSpPr>
          <p:spPr>
            <a:xfrm>
              <a:off x="2040275" y="5054450"/>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81" name="Shape 781"/>
            <p:cNvSpPr/>
            <p:nvPr/>
          </p:nvSpPr>
          <p:spPr>
            <a:xfrm>
              <a:off x="2040275" y="520497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82" name="Shape 782"/>
            <p:cNvSpPr/>
            <p:nvPr/>
          </p:nvSpPr>
          <p:spPr>
            <a:xfrm>
              <a:off x="2190775" y="23812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83" name="Shape 783"/>
            <p:cNvSpPr/>
            <p:nvPr/>
          </p:nvSpPr>
          <p:spPr>
            <a:xfrm>
              <a:off x="2190775" y="6896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84" name="Shape 784"/>
            <p:cNvSpPr/>
            <p:nvPr/>
          </p:nvSpPr>
          <p:spPr>
            <a:xfrm>
              <a:off x="2190775" y="8401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85" name="Shape 785"/>
            <p:cNvSpPr/>
            <p:nvPr/>
          </p:nvSpPr>
          <p:spPr>
            <a:xfrm>
              <a:off x="2190775" y="114117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86" name="Shape 786"/>
            <p:cNvSpPr/>
            <p:nvPr/>
          </p:nvSpPr>
          <p:spPr>
            <a:xfrm>
              <a:off x="2190775" y="129170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87" name="Shape 787"/>
            <p:cNvSpPr/>
            <p:nvPr/>
          </p:nvSpPr>
          <p:spPr>
            <a:xfrm>
              <a:off x="2190775" y="159270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88" name="Shape 788"/>
            <p:cNvSpPr/>
            <p:nvPr/>
          </p:nvSpPr>
          <p:spPr>
            <a:xfrm>
              <a:off x="2190775" y="174322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89" name="Shape 789"/>
            <p:cNvSpPr/>
            <p:nvPr/>
          </p:nvSpPr>
          <p:spPr>
            <a:xfrm>
              <a:off x="2190775" y="189372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90" name="Shape 790"/>
            <p:cNvSpPr/>
            <p:nvPr/>
          </p:nvSpPr>
          <p:spPr>
            <a:xfrm>
              <a:off x="2190775" y="20442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91" name="Shape 791"/>
            <p:cNvSpPr/>
            <p:nvPr/>
          </p:nvSpPr>
          <p:spPr>
            <a:xfrm>
              <a:off x="2190775" y="21947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92" name="Shape 792"/>
            <p:cNvSpPr/>
            <p:nvPr/>
          </p:nvSpPr>
          <p:spPr>
            <a:xfrm>
              <a:off x="2190775" y="23452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93" name="Shape 793"/>
            <p:cNvSpPr/>
            <p:nvPr/>
          </p:nvSpPr>
          <p:spPr>
            <a:xfrm>
              <a:off x="2190775" y="249577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94" name="Shape 794"/>
            <p:cNvSpPr/>
            <p:nvPr/>
          </p:nvSpPr>
          <p:spPr>
            <a:xfrm>
              <a:off x="2190775" y="27968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95" name="Shape 795"/>
            <p:cNvSpPr/>
            <p:nvPr/>
          </p:nvSpPr>
          <p:spPr>
            <a:xfrm>
              <a:off x="2190775" y="309782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96" name="Shape 796"/>
            <p:cNvSpPr/>
            <p:nvPr/>
          </p:nvSpPr>
          <p:spPr>
            <a:xfrm>
              <a:off x="2190775" y="324832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97" name="Shape 797"/>
            <p:cNvSpPr/>
            <p:nvPr/>
          </p:nvSpPr>
          <p:spPr>
            <a:xfrm>
              <a:off x="2190775" y="33988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98" name="Shape 798"/>
            <p:cNvSpPr/>
            <p:nvPr/>
          </p:nvSpPr>
          <p:spPr>
            <a:xfrm>
              <a:off x="2190775" y="35493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99" name="Shape 799"/>
            <p:cNvSpPr/>
            <p:nvPr/>
          </p:nvSpPr>
          <p:spPr>
            <a:xfrm>
              <a:off x="2190775" y="36998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00" name="Shape 800"/>
            <p:cNvSpPr/>
            <p:nvPr/>
          </p:nvSpPr>
          <p:spPr>
            <a:xfrm>
              <a:off x="2190775" y="400087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01" name="Shape 801"/>
            <p:cNvSpPr/>
            <p:nvPr/>
          </p:nvSpPr>
          <p:spPr>
            <a:xfrm>
              <a:off x="2190775" y="41514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02" name="Shape 802"/>
            <p:cNvSpPr/>
            <p:nvPr/>
          </p:nvSpPr>
          <p:spPr>
            <a:xfrm>
              <a:off x="2190775" y="445242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03" name="Shape 803"/>
            <p:cNvSpPr/>
            <p:nvPr/>
          </p:nvSpPr>
          <p:spPr>
            <a:xfrm>
              <a:off x="2190775" y="460292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04" name="Shape 804"/>
            <p:cNvSpPr/>
            <p:nvPr/>
          </p:nvSpPr>
          <p:spPr>
            <a:xfrm>
              <a:off x="2190775" y="47534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05" name="Shape 805"/>
            <p:cNvSpPr/>
            <p:nvPr/>
          </p:nvSpPr>
          <p:spPr>
            <a:xfrm>
              <a:off x="2190775" y="520497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06" name="Shape 806"/>
            <p:cNvSpPr/>
            <p:nvPr/>
          </p:nvSpPr>
          <p:spPr>
            <a:xfrm>
              <a:off x="2190775" y="535547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07" name="Shape 807"/>
            <p:cNvSpPr/>
            <p:nvPr/>
          </p:nvSpPr>
          <p:spPr>
            <a:xfrm>
              <a:off x="2341300" y="53912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08" name="Shape 808"/>
            <p:cNvSpPr/>
            <p:nvPr/>
          </p:nvSpPr>
          <p:spPr>
            <a:xfrm>
              <a:off x="2341300" y="6896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09" name="Shape 809"/>
            <p:cNvSpPr/>
            <p:nvPr/>
          </p:nvSpPr>
          <p:spPr>
            <a:xfrm>
              <a:off x="2341300" y="9906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10" name="Shape 810"/>
            <p:cNvSpPr/>
            <p:nvPr/>
          </p:nvSpPr>
          <p:spPr>
            <a:xfrm>
              <a:off x="2341300" y="129170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11" name="Shape 811"/>
            <p:cNvSpPr/>
            <p:nvPr/>
          </p:nvSpPr>
          <p:spPr>
            <a:xfrm>
              <a:off x="2341300" y="14422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12" name="Shape 812"/>
            <p:cNvSpPr/>
            <p:nvPr/>
          </p:nvSpPr>
          <p:spPr>
            <a:xfrm>
              <a:off x="2341300" y="159270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13" name="Shape 813"/>
            <p:cNvSpPr/>
            <p:nvPr/>
          </p:nvSpPr>
          <p:spPr>
            <a:xfrm>
              <a:off x="2341300" y="174322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14" name="Shape 814"/>
            <p:cNvSpPr/>
            <p:nvPr/>
          </p:nvSpPr>
          <p:spPr>
            <a:xfrm>
              <a:off x="2341300" y="21947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15" name="Shape 815"/>
            <p:cNvSpPr/>
            <p:nvPr/>
          </p:nvSpPr>
          <p:spPr>
            <a:xfrm>
              <a:off x="2341300" y="23452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16" name="Shape 816"/>
            <p:cNvSpPr/>
            <p:nvPr/>
          </p:nvSpPr>
          <p:spPr>
            <a:xfrm>
              <a:off x="2341300" y="24957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17" name="Shape 817"/>
            <p:cNvSpPr/>
            <p:nvPr/>
          </p:nvSpPr>
          <p:spPr>
            <a:xfrm>
              <a:off x="2341300" y="264627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18" name="Shape 818"/>
            <p:cNvSpPr/>
            <p:nvPr/>
          </p:nvSpPr>
          <p:spPr>
            <a:xfrm>
              <a:off x="2341300" y="27968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19" name="Shape 819"/>
            <p:cNvSpPr/>
            <p:nvPr/>
          </p:nvSpPr>
          <p:spPr>
            <a:xfrm>
              <a:off x="2341300" y="294730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20" name="Shape 820"/>
            <p:cNvSpPr/>
            <p:nvPr/>
          </p:nvSpPr>
          <p:spPr>
            <a:xfrm>
              <a:off x="2341300" y="30978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21" name="Shape 821"/>
            <p:cNvSpPr/>
            <p:nvPr/>
          </p:nvSpPr>
          <p:spPr>
            <a:xfrm>
              <a:off x="2341300" y="32483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22" name="Shape 822"/>
            <p:cNvSpPr/>
            <p:nvPr/>
          </p:nvSpPr>
          <p:spPr>
            <a:xfrm>
              <a:off x="2341300" y="33988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23" name="Shape 823"/>
            <p:cNvSpPr/>
            <p:nvPr/>
          </p:nvSpPr>
          <p:spPr>
            <a:xfrm>
              <a:off x="2341300" y="35493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24" name="Shape 824"/>
            <p:cNvSpPr/>
            <p:nvPr/>
          </p:nvSpPr>
          <p:spPr>
            <a:xfrm>
              <a:off x="2341300" y="385037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25" name="Shape 825"/>
            <p:cNvSpPr/>
            <p:nvPr/>
          </p:nvSpPr>
          <p:spPr>
            <a:xfrm>
              <a:off x="2341300" y="41514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26" name="Shape 826"/>
            <p:cNvSpPr/>
            <p:nvPr/>
          </p:nvSpPr>
          <p:spPr>
            <a:xfrm>
              <a:off x="2341300" y="430190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27" name="Shape 827"/>
            <p:cNvSpPr/>
            <p:nvPr/>
          </p:nvSpPr>
          <p:spPr>
            <a:xfrm>
              <a:off x="2341300" y="44524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28" name="Shape 828"/>
            <p:cNvSpPr/>
            <p:nvPr/>
          </p:nvSpPr>
          <p:spPr>
            <a:xfrm>
              <a:off x="2341300" y="46029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29" name="Shape 829"/>
            <p:cNvSpPr/>
            <p:nvPr/>
          </p:nvSpPr>
          <p:spPr>
            <a:xfrm>
              <a:off x="2341300" y="49039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30" name="Shape 830"/>
            <p:cNvSpPr/>
            <p:nvPr/>
          </p:nvSpPr>
          <p:spPr>
            <a:xfrm>
              <a:off x="2341300" y="505445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31" name="Shape 831"/>
            <p:cNvSpPr/>
            <p:nvPr/>
          </p:nvSpPr>
          <p:spPr>
            <a:xfrm>
              <a:off x="2341300" y="520497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32" name="Shape 832"/>
            <p:cNvSpPr/>
            <p:nvPr/>
          </p:nvSpPr>
          <p:spPr>
            <a:xfrm>
              <a:off x="2341300" y="53554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33" name="Shape 833"/>
            <p:cNvSpPr/>
            <p:nvPr/>
          </p:nvSpPr>
          <p:spPr>
            <a:xfrm>
              <a:off x="2491800" y="38862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34" name="Shape 834"/>
            <p:cNvSpPr/>
            <p:nvPr/>
          </p:nvSpPr>
          <p:spPr>
            <a:xfrm>
              <a:off x="2491800" y="6896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35" name="Shape 835"/>
            <p:cNvSpPr/>
            <p:nvPr/>
          </p:nvSpPr>
          <p:spPr>
            <a:xfrm>
              <a:off x="2491800" y="8401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36" name="Shape 836"/>
            <p:cNvSpPr/>
            <p:nvPr/>
          </p:nvSpPr>
          <p:spPr>
            <a:xfrm>
              <a:off x="2491800" y="9906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37" name="Shape 837"/>
            <p:cNvSpPr/>
            <p:nvPr/>
          </p:nvSpPr>
          <p:spPr>
            <a:xfrm>
              <a:off x="2491800" y="11411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38" name="Shape 838"/>
            <p:cNvSpPr/>
            <p:nvPr/>
          </p:nvSpPr>
          <p:spPr>
            <a:xfrm>
              <a:off x="2491800" y="14422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39" name="Shape 839"/>
            <p:cNvSpPr/>
            <p:nvPr/>
          </p:nvSpPr>
          <p:spPr>
            <a:xfrm>
              <a:off x="2491800" y="174322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40" name="Shape 840"/>
            <p:cNvSpPr/>
            <p:nvPr/>
          </p:nvSpPr>
          <p:spPr>
            <a:xfrm>
              <a:off x="2491800" y="18937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41" name="Shape 841"/>
            <p:cNvSpPr/>
            <p:nvPr/>
          </p:nvSpPr>
          <p:spPr>
            <a:xfrm>
              <a:off x="2491800" y="20442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42" name="Shape 842"/>
            <p:cNvSpPr/>
            <p:nvPr/>
          </p:nvSpPr>
          <p:spPr>
            <a:xfrm>
              <a:off x="2491800" y="23452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43" name="Shape 843"/>
            <p:cNvSpPr/>
            <p:nvPr/>
          </p:nvSpPr>
          <p:spPr>
            <a:xfrm>
              <a:off x="2491800" y="24957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44" name="Shape 844"/>
            <p:cNvSpPr/>
            <p:nvPr/>
          </p:nvSpPr>
          <p:spPr>
            <a:xfrm>
              <a:off x="2491800" y="26462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45" name="Shape 845"/>
            <p:cNvSpPr/>
            <p:nvPr/>
          </p:nvSpPr>
          <p:spPr>
            <a:xfrm>
              <a:off x="2491800" y="27968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46" name="Shape 846"/>
            <p:cNvSpPr/>
            <p:nvPr/>
          </p:nvSpPr>
          <p:spPr>
            <a:xfrm>
              <a:off x="2491800" y="294730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47" name="Shape 847"/>
            <p:cNvSpPr/>
            <p:nvPr/>
          </p:nvSpPr>
          <p:spPr>
            <a:xfrm>
              <a:off x="2491800" y="30978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48" name="Shape 848"/>
            <p:cNvSpPr/>
            <p:nvPr/>
          </p:nvSpPr>
          <p:spPr>
            <a:xfrm>
              <a:off x="2491800" y="32483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49" name="Shape 849"/>
            <p:cNvSpPr/>
            <p:nvPr/>
          </p:nvSpPr>
          <p:spPr>
            <a:xfrm>
              <a:off x="2491800" y="35493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50" name="Shape 850"/>
            <p:cNvSpPr/>
            <p:nvPr/>
          </p:nvSpPr>
          <p:spPr>
            <a:xfrm>
              <a:off x="2491800" y="385037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51" name="Shape 851"/>
            <p:cNvSpPr/>
            <p:nvPr/>
          </p:nvSpPr>
          <p:spPr>
            <a:xfrm>
              <a:off x="2491800" y="40008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52" name="Shape 852"/>
            <p:cNvSpPr/>
            <p:nvPr/>
          </p:nvSpPr>
          <p:spPr>
            <a:xfrm>
              <a:off x="2491800" y="41514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53" name="Shape 853"/>
            <p:cNvSpPr/>
            <p:nvPr/>
          </p:nvSpPr>
          <p:spPr>
            <a:xfrm>
              <a:off x="2491800" y="430190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54" name="Shape 854"/>
            <p:cNvSpPr/>
            <p:nvPr/>
          </p:nvSpPr>
          <p:spPr>
            <a:xfrm>
              <a:off x="2491800" y="46029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55" name="Shape 855"/>
            <p:cNvSpPr/>
            <p:nvPr/>
          </p:nvSpPr>
          <p:spPr>
            <a:xfrm>
              <a:off x="2491800" y="47534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56" name="Shape 856"/>
            <p:cNvSpPr/>
            <p:nvPr/>
          </p:nvSpPr>
          <p:spPr>
            <a:xfrm>
              <a:off x="2491800" y="505445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57" name="Shape 857"/>
            <p:cNvSpPr/>
            <p:nvPr/>
          </p:nvSpPr>
          <p:spPr>
            <a:xfrm>
              <a:off x="2491800" y="53554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58" name="Shape 858"/>
            <p:cNvSpPr/>
            <p:nvPr/>
          </p:nvSpPr>
          <p:spPr>
            <a:xfrm>
              <a:off x="2642325" y="53912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59" name="Shape 859"/>
            <p:cNvSpPr/>
            <p:nvPr/>
          </p:nvSpPr>
          <p:spPr>
            <a:xfrm>
              <a:off x="2642325" y="9906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60" name="Shape 860"/>
            <p:cNvSpPr/>
            <p:nvPr/>
          </p:nvSpPr>
          <p:spPr>
            <a:xfrm>
              <a:off x="2642325" y="11411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61" name="Shape 861"/>
            <p:cNvSpPr/>
            <p:nvPr/>
          </p:nvSpPr>
          <p:spPr>
            <a:xfrm>
              <a:off x="2642325" y="129170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62" name="Shape 862"/>
            <p:cNvSpPr/>
            <p:nvPr/>
          </p:nvSpPr>
          <p:spPr>
            <a:xfrm>
              <a:off x="2642325" y="159270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63" name="Shape 863"/>
            <p:cNvSpPr/>
            <p:nvPr/>
          </p:nvSpPr>
          <p:spPr>
            <a:xfrm>
              <a:off x="2642325" y="18937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64" name="Shape 864"/>
            <p:cNvSpPr/>
            <p:nvPr/>
          </p:nvSpPr>
          <p:spPr>
            <a:xfrm>
              <a:off x="2642325" y="20442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65" name="Shape 865"/>
            <p:cNvSpPr/>
            <p:nvPr/>
          </p:nvSpPr>
          <p:spPr>
            <a:xfrm>
              <a:off x="2642325" y="21947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66" name="Shape 866"/>
            <p:cNvSpPr/>
            <p:nvPr/>
          </p:nvSpPr>
          <p:spPr>
            <a:xfrm>
              <a:off x="2642325" y="24957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67" name="Shape 867"/>
            <p:cNvSpPr/>
            <p:nvPr/>
          </p:nvSpPr>
          <p:spPr>
            <a:xfrm>
              <a:off x="2642325" y="27968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68" name="Shape 868"/>
            <p:cNvSpPr/>
            <p:nvPr/>
          </p:nvSpPr>
          <p:spPr>
            <a:xfrm>
              <a:off x="2642325" y="30978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69" name="Shape 869"/>
            <p:cNvSpPr/>
            <p:nvPr/>
          </p:nvSpPr>
          <p:spPr>
            <a:xfrm>
              <a:off x="2642325" y="33988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70" name="Shape 870"/>
            <p:cNvSpPr/>
            <p:nvPr/>
          </p:nvSpPr>
          <p:spPr>
            <a:xfrm>
              <a:off x="2642325" y="35493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71" name="Shape 871"/>
            <p:cNvSpPr/>
            <p:nvPr/>
          </p:nvSpPr>
          <p:spPr>
            <a:xfrm>
              <a:off x="2642325" y="400087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72" name="Shape 872"/>
            <p:cNvSpPr/>
            <p:nvPr/>
          </p:nvSpPr>
          <p:spPr>
            <a:xfrm>
              <a:off x="2642325" y="41514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73" name="Shape 873"/>
            <p:cNvSpPr/>
            <p:nvPr/>
          </p:nvSpPr>
          <p:spPr>
            <a:xfrm>
              <a:off x="2642325" y="430190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74" name="Shape 874"/>
            <p:cNvSpPr/>
            <p:nvPr/>
          </p:nvSpPr>
          <p:spPr>
            <a:xfrm>
              <a:off x="2642325" y="44524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75" name="Shape 875"/>
            <p:cNvSpPr/>
            <p:nvPr/>
          </p:nvSpPr>
          <p:spPr>
            <a:xfrm>
              <a:off x="2642325" y="46029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76" name="Shape 876"/>
            <p:cNvSpPr/>
            <p:nvPr/>
          </p:nvSpPr>
          <p:spPr>
            <a:xfrm>
              <a:off x="2642325" y="49039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77" name="Shape 877"/>
            <p:cNvSpPr/>
            <p:nvPr/>
          </p:nvSpPr>
          <p:spPr>
            <a:xfrm>
              <a:off x="2642325" y="505445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78" name="Shape 878"/>
            <p:cNvSpPr/>
            <p:nvPr/>
          </p:nvSpPr>
          <p:spPr>
            <a:xfrm>
              <a:off x="2792825" y="2381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79" name="Shape 879"/>
            <p:cNvSpPr/>
            <p:nvPr/>
          </p:nvSpPr>
          <p:spPr>
            <a:xfrm>
              <a:off x="2792825" y="6896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80" name="Shape 880"/>
            <p:cNvSpPr/>
            <p:nvPr/>
          </p:nvSpPr>
          <p:spPr>
            <a:xfrm>
              <a:off x="2792825" y="9906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81" name="Shape 881"/>
            <p:cNvSpPr/>
            <p:nvPr/>
          </p:nvSpPr>
          <p:spPr>
            <a:xfrm>
              <a:off x="2792825" y="14422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82" name="Shape 882"/>
            <p:cNvSpPr/>
            <p:nvPr/>
          </p:nvSpPr>
          <p:spPr>
            <a:xfrm>
              <a:off x="2792825" y="159270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83" name="Shape 883"/>
            <p:cNvSpPr/>
            <p:nvPr/>
          </p:nvSpPr>
          <p:spPr>
            <a:xfrm>
              <a:off x="2792825" y="21947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84" name="Shape 884"/>
            <p:cNvSpPr/>
            <p:nvPr/>
          </p:nvSpPr>
          <p:spPr>
            <a:xfrm>
              <a:off x="2792825" y="23452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85" name="Shape 885"/>
            <p:cNvSpPr/>
            <p:nvPr/>
          </p:nvSpPr>
          <p:spPr>
            <a:xfrm>
              <a:off x="2792825" y="26462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86" name="Shape 886"/>
            <p:cNvSpPr/>
            <p:nvPr/>
          </p:nvSpPr>
          <p:spPr>
            <a:xfrm>
              <a:off x="2792825" y="27968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87" name="Shape 887"/>
            <p:cNvSpPr/>
            <p:nvPr/>
          </p:nvSpPr>
          <p:spPr>
            <a:xfrm>
              <a:off x="2792825" y="294730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88" name="Shape 888"/>
            <p:cNvSpPr/>
            <p:nvPr/>
          </p:nvSpPr>
          <p:spPr>
            <a:xfrm>
              <a:off x="2792825" y="30978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89" name="Shape 889"/>
            <p:cNvSpPr/>
            <p:nvPr/>
          </p:nvSpPr>
          <p:spPr>
            <a:xfrm>
              <a:off x="2792825" y="35493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90" name="Shape 890"/>
            <p:cNvSpPr/>
            <p:nvPr/>
          </p:nvSpPr>
          <p:spPr>
            <a:xfrm>
              <a:off x="2792825" y="36998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91" name="Shape 891"/>
            <p:cNvSpPr/>
            <p:nvPr/>
          </p:nvSpPr>
          <p:spPr>
            <a:xfrm>
              <a:off x="2792825" y="385037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92" name="Shape 892"/>
            <p:cNvSpPr/>
            <p:nvPr/>
          </p:nvSpPr>
          <p:spPr>
            <a:xfrm>
              <a:off x="2792825" y="41514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93" name="Shape 893"/>
            <p:cNvSpPr/>
            <p:nvPr/>
          </p:nvSpPr>
          <p:spPr>
            <a:xfrm>
              <a:off x="2792825" y="49039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94" name="Shape 894"/>
            <p:cNvSpPr/>
            <p:nvPr/>
          </p:nvSpPr>
          <p:spPr>
            <a:xfrm>
              <a:off x="2792825" y="520497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95" name="Shape 895"/>
            <p:cNvSpPr/>
            <p:nvPr/>
          </p:nvSpPr>
          <p:spPr>
            <a:xfrm>
              <a:off x="2792825" y="53554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96" name="Shape 896"/>
            <p:cNvSpPr/>
            <p:nvPr/>
          </p:nvSpPr>
          <p:spPr>
            <a:xfrm>
              <a:off x="2943325" y="38862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97" name="Shape 897"/>
            <p:cNvSpPr/>
            <p:nvPr/>
          </p:nvSpPr>
          <p:spPr>
            <a:xfrm>
              <a:off x="2943325" y="53912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98" name="Shape 898"/>
            <p:cNvSpPr/>
            <p:nvPr/>
          </p:nvSpPr>
          <p:spPr>
            <a:xfrm>
              <a:off x="2943325" y="9906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99" name="Shape 899"/>
            <p:cNvSpPr/>
            <p:nvPr/>
          </p:nvSpPr>
          <p:spPr>
            <a:xfrm>
              <a:off x="2943325" y="129170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00" name="Shape 900"/>
            <p:cNvSpPr/>
            <p:nvPr/>
          </p:nvSpPr>
          <p:spPr>
            <a:xfrm>
              <a:off x="2943325" y="159270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01" name="Shape 901"/>
            <p:cNvSpPr/>
            <p:nvPr/>
          </p:nvSpPr>
          <p:spPr>
            <a:xfrm>
              <a:off x="2943325" y="20442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02" name="Shape 902"/>
            <p:cNvSpPr/>
            <p:nvPr/>
          </p:nvSpPr>
          <p:spPr>
            <a:xfrm>
              <a:off x="2943325" y="23452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03" name="Shape 903"/>
            <p:cNvSpPr/>
            <p:nvPr/>
          </p:nvSpPr>
          <p:spPr>
            <a:xfrm>
              <a:off x="2943325" y="27968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04" name="Shape 904"/>
            <p:cNvSpPr/>
            <p:nvPr/>
          </p:nvSpPr>
          <p:spPr>
            <a:xfrm>
              <a:off x="2943325" y="309782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05" name="Shape 905"/>
            <p:cNvSpPr/>
            <p:nvPr/>
          </p:nvSpPr>
          <p:spPr>
            <a:xfrm>
              <a:off x="2943325" y="324832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06" name="Shape 906"/>
            <p:cNvSpPr/>
            <p:nvPr/>
          </p:nvSpPr>
          <p:spPr>
            <a:xfrm>
              <a:off x="2943325" y="35493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07" name="Shape 907"/>
            <p:cNvSpPr/>
            <p:nvPr/>
          </p:nvSpPr>
          <p:spPr>
            <a:xfrm>
              <a:off x="2943325" y="36998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08" name="Shape 908"/>
            <p:cNvSpPr/>
            <p:nvPr/>
          </p:nvSpPr>
          <p:spPr>
            <a:xfrm>
              <a:off x="2943325" y="385037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09" name="Shape 909"/>
            <p:cNvSpPr/>
            <p:nvPr/>
          </p:nvSpPr>
          <p:spPr>
            <a:xfrm>
              <a:off x="2943325" y="41514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10" name="Shape 910"/>
            <p:cNvSpPr/>
            <p:nvPr/>
          </p:nvSpPr>
          <p:spPr>
            <a:xfrm>
              <a:off x="2943325" y="430190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11" name="Shape 911"/>
            <p:cNvSpPr/>
            <p:nvPr/>
          </p:nvSpPr>
          <p:spPr>
            <a:xfrm>
              <a:off x="2943325" y="47534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12" name="Shape 912"/>
            <p:cNvSpPr/>
            <p:nvPr/>
          </p:nvSpPr>
          <p:spPr>
            <a:xfrm>
              <a:off x="2943325" y="505445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13" name="Shape 913"/>
            <p:cNvSpPr/>
            <p:nvPr/>
          </p:nvSpPr>
          <p:spPr>
            <a:xfrm>
              <a:off x="2943325" y="520497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14" name="Shape 914"/>
            <p:cNvSpPr/>
            <p:nvPr/>
          </p:nvSpPr>
          <p:spPr>
            <a:xfrm>
              <a:off x="3093850" y="23812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15" name="Shape 915"/>
            <p:cNvSpPr/>
            <p:nvPr/>
          </p:nvSpPr>
          <p:spPr>
            <a:xfrm>
              <a:off x="3093850" y="68965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16" name="Shape 916"/>
            <p:cNvSpPr/>
            <p:nvPr/>
          </p:nvSpPr>
          <p:spPr>
            <a:xfrm>
              <a:off x="3093850" y="114117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17" name="Shape 917"/>
            <p:cNvSpPr/>
            <p:nvPr/>
          </p:nvSpPr>
          <p:spPr>
            <a:xfrm>
              <a:off x="3093850" y="174322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18" name="Shape 918"/>
            <p:cNvSpPr/>
            <p:nvPr/>
          </p:nvSpPr>
          <p:spPr>
            <a:xfrm>
              <a:off x="3093850" y="234527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19" name="Shape 919"/>
            <p:cNvSpPr/>
            <p:nvPr/>
          </p:nvSpPr>
          <p:spPr>
            <a:xfrm>
              <a:off x="3093850" y="309782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20" name="Shape 920"/>
            <p:cNvSpPr/>
            <p:nvPr/>
          </p:nvSpPr>
          <p:spPr>
            <a:xfrm>
              <a:off x="3093850" y="430190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21" name="Shape 921"/>
            <p:cNvSpPr/>
            <p:nvPr/>
          </p:nvSpPr>
          <p:spPr>
            <a:xfrm>
              <a:off x="3093850" y="445242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22" name="Shape 922"/>
            <p:cNvSpPr/>
            <p:nvPr/>
          </p:nvSpPr>
          <p:spPr>
            <a:xfrm>
              <a:off x="3093850" y="535547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23" name="Shape 923"/>
            <p:cNvSpPr/>
            <p:nvPr/>
          </p:nvSpPr>
          <p:spPr>
            <a:xfrm>
              <a:off x="3244350" y="38862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24" name="Shape 924"/>
            <p:cNvSpPr/>
            <p:nvPr/>
          </p:nvSpPr>
          <p:spPr>
            <a:xfrm>
              <a:off x="3244350" y="129170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25" name="Shape 925"/>
            <p:cNvSpPr/>
            <p:nvPr/>
          </p:nvSpPr>
          <p:spPr>
            <a:xfrm>
              <a:off x="3244350" y="20442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26" name="Shape 926"/>
            <p:cNvSpPr/>
            <p:nvPr/>
          </p:nvSpPr>
          <p:spPr>
            <a:xfrm>
              <a:off x="3244350" y="27968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27" name="Shape 927"/>
            <p:cNvSpPr/>
            <p:nvPr/>
          </p:nvSpPr>
          <p:spPr>
            <a:xfrm>
              <a:off x="3244350" y="36998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28" name="Shape 928"/>
            <p:cNvSpPr/>
            <p:nvPr/>
          </p:nvSpPr>
          <p:spPr>
            <a:xfrm>
              <a:off x="3244350" y="445242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29" name="Shape 929"/>
            <p:cNvSpPr/>
            <p:nvPr/>
          </p:nvSpPr>
          <p:spPr>
            <a:xfrm>
              <a:off x="3244350" y="460292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30" name="Shape 930"/>
            <p:cNvSpPr/>
            <p:nvPr/>
          </p:nvSpPr>
          <p:spPr>
            <a:xfrm>
              <a:off x="3244350" y="520497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31" name="Shape 931"/>
            <p:cNvSpPr/>
            <p:nvPr/>
          </p:nvSpPr>
          <p:spPr>
            <a:xfrm>
              <a:off x="3394875" y="2381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32" name="Shape 932"/>
            <p:cNvSpPr/>
            <p:nvPr/>
          </p:nvSpPr>
          <p:spPr>
            <a:xfrm>
              <a:off x="3394875" y="129170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33" name="Shape 933"/>
            <p:cNvSpPr/>
            <p:nvPr/>
          </p:nvSpPr>
          <p:spPr>
            <a:xfrm>
              <a:off x="3394875" y="32483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34" name="Shape 934"/>
            <p:cNvSpPr/>
            <p:nvPr/>
          </p:nvSpPr>
          <p:spPr>
            <a:xfrm>
              <a:off x="3394875" y="385037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35" name="Shape 935"/>
            <p:cNvSpPr/>
            <p:nvPr/>
          </p:nvSpPr>
          <p:spPr>
            <a:xfrm>
              <a:off x="3394875" y="44524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36" name="Shape 936"/>
            <p:cNvSpPr/>
            <p:nvPr/>
          </p:nvSpPr>
          <p:spPr>
            <a:xfrm>
              <a:off x="3394875" y="520497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37" name="Shape 937"/>
            <p:cNvSpPr/>
            <p:nvPr/>
          </p:nvSpPr>
          <p:spPr>
            <a:xfrm>
              <a:off x="3545375" y="6896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38" name="Shape 938"/>
            <p:cNvSpPr/>
            <p:nvPr/>
          </p:nvSpPr>
          <p:spPr>
            <a:xfrm>
              <a:off x="3545375" y="159270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39" name="Shape 939"/>
            <p:cNvSpPr/>
            <p:nvPr/>
          </p:nvSpPr>
          <p:spPr>
            <a:xfrm>
              <a:off x="3545375" y="26462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940" name="Shape 940"/>
          <p:cNvGrpSpPr/>
          <p:nvPr/>
        </p:nvGrpSpPr>
        <p:grpSpPr>
          <a:xfrm rot="10800000">
            <a:off x="6367294" y="28698"/>
            <a:ext cx="2309820" cy="5086302"/>
            <a:chOff x="1287725" y="238125"/>
            <a:chExt cx="2379050" cy="5238750"/>
          </a:xfrm>
        </p:grpSpPr>
        <p:sp>
          <p:nvSpPr>
            <p:cNvPr id="941" name="Shape 941"/>
            <p:cNvSpPr/>
            <p:nvPr/>
          </p:nvSpPr>
          <p:spPr>
            <a:xfrm>
              <a:off x="1287725" y="38862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42" name="Shape 942"/>
            <p:cNvSpPr/>
            <p:nvPr/>
          </p:nvSpPr>
          <p:spPr>
            <a:xfrm>
              <a:off x="1287725" y="6896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43" name="Shape 943"/>
            <p:cNvSpPr/>
            <p:nvPr/>
          </p:nvSpPr>
          <p:spPr>
            <a:xfrm>
              <a:off x="1287725" y="8401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44" name="Shape 944"/>
            <p:cNvSpPr/>
            <p:nvPr/>
          </p:nvSpPr>
          <p:spPr>
            <a:xfrm>
              <a:off x="1287725" y="129170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45" name="Shape 945"/>
            <p:cNvSpPr/>
            <p:nvPr/>
          </p:nvSpPr>
          <p:spPr>
            <a:xfrm>
              <a:off x="1287725" y="174322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46" name="Shape 946"/>
            <p:cNvSpPr/>
            <p:nvPr/>
          </p:nvSpPr>
          <p:spPr>
            <a:xfrm>
              <a:off x="1287725" y="18937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47" name="Shape 947"/>
            <p:cNvSpPr/>
            <p:nvPr/>
          </p:nvSpPr>
          <p:spPr>
            <a:xfrm>
              <a:off x="1287725" y="20442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48" name="Shape 948"/>
            <p:cNvSpPr/>
            <p:nvPr/>
          </p:nvSpPr>
          <p:spPr>
            <a:xfrm>
              <a:off x="1287725" y="24957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49" name="Shape 949"/>
            <p:cNvSpPr/>
            <p:nvPr/>
          </p:nvSpPr>
          <p:spPr>
            <a:xfrm>
              <a:off x="1287725" y="294730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50" name="Shape 950"/>
            <p:cNvSpPr/>
            <p:nvPr/>
          </p:nvSpPr>
          <p:spPr>
            <a:xfrm>
              <a:off x="1287725" y="36998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51" name="Shape 951"/>
            <p:cNvSpPr/>
            <p:nvPr/>
          </p:nvSpPr>
          <p:spPr>
            <a:xfrm>
              <a:off x="1287725" y="385037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52" name="Shape 952"/>
            <p:cNvSpPr/>
            <p:nvPr/>
          </p:nvSpPr>
          <p:spPr>
            <a:xfrm>
              <a:off x="1287725" y="44524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53" name="Shape 953"/>
            <p:cNvSpPr/>
            <p:nvPr/>
          </p:nvSpPr>
          <p:spPr>
            <a:xfrm>
              <a:off x="1287725" y="47534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54" name="Shape 954"/>
            <p:cNvSpPr/>
            <p:nvPr/>
          </p:nvSpPr>
          <p:spPr>
            <a:xfrm>
              <a:off x="1287725" y="505445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55" name="Shape 955"/>
            <p:cNvSpPr/>
            <p:nvPr/>
          </p:nvSpPr>
          <p:spPr>
            <a:xfrm>
              <a:off x="1287725" y="520497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56" name="Shape 956"/>
            <p:cNvSpPr/>
            <p:nvPr/>
          </p:nvSpPr>
          <p:spPr>
            <a:xfrm>
              <a:off x="1438225" y="38862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57" name="Shape 957"/>
            <p:cNvSpPr/>
            <p:nvPr/>
          </p:nvSpPr>
          <p:spPr>
            <a:xfrm>
              <a:off x="1438225" y="23452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58" name="Shape 958"/>
            <p:cNvSpPr/>
            <p:nvPr/>
          </p:nvSpPr>
          <p:spPr>
            <a:xfrm>
              <a:off x="1438225" y="27968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59" name="Shape 959"/>
            <p:cNvSpPr/>
            <p:nvPr/>
          </p:nvSpPr>
          <p:spPr>
            <a:xfrm>
              <a:off x="1438225" y="41514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60" name="Shape 960"/>
            <p:cNvSpPr/>
            <p:nvPr/>
          </p:nvSpPr>
          <p:spPr>
            <a:xfrm>
              <a:off x="1588750" y="38862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61" name="Shape 961"/>
            <p:cNvSpPr/>
            <p:nvPr/>
          </p:nvSpPr>
          <p:spPr>
            <a:xfrm>
              <a:off x="1588750" y="53912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62" name="Shape 962"/>
            <p:cNvSpPr/>
            <p:nvPr/>
          </p:nvSpPr>
          <p:spPr>
            <a:xfrm>
              <a:off x="1588750" y="6896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63" name="Shape 963"/>
            <p:cNvSpPr/>
            <p:nvPr/>
          </p:nvSpPr>
          <p:spPr>
            <a:xfrm>
              <a:off x="1588750" y="11411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64" name="Shape 964"/>
            <p:cNvSpPr/>
            <p:nvPr/>
          </p:nvSpPr>
          <p:spPr>
            <a:xfrm>
              <a:off x="1588750" y="18937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65" name="Shape 965"/>
            <p:cNvSpPr/>
            <p:nvPr/>
          </p:nvSpPr>
          <p:spPr>
            <a:xfrm>
              <a:off x="1588750" y="20442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66" name="Shape 966"/>
            <p:cNvSpPr/>
            <p:nvPr/>
          </p:nvSpPr>
          <p:spPr>
            <a:xfrm>
              <a:off x="1588750" y="23452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67" name="Shape 967"/>
            <p:cNvSpPr/>
            <p:nvPr/>
          </p:nvSpPr>
          <p:spPr>
            <a:xfrm>
              <a:off x="1588750" y="30978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68" name="Shape 968"/>
            <p:cNvSpPr/>
            <p:nvPr/>
          </p:nvSpPr>
          <p:spPr>
            <a:xfrm>
              <a:off x="1588750" y="35493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69" name="Shape 969"/>
            <p:cNvSpPr/>
            <p:nvPr/>
          </p:nvSpPr>
          <p:spPr>
            <a:xfrm>
              <a:off x="1588750" y="53554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70" name="Shape 970"/>
            <p:cNvSpPr/>
            <p:nvPr/>
          </p:nvSpPr>
          <p:spPr>
            <a:xfrm>
              <a:off x="1739250" y="38862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71" name="Shape 971"/>
            <p:cNvSpPr/>
            <p:nvPr/>
          </p:nvSpPr>
          <p:spPr>
            <a:xfrm>
              <a:off x="1739250" y="6896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72" name="Shape 972"/>
            <p:cNvSpPr/>
            <p:nvPr/>
          </p:nvSpPr>
          <p:spPr>
            <a:xfrm>
              <a:off x="1739250" y="9906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73" name="Shape 973"/>
            <p:cNvSpPr/>
            <p:nvPr/>
          </p:nvSpPr>
          <p:spPr>
            <a:xfrm>
              <a:off x="1739250" y="159270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74" name="Shape 974"/>
            <p:cNvSpPr/>
            <p:nvPr/>
          </p:nvSpPr>
          <p:spPr>
            <a:xfrm>
              <a:off x="1739250" y="174322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75" name="Shape 975"/>
            <p:cNvSpPr/>
            <p:nvPr/>
          </p:nvSpPr>
          <p:spPr>
            <a:xfrm>
              <a:off x="1739250" y="20442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76" name="Shape 976"/>
            <p:cNvSpPr/>
            <p:nvPr/>
          </p:nvSpPr>
          <p:spPr>
            <a:xfrm>
              <a:off x="1739250" y="21947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77" name="Shape 977"/>
            <p:cNvSpPr/>
            <p:nvPr/>
          </p:nvSpPr>
          <p:spPr>
            <a:xfrm>
              <a:off x="1739250" y="23452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78" name="Shape 978"/>
            <p:cNvSpPr/>
            <p:nvPr/>
          </p:nvSpPr>
          <p:spPr>
            <a:xfrm>
              <a:off x="1739250" y="294730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79" name="Shape 979"/>
            <p:cNvSpPr/>
            <p:nvPr/>
          </p:nvSpPr>
          <p:spPr>
            <a:xfrm>
              <a:off x="1739250" y="30978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80" name="Shape 980"/>
            <p:cNvSpPr/>
            <p:nvPr/>
          </p:nvSpPr>
          <p:spPr>
            <a:xfrm>
              <a:off x="1739250" y="32483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81" name="Shape 981"/>
            <p:cNvSpPr/>
            <p:nvPr/>
          </p:nvSpPr>
          <p:spPr>
            <a:xfrm>
              <a:off x="1739250" y="385037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82" name="Shape 982"/>
            <p:cNvSpPr/>
            <p:nvPr/>
          </p:nvSpPr>
          <p:spPr>
            <a:xfrm>
              <a:off x="1739250" y="40008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83" name="Shape 983"/>
            <p:cNvSpPr/>
            <p:nvPr/>
          </p:nvSpPr>
          <p:spPr>
            <a:xfrm>
              <a:off x="1739250" y="44524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84" name="Shape 984"/>
            <p:cNvSpPr/>
            <p:nvPr/>
          </p:nvSpPr>
          <p:spPr>
            <a:xfrm>
              <a:off x="1739250" y="46029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85" name="Shape 985"/>
            <p:cNvSpPr/>
            <p:nvPr/>
          </p:nvSpPr>
          <p:spPr>
            <a:xfrm>
              <a:off x="1739250" y="47534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86" name="Shape 986"/>
            <p:cNvSpPr/>
            <p:nvPr/>
          </p:nvSpPr>
          <p:spPr>
            <a:xfrm>
              <a:off x="1739250" y="505445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87" name="Shape 987"/>
            <p:cNvSpPr/>
            <p:nvPr/>
          </p:nvSpPr>
          <p:spPr>
            <a:xfrm>
              <a:off x="1889750" y="53912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88" name="Shape 988"/>
            <p:cNvSpPr/>
            <p:nvPr/>
          </p:nvSpPr>
          <p:spPr>
            <a:xfrm>
              <a:off x="1889750" y="6896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89" name="Shape 989"/>
            <p:cNvSpPr/>
            <p:nvPr/>
          </p:nvSpPr>
          <p:spPr>
            <a:xfrm>
              <a:off x="1889750" y="9906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90" name="Shape 990"/>
            <p:cNvSpPr/>
            <p:nvPr/>
          </p:nvSpPr>
          <p:spPr>
            <a:xfrm>
              <a:off x="1889750" y="114117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91" name="Shape 991"/>
            <p:cNvSpPr/>
            <p:nvPr/>
          </p:nvSpPr>
          <p:spPr>
            <a:xfrm>
              <a:off x="1889750" y="129170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92" name="Shape 992"/>
            <p:cNvSpPr/>
            <p:nvPr/>
          </p:nvSpPr>
          <p:spPr>
            <a:xfrm>
              <a:off x="1889750" y="159270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93" name="Shape 993"/>
            <p:cNvSpPr/>
            <p:nvPr/>
          </p:nvSpPr>
          <p:spPr>
            <a:xfrm>
              <a:off x="1889750" y="324832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94" name="Shape 994"/>
            <p:cNvSpPr/>
            <p:nvPr/>
          </p:nvSpPr>
          <p:spPr>
            <a:xfrm>
              <a:off x="1889750" y="35493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95" name="Shape 995"/>
            <p:cNvSpPr/>
            <p:nvPr/>
          </p:nvSpPr>
          <p:spPr>
            <a:xfrm>
              <a:off x="1889750" y="36998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96" name="Shape 996"/>
            <p:cNvSpPr/>
            <p:nvPr/>
          </p:nvSpPr>
          <p:spPr>
            <a:xfrm>
              <a:off x="1889750" y="505445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97" name="Shape 997"/>
            <p:cNvSpPr/>
            <p:nvPr/>
          </p:nvSpPr>
          <p:spPr>
            <a:xfrm>
              <a:off x="1889750" y="535547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98" name="Shape 998"/>
            <p:cNvSpPr/>
            <p:nvPr/>
          </p:nvSpPr>
          <p:spPr>
            <a:xfrm>
              <a:off x="2040275" y="23812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99" name="Shape 999"/>
            <p:cNvSpPr/>
            <p:nvPr/>
          </p:nvSpPr>
          <p:spPr>
            <a:xfrm>
              <a:off x="2040275" y="539125"/>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00" name="Shape 1000"/>
            <p:cNvSpPr/>
            <p:nvPr/>
          </p:nvSpPr>
          <p:spPr>
            <a:xfrm>
              <a:off x="2040275" y="84015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01" name="Shape 1001"/>
            <p:cNvSpPr/>
            <p:nvPr/>
          </p:nvSpPr>
          <p:spPr>
            <a:xfrm>
              <a:off x="2040275" y="99067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02" name="Shape 1002"/>
            <p:cNvSpPr/>
            <p:nvPr/>
          </p:nvSpPr>
          <p:spPr>
            <a:xfrm>
              <a:off x="2040275" y="1592700"/>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03" name="Shape 1003"/>
            <p:cNvSpPr/>
            <p:nvPr/>
          </p:nvSpPr>
          <p:spPr>
            <a:xfrm>
              <a:off x="2040275" y="219475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04" name="Shape 1004"/>
            <p:cNvSpPr/>
            <p:nvPr/>
          </p:nvSpPr>
          <p:spPr>
            <a:xfrm>
              <a:off x="2040275" y="234527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05" name="Shape 1005"/>
            <p:cNvSpPr/>
            <p:nvPr/>
          </p:nvSpPr>
          <p:spPr>
            <a:xfrm>
              <a:off x="2040275" y="249577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06" name="Shape 1006"/>
            <p:cNvSpPr/>
            <p:nvPr/>
          </p:nvSpPr>
          <p:spPr>
            <a:xfrm>
              <a:off x="2040275" y="339885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07" name="Shape 1007"/>
            <p:cNvSpPr/>
            <p:nvPr/>
          </p:nvSpPr>
          <p:spPr>
            <a:xfrm>
              <a:off x="2040275" y="4151400"/>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08" name="Shape 1008"/>
            <p:cNvSpPr/>
            <p:nvPr/>
          </p:nvSpPr>
          <p:spPr>
            <a:xfrm>
              <a:off x="2040275" y="460292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09" name="Shape 1009"/>
            <p:cNvSpPr/>
            <p:nvPr/>
          </p:nvSpPr>
          <p:spPr>
            <a:xfrm>
              <a:off x="2040275" y="475345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10" name="Shape 1010"/>
            <p:cNvSpPr/>
            <p:nvPr/>
          </p:nvSpPr>
          <p:spPr>
            <a:xfrm>
              <a:off x="2040275" y="535547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11" name="Shape 1011"/>
            <p:cNvSpPr/>
            <p:nvPr/>
          </p:nvSpPr>
          <p:spPr>
            <a:xfrm>
              <a:off x="2190775" y="38862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12" name="Shape 1012"/>
            <p:cNvSpPr/>
            <p:nvPr/>
          </p:nvSpPr>
          <p:spPr>
            <a:xfrm>
              <a:off x="2190775" y="53912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13" name="Shape 1013"/>
            <p:cNvSpPr/>
            <p:nvPr/>
          </p:nvSpPr>
          <p:spPr>
            <a:xfrm>
              <a:off x="2190775" y="9906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14" name="Shape 1014"/>
            <p:cNvSpPr/>
            <p:nvPr/>
          </p:nvSpPr>
          <p:spPr>
            <a:xfrm>
              <a:off x="2190775" y="14422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15" name="Shape 1015"/>
            <p:cNvSpPr/>
            <p:nvPr/>
          </p:nvSpPr>
          <p:spPr>
            <a:xfrm>
              <a:off x="2190775" y="264627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16" name="Shape 1016"/>
            <p:cNvSpPr/>
            <p:nvPr/>
          </p:nvSpPr>
          <p:spPr>
            <a:xfrm>
              <a:off x="2190775" y="294730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17" name="Shape 1017"/>
            <p:cNvSpPr/>
            <p:nvPr/>
          </p:nvSpPr>
          <p:spPr>
            <a:xfrm>
              <a:off x="2190775" y="385037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18" name="Shape 1018"/>
            <p:cNvSpPr/>
            <p:nvPr/>
          </p:nvSpPr>
          <p:spPr>
            <a:xfrm>
              <a:off x="2190775" y="430190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19" name="Shape 1019"/>
            <p:cNvSpPr/>
            <p:nvPr/>
          </p:nvSpPr>
          <p:spPr>
            <a:xfrm>
              <a:off x="2190775" y="49039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20" name="Shape 1020"/>
            <p:cNvSpPr/>
            <p:nvPr/>
          </p:nvSpPr>
          <p:spPr>
            <a:xfrm>
              <a:off x="2341300" y="2381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21" name="Shape 1021"/>
            <p:cNvSpPr/>
            <p:nvPr/>
          </p:nvSpPr>
          <p:spPr>
            <a:xfrm>
              <a:off x="2341300" y="38862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22" name="Shape 1022"/>
            <p:cNvSpPr/>
            <p:nvPr/>
          </p:nvSpPr>
          <p:spPr>
            <a:xfrm>
              <a:off x="2341300" y="8401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23" name="Shape 1023"/>
            <p:cNvSpPr/>
            <p:nvPr/>
          </p:nvSpPr>
          <p:spPr>
            <a:xfrm>
              <a:off x="2341300" y="11411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24" name="Shape 1024"/>
            <p:cNvSpPr/>
            <p:nvPr/>
          </p:nvSpPr>
          <p:spPr>
            <a:xfrm>
              <a:off x="2341300" y="18937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25" name="Shape 1025"/>
            <p:cNvSpPr/>
            <p:nvPr/>
          </p:nvSpPr>
          <p:spPr>
            <a:xfrm>
              <a:off x="2341300" y="20442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26" name="Shape 1026"/>
            <p:cNvSpPr/>
            <p:nvPr/>
          </p:nvSpPr>
          <p:spPr>
            <a:xfrm>
              <a:off x="2341300" y="36998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27" name="Shape 1027"/>
            <p:cNvSpPr/>
            <p:nvPr/>
          </p:nvSpPr>
          <p:spPr>
            <a:xfrm>
              <a:off x="2341300" y="400087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28" name="Shape 1028"/>
            <p:cNvSpPr/>
            <p:nvPr/>
          </p:nvSpPr>
          <p:spPr>
            <a:xfrm>
              <a:off x="2491800" y="2381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29" name="Shape 1029"/>
            <p:cNvSpPr/>
            <p:nvPr/>
          </p:nvSpPr>
          <p:spPr>
            <a:xfrm>
              <a:off x="2491800" y="129170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30" name="Shape 1030"/>
            <p:cNvSpPr/>
            <p:nvPr/>
          </p:nvSpPr>
          <p:spPr>
            <a:xfrm>
              <a:off x="2491800" y="21947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31" name="Shape 1031"/>
            <p:cNvSpPr/>
            <p:nvPr/>
          </p:nvSpPr>
          <p:spPr>
            <a:xfrm>
              <a:off x="2491800" y="36998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32" name="Shape 1032"/>
            <p:cNvSpPr/>
            <p:nvPr/>
          </p:nvSpPr>
          <p:spPr>
            <a:xfrm>
              <a:off x="2491800" y="49039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33" name="Shape 1033"/>
            <p:cNvSpPr/>
            <p:nvPr/>
          </p:nvSpPr>
          <p:spPr>
            <a:xfrm>
              <a:off x="2642325" y="2381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34" name="Shape 1034"/>
            <p:cNvSpPr/>
            <p:nvPr/>
          </p:nvSpPr>
          <p:spPr>
            <a:xfrm>
              <a:off x="2642325" y="6896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35" name="Shape 1035"/>
            <p:cNvSpPr/>
            <p:nvPr/>
          </p:nvSpPr>
          <p:spPr>
            <a:xfrm>
              <a:off x="2642325" y="23452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36" name="Shape 1036"/>
            <p:cNvSpPr/>
            <p:nvPr/>
          </p:nvSpPr>
          <p:spPr>
            <a:xfrm>
              <a:off x="2642325" y="32483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37" name="Shape 1037"/>
            <p:cNvSpPr/>
            <p:nvPr/>
          </p:nvSpPr>
          <p:spPr>
            <a:xfrm>
              <a:off x="2642325" y="36998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38" name="Shape 1038"/>
            <p:cNvSpPr/>
            <p:nvPr/>
          </p:nvSpPr>
          <p:spPr>
            <a:xfrm>
              <a:off x="2792825" y="430190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39" name="Shape 1039"/>
            <p:cNvSpPr/>
            <p:nvPr/>
          </p:nvSpPr>
          <p:spPr>
            <a:xfrm>
              <a:off x="2943325" y="14422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40" name="Shape 1040"/>
            <p:cNvSpPr/>
            <p:nvPr/>
          </p:nvSpPr>
          <p:spPr>
            <a:xfrm>
              <a:off x="2943325" y="264627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41" name="Shape 1041"/>
            <p:cNvSpPr/>
            <p:nvPr/>
          </p:nvSpPr>
          <p:spPr>
            <a:xfrm>
              <a:off x="3093850" y="5054450"/>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42" name="Shape 1042"/>
            <p:cNvSpPr/>
            <p:nvPr/>
          </p:nvSpPr>
          <p:spPr>
            <a:xfrm>
              <a:off x="3394875" y="24957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43" name="Shape 1043"/>
            <p:cNvSpPr/>
            <p:nvPr/>
          </p:nvSpPr>
          <p:spPr>
            <a:xfrm>
              <a:off x="3545375" y="49039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1563"/>
        <p:cNvGrpSpPr/>
        <p:nvPr/>
      </p:nvGrpSpPr>
      <p:grpSpPr>
        <a:xfrm>
          <a:off x="0" y="0"/>
          <a:ext cx="0" cy="0"/>
          <a:chOff x="0" y="0"/>
          <a:chExt cx="0" cy="0"/>
        </a:xfrm>
      </p:grpSpPr>
      <p:sp>
        <p:nvSpPr>
          <p:cNvPr id="1564" name="Shape 1564"/>
          <p:cNvSpPr txBox="1">
            <a:spLocks noGrp="1"/>
          </p:cNvSpPr>
          <p:nvPr>
            <p:ph type="title"/>
          </p:nvPr>
        </p:nvSpPr>
        <p:spPr>
          <a:xfrm>
            <a:off x="718300" y="739375"/>
            <a:ext cx="6761100" cy="857400"/>
          </a:xfrm>
          <a:prstGeom prst="rect">
            <a:avLst/>
          </a:prstGeom>
        </p:spPr>
        <p:txBody>
          <a:bodyPr spcFirstLastPara="1" wrap="square" lIns="91425" tIns="91425" rIns="91425" bIns="91425" anchor="b" anchorCtr="0"/>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1565" name="Shape 1565"/>
          <p:cNvSpPr txBox="1">
            <a:spLocks noGrp="1"/>
          </p:cNvSpPr>
          <p:nvPr>
            <p:ph type="body" idx="1"/>
          </p:nvPr>
        </p:nvSpPr>
        <p:spPr>
          <a:xfrm>
            <a:off x="718300" y="1733550"/>
            <a:ext cx="6761100" cy="2980500"/>
          </a:xfrm>
          <a:prstGeom prst="rect">
            <a:avLst/>
          </a:prstGeom>
        </p:spPr>
        <p:txBody>
          <a:bodyPr spcFirstLastPara="1" wrap="square" lIns="91425" tIns="91425" rIns="91425" bIns="91425" anchor="t" anchorCtr="0"/>
          <a:lstStyle>
            <a:lvl1pPr marL="457200" lvl="0" indent="-381000">
              <a:spcBef>
                <a:spcPts val="600"/>
              </a:spcBef>
              <a:spcAft>
                <a:spcPts val="0"/>
              </a:spcAft>
              <a:buSzPts val="24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a:lvl4pPr>
            <a:lvl5pPr marL="2286000" lvl="4" indent="-381000">
              <a:spcBef>
                <a:spcPts val="0"/>
              </a:spcBef>
              <a:spcAft>
                <a:spcPts val="0"/>
              </a:spcAft>
              <a:buSzPts val="2400"/>
              <a:buChar char="▫"/>
              <a:defRPr/>
            </a:lvl5pPr>
            <a:lvl6pPr marL="2743200" lvl="5" indent="-381000">
              <a:spcBef>
                <a:spcPts val="0"/>
              </a:spcBef>
              <a:spcAft>
                <a:spcPts val="0"/>
              </a:spcAft>
              <a:buSzPts val="2400"/>
              <a:buChar char="▫"/>
              <a:defRPr/>
            </a:lvl6pPr>
            <a:lvl7pPr marL="3200400" lvl="6" indent="-381000">
              <a:spcBef>
                <a:spcPts val="0"/>
              </a:spcBef>
              <a:spcAft>
                <a:spcPts val="0"/>
              </a:spcAft>
              <a:buSzPts val="2400"/>
              <a:buChar char="●"/>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endParaRPr/>
          </a:p>
        </p:txBody>
      </p:sp>
      <p:grpSp>
        <p:nvGrpSpPr>
          <p:cNvPr id="1566" name="Shape 1566"/>
          <p:cNvGrpSpPr/>
          <p:nvPr/>
        </p:nvGrpSpPr>
        <p:grpSpPr>
          <a:xfrm rot="10800000">
            <a:off x="8851487" y="28707"/>
            <a:ext cx="264012" cy="5086302"/>
            <a:chOff x="5307800" y="238125"/>
            <a:chExt cx="271925" cy="5238750"/>
          </a:xfrm>
        </p:grpSpPr>
        <p:sp>
          <p:nvSpPr>
            <p:cNvPr id="1567" name="Shape 1567"/>
            <p:cNvSpPr/>
            <p:nvPr/>
          </p:nvSpPr>
          <p:spPr>
            <a:xfrm>
              <a:off x="5307800" y="23812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68" name="Shape 1568"/>
            <p:cNvSpPr/>
            <p:nvPr/>
          </p:nvSpPr>
          <p:spPr>
            <a:xfrm>
              <a:off x="5307800" y="38862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69" name="Shape 1569"/>
            <p:cNvSpPr/>
            <p:nvPr/>
          </p:nvSpPr>
          <p:spPr>
            <a:xfrm>
              <a:off x="5307800" y="53912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70" name="Shape 1570"/>
            <p:cNvSpPr/>
            <p:nvPr/>
          </p:nvSpPr>
          <p:spPr>
            <a:xfrm>
              <a:off x="5307800" y="6896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71" name="Shape 1571"/>
            <p:cNvSpPr/>
            <p:nvPr/>
          </p:nvSpPr>
          <p:spPr>
            <a:xfrm>
              <a:off x="5307800" y="8401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72" name="Shape 1572"/>
            <p:cNvSpPr/>
            <p:nvPr/>
          </p:nvSpPr>
          <p:spPr>
            <a:xfrm>
              <a:off x="5307800" y="9906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73" name="Shape 1573"/>
            <p:cNvSpPr/>
            <p:nvPr/>
          </p:nvSpPr>
          <p:spPr>
            <a:xfrm>
              <a:off x="5307800" y="114117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74" name="Shape 1574"/>
            <p:cNvSpPr/>
            <p:nvPr/>
          </p:nvSpPr>
          <p:spPr>
            <a:xfrm>
              <a:off x="5307800" y="129170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75" name="Shape 1575"/>
            <p:cNvSpPr/>
            <p:nvPr/>
          </p:nvSpPr>
          <p:spPr>
            <a:xfrm>
              <a:off x="5307800" y="14422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76" name="Shape 1576"/>
            <p:cNvSpPr/>
            <p:nvPr/>
          </p:nvSpPr>
          <p:spPr>
            <a:xfrm>
              <a:off x="5307800" y="159270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77" name="Shape 1577"/>
            <p:cNvSpPr/>
            <p:nvPr/>
          </p:nvSpPr>
          <p:spPr>
            <a:xfrm>
              <a:off x="5307800" y="174322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78" name="Shape 1578"/>
            <p:cNvSpPr/>
            <p:nvPr/>
          </p:nvSpPr>
          <p:spPr>
            <a:xfrm>
              <a:off x="5307800" y="189372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79" name="Shape 1579"/>
            <p:cNvSpPr/>
            <p:nvPr/>
          </p:nvSpPr>
          <p:spPr>
            <a:xfrm>
              <a:off x="5307800" y="20442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80" name="Shape 1580"/>
            <p:cNvSpPr/>
            <p:nvPr/>
          </p:nvSpPr>
          <p:spPr>
            <a:xfrm>
              <a:off x="5307800" y="21947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81" name="Shape 1581"/>
            <p:cNvSpPr/>
            <p:nvPr/>
          </p:nvSpPr>
          <p:spPr>
            <a:xfrm>
              <a:off x="5307800" y="23452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82" name="Shape 1582"/>
            <p:cNvSpPr/>
            <p:nvPr/>
          </p:nvSpPr>
          <p:spPr>
            <a:xfrm>
              <a:off x="5307800" y="249577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83" name="Shape 1583"/>
            <p:cNvSpPr/>
            <p:nvPr/>
          </p:nvSpPr>
          <p:spPr>
            <a:xfrm>
              <a:off x="5307800" y="264627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84" name="Shape 1584"/>
            <p:cNvSpPr/>
            <p:nvPr/>
          </p:nvSpPr>
          <p:spPr>
            <a:xfrm>
              <a:off x="5307800" y="27968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85" name="Shape 1585"/>
            <p:cNvSpPr/>
            <p:nvPr/>
          </p:nvSpPr>
          <p:spPr>
            <a:xfrm>
              <a:off x="5307800" y="294730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86" name="Shape 1586"/>
            <p:cNvSpPr/>
            <p:nvPr/>
          </p:nvSpPr>
          <p:spPr>
            <a:xfrm>
              <a:off x="5307800" y="309782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87" name="Shape 1587"/>
            <p:cNvSpPr/>
            <p:nvPr/>
          </p:nvSpPr>
          <p:spPr>
            <a:xfrm>
              <a:off x="5307800" y="324832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88" name="Shape 1588"/>
            <p:cNvSpPr/>
            <p:nvPr/>
          </p:nvSpPr>
          <p:spPr>
            <a:xfrm>
              <a:off x="5307800" y="33988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89" name="Shape 1589"/>
            <p:cNvSpPr/>
            <p:nvPr/>
          </p:nvSpPr>
          <p:spPr>
            <a:xfrm>
              <a:off x="5307800" y="35493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90" name="Shape 1590"/>
            <p:cNvSpPr/>
            <p:nvPr/>
          </p:nvSpPr>
          <p:spPr>
            <a:xfrm>
              <a:off x="5307800" y="36998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91" name="Shape 1591"/>
            <p:cNvSpPr/>
            <p:nvPr/>
          </p:nvSpPr>
          <p:spPr>
            <a:xfrm>
              <a:off x="5307800" y="385037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92" name="Shape 1592"/>
            <p:cNvSpPr/>
            <p:nvPr/>
          </p:nvSpPr>
          <p:spPr>
            <a:xfrm>
              <a:off x="5307800" y="400087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93" name="Shape 1593"/>
            <p:cNvSpPr/>
            <p:nvPr/>
          </p:nvSpPr>
          <p:spPr>
            <a:xfrm>
              <a:off x="5307800" y="41514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94" name="Shape 1594"/>
            <p:cNvSpPr/>
            <p:nvPr/>
          </p:nvSpPr>
          <p:spPr>
            <a:xfrm>
              <a:off x="5307800" y="430190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95" name="Shape 1595"/>
            <p:cNvSpPr/>
            <p:nvPr/>
          </p:nvSpPr>
          <p:spPr>
            <a:xfrm>
              <a:off x="5307800" y="445242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96" name="Shape 1596"/>
            <p:cNvSpPr/>
            <p:nvPr/>
          </p:nvSpPr>
          <p:spPr>
            <a:xfrm>
              <a:off x="5307800" y="460292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97" name="Shape 1597"/>
            <p:cNvSpPr/>
            <p:nvPr/>
          </p:nvSpPr>
          <p:spPr>
            <a:xfrm>
              <a:off x="5307800" y="47534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98" name="Shape 1598"/>
            <p:cNvSpPr/>
            <p:nvPr/>
          </p:nvSpPr>
          <p:spPr>
            <a:xfrm>
              <a:off x="5307800" y="49039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99" name="Shape 1599"/>
            <p:cNvSpPr/>
            <p:nvPr/>
          </p:nvSpPr>
          <p:spPr>
            <a:xfrm>
              <a:off x="5307800" y="505445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00" name="Shape 1600"/>
            <p:cNvSpPr/>
            <p:nvPr/>
          </p:nvSpPr>
          <p:spPr>
            <a:xfrm>
              <a:off x="5307800" y="520497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01" name="Shape 1601"/>
            <p:cNvSpPr/>
            <p:nvPr/>
          </p:nvSpPr>
          <p:spPr>
            <a:xfrm>
              <a:off x="5307800" y="535547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02" name="Shape 1602"/>
            <p:cNvSpPr/>
            <p:nvPr/>
          </p:nvSpPr>
          <p:spPr>
            <a:xfrm>
              <a:off x="5458325" y="23812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03" name="Shape 1603"/>
            <p:cNvSpPr/>
            <p:nvPr/>
          </p:nvSpPr>
          <p:spPr>
            <a:xfrm>
              <a:off x="5458325" y="539125"/>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04" name="Shape 1604"/>
            <p:cNvSpPr/>
            <p:nvPr/>
          </p:nvSpPr>
          <p:spPr>
            <a:xfrm>
              <a:off x="5458325" y="99067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05" name="Shape 1605"/>
            <p:cNvSpPr/>
            <p:nvPr/>
          </p:nvSpPr>
          <p:spPr>
            <a:xfrm>
              <a:off x="5458325" y="114117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06" name="Shape 1606"/>
            <p:cNvSpPr/>
            <p:nvPr/>
          </p:nvSpPr>
          <p:spPr>
            <a:xfrm>
              <a:off x="5458325" y="1442200"/>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07" name="Shape 1607"/>
            <p:cNvSpPr/>
            <p:nvPr/>
          </p:nvSpPr>
          <p:spPr>
            <a:xfrm>
              <a:off x="5458325" y="1592700"/>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08" name="Shape 1608"/>
            <p:cNvSpPr/>
            <p:nvPr/>
          </p:nvSpPr>
          <p:spPr>
            <a:xfrm>
              <a:off x="5458325" y="219475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09" name="Shape 1609"/>
            <p:cNvSpPr/>
            <p:nvPr/>
          </p:nvSpPr>
          <p:spPr>
            <a:xfrm>
              <a:off x="5458325" y="234527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10" name="Shape 1610"/>
            <p:cNvSpPr/>
            <p:nvPr/>
          </p:nvSpPr>
          <p:spPr>
            <a:xfrm>
              <a:off x="5458325" y="249577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11" name="Shape 1611"/>
            <p:cNvSpPr/>
            <p:nvPr/>
          </p:nvSpPr>
          <p:spPr>
            <a:xfrm>
              <a:off x="5458325" y="2646275"/>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12" name="Shape 1612"/>
            <p:cNvSpPr/>
            <p:nvPr/>
          </p:nvSpPr>
          <p:spPr>
            <a:xfrm>
              <a:off x="5458325" y="2947300"/>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13" name="Shape 1613"/>
            <p:cNvSpPr/>
            <p:nvPr/>
          </p:nvSpPr>
          <p:spPr>
            <a:xfrm>
              <a:off x="5458325" y="324832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14" name="Shape 1614"/>
            <p:cNvSpPr/>
            <p:nvPr/>
          </p:nvSpPr>
          <p:spPr>
            <a:xfrm>
              <a:off x="5458325" y="339885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15" name="Shape 1615"/>
            <p:cNvSpPr/>
            <p:nvPr/>
          </p:nvSpPr>
          <p:spPr>
            <a:xfrm>
              <a:off x="5458325" y="369987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16" name="Shape 1616"/>
            <p:cNvSpPr/>
            <p:nvPr/>
          </p:nvSpPr>
          <p:spPr>
            <a:xfrm>
              <a:off x="5458325" y="385037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17" name="Shape 1617"/>
            <p:cNvSpPr/>
            <p:nvPr/>
          </p:nvSpPr>
          <p:spPr>
            <a:xfrm>
              <a:off x="5458325" y="4000875"/>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18" name="Shape 1618"/>
            <p:cNvSpPr/>
            <p:nvPr/>
          </p:nvSpPr>
          <p:spPr>
            <a:xfrm>
              <a:off x="5458325" y="4151400"/>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19" name="Shape 1619"/>
            <p:cNvSpPr/>
            <p:nvPr/>
          </p:nvSpPr>
          <p:spPr>
            <a:xfrm>
              <a:off x="5458325" y="460292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20" name="Shape 1620"/>
            <p:cNvSpPr/>
            <p:nvPr/>
          </p:nvSpPr>
          <p:spPr>
            <a:xfrm>
              <a:off x="5458325" y="475345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21" name="Shape 1621"/>
            <p:cNvSpPr/>
            <p:nvPr/>
          </p:nvSpPr>
          <p:spPr>
            <a:xfrm>
              <a:off x="5458325" y="5054450"/>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22" name="Shape 1622"/>
            <p:cNvSpPr/>
            <p:nvPr/>
          </p:nvSpPr>
          <p:spPr>
            <a:xfrm>
              <a:off x="5458325" y="520497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23" name="Shape 1623"/>
            <p:cNvSpPr/>
            <p:nvPr/>
          </p:nvSpPr>
          <p:spPr>
            <a:xfrm>
              <a:off x="5458325" y="535547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624" name="Shape 1624"/>
          <p:cNvGrpSpPr/>
          <p:nvPr/>
        </p:nvGrpSpPr>
        <p:grpSpPr>
          <a:xfrm rot="10800000">
            <a:off x="7828571" y="28707"/>
            <a:ext cx="1140783" cy="5086302"/>
            <a:chOff x="5458325" y="238125"/>
            <a:chExt cx="1174975" cy="5238750"/>
          </a:xfrm>
        </p:grpSpPr>
        <p:sp>
          <p:nvSpPr>
            <p:cNvPr id="1625" name="Shape 1625"/>
            <p:cNvSpPr/>
            <p:nvPr/>
          </p:nvSpPr>
          <p:spPr>
            <a:xfrm>
              <a:off x="5458325" y="38862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26" name="Shape 1626"/>
            <p:cNvSpPr/>
            <p:nvPr/>
          </p:nvSpPr>
          <p:spPr>
            <a:xfrm>
              <a:off x="5458325" y="68965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27" name="Shape 1627"/>
            <p:cNvSpPr/>
            <p:nvPr/>
          </p:nvSpPr>
          <p:spPr>
            <a:xfrm>
              <a:off x="5458325" y="84015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28" name="Shape 1628"/>
            <p:cNvSpPr/>
            <p:nvPr/>
          </p:nvSpPr>
          <p:spPr>
            <a:xfrm>
              <a:off x="5458325" y="129170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29" name="Shape 1629"/>
            <p:cNvSpPr/>
            <p:nvPr/>
          </p:nvSpPr>
          <p:spPr>
            <a:xfrm>
              <a:off x="5458325" y="174322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30" name="Shape 1630"/>
            <p:cNvSpPr/>
            <p:nvPr/>
          </p:nvSpPr>
          <p:spPr>
            <a:xfrm>
              <a:off x="5458325" y="189372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31" name="Shape 1631"/>
            <p:cNvSpPr/>
            <p:nvPr/>
          </p:nvSpPr>
          <p:spPr>
            <a:xfrm>
              <a:off x="5458325" y="204425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32" name="Shape 1632"/>
            <p:cNvSpPr/>
            <p:nvPr/>
          </p:nvSpPr>
          <p:spPr>
            <a:xfrm>
              <a:off x="5458325" y="2796800"/>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33" name="Shape 1633"/>
            <p:cNvSpPr/>
            <p:nvPr/>
          </p:nvSpPr>
          <p:spPr>
            <a:xfrm>
              <a:off x="5458325" y="309782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34" name="Shape 1634"/>
            <p:cNvSpPr/>
            <p:nvPr/>
          </p:nvSpPr>
          <p:spPr>
            <a:xfrm>
              <a:off x="5458325" y="354935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35" name="Shape 1635"/>
            <p:cNvSpPr/>
            <p:nvPr/>
          </p:nvSpPr>
          <p:spPr>
            <a:xfrm>
              <a:off x="5458325" y="430190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36" name="Shape 1636"/>
            <p:cNvSpPr/>
            <p:nvPr/>
          </p:nvSpPr>
          <p:spPr>
            <a:xfrm>
              <a:off x="5458325" y="445242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37" name="Shape 1637"/>
            <p:cNvSpPr/>
            <p:nvPr/>
          </p:nvSpPr>
          <p:spPr>
            <a:xfrm>
              <a:off x="5458325" y="490395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38" name="Shape 1638"/>
            <p:cNvSpPr/>
            <p:nvPr/>
          </p:nvSpPr>
          <p:spPr>
            <a:xfrm>
              <a:off x="5608825" y="2381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39" name="Shape 1639"/>
            <p:cNvSpPr/>
            <p:nvPr/>
          </p:nvSpPr>
          <p:spPr>
            <a:xfrm>
              <a:off x="5608825" y="53912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40" name="Shape 1640"/>
            <p:cNvSpPr/>
            <p:nvPr/>
          </p:nvSpPr>
          <p:spPr>
            <a:xfrm>
              <a:off x="5608825" y="6896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41" name="Shape 1641"/>
            <p:cNvSpPr/>
            <p:nvPr/>
          </p:nvSpPr>
          <p:spPr>
            <a:xfrm>
              <a:off x="5608825" y="8401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42" name="Shape 1642"/>
            <p:cNvSpPr/>
            <p:nvPr/>
          </p:nvSpPr>
          <p:spPr>
            <a:xfrm>
              <a:off x="5608825" y="9906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43" name="Shape 1643"/>
            <p:cNvSpPr/>
            <p:nvPr/>
          </p:nvSpPr>
          <p:spPr>
            <a:xfrm>
              <a:off x="5608825" y="11411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44" name="Shape 1644"/>
            <p:cNvSpPr/>
            <p:nvPr/>
          </p:nvSpPr>
          <p:spPr>
            <a:xfrm>
              <a:off x="5608825" y="129170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45" name="Shape 1645"/>
            <p:cNvSpPr/>
            <p:nvPr/>
          </p:nvSpPr>
          <p:spPr>
            <a:xfrm>
              <a:off x="5608825" y="14422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46" name="Shape 1646"/>
            <p:cNvSpPr/>
            <p:nvPr/>
          </p:nvSpPr>
          <p:spPr>
            <a:xfrm>
              <a:off x="5608825" y="159270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47" name="Shape 1647"/>
            <p:cNvSpPr/>
            <p:nvPr/>
          </p:nvSpPr>
          <p:spPr>
            <a:xfrm>
              <a:off x="5608825" y="174322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48" name="Shape 1648"/>
            <p:cNvSpPr/>
            <p:nvPr/>
          </p:nvSpPr>
          <p:spPr>
            <a:xfrm>
              <a:off x="5608825" y="18937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49" name="Shape 1649"/>
            <p:cNvSpPr/>
            <p:nvPr/>
          </p:nvSpPr>
          <p:spPr>
            <a:xfrm>
              <a:off x="5608825" y="20442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50" name="Shape 1650"/>
            <p:cNvSpPr/>
            <p:nvPr/>
          </p:nvSpPr>
          <p:spPr>
            <a:xfrm>
              <a:off x="5608825" y="21947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51" name="Shape 1651"/>
            <p:cNvSpPr/>
            <p:nvPr/>
          </p:nvSpPr>
          <p:spPr>
            <a:xfrm>
              <a:off x="5608825" y="24957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52" name="Shape 1652"/>
            <p:cNvSpPr/>
            <p:nvPr/>
          </p:nvSpPr>
          <p:spPr>
            <a:xfrm>
              <a:off x="5608825" y="26462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53" name="Shape 1653"/>
            <p:cNvSpPr/>
            <p:nvPr/>
          </p:nvSpPr>
          <p:spPr>
            <a:xfrm>
              <a:off x="5608825" y="294730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54" name="Shape 1654"/>
            <p:cNvSpPr/>
            <p:nvPr/>
          </p:nvSpPr>
          <p:spPr>
            <a:xfrm>
              <a:off x="5608825" y="30978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55" name="Shape 1655"/>
            <p:cNvSpPr/>
            <p:nvPr/>
          </p:nvSpPr>
          <p:spPr>
            <a:xfrm>
              <a:off x="5608825" y="32483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56" name="Shape 1656"/>
            <p:cNvSpPr/>
            <p:nvPr/>
          </p:nvSpPr>
          <p:spPr>
            <a:xfrm>
              <a:off x="5608825" y="33988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57" name="Shape 1657"/>
            <p:cNvSpPr/>
            <p:nvPr/>
          </p:nvSpPr>
          <p:spPr>
            <a:xfrm>
              <a:off x="5608825" y="35493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58" name="Shape 1658"/>
            <p:cNvSpPr/>
            <p:nvPr/>
          </p:nvSpPr>
          <p:spPr>
            <a:xfrm>
              <a:off x="5608825" y="36998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59" name="Shape 1659"/>
            <p:cNvSpPr/>
            <p:nvPr/>
          </p:nvSpPr>
          <p:spPr>
            <a:xfrm>
              <a:off x="5608825" y="385037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60" name="Shape 1660"/>
            <p:cNvSpPr/>
            <p:nvPr/>
          </p:nvSpPr>
          <p:spPr>
            <a:xfrm>
              <a:off x="5608825" y="40008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61" name="Shape 1661"/>
            <p:cNvSpPr/>
            <p:nvPr/>
          </p:nvSpPr>
          <p:spPr>
            <a:xfrm>
              <a:off x="5608825" y="430190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62" name="Shape 1662"/>
            <p:cNvSpPr/>
            <p:nvPr/>
          </p:nvSpPr>
          <p:spPr>
            <a:xfrm>
              <a:off x="5608825" y="44524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63" name="Shape 1663"/>
            <p:cNvSpPr/>
            <p:nvPr/>
          </p:nvSpPr>
          <p:spPr>
            <a:xfrm>
              <a:off x="5608825" y="46029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64" name="Shape 1664"/>
            <p:cNvSpPr/>
            <p:nvPr/>
          </p:nvSpPr>
          <p:spPr>
            <a:xfrm>
              <a:off x="5608825" y="47534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65" name="Shape 1665"/>
            <p:cNvSpPr/>
            <p:nvPr/>
          </p:nvSpPr>
          <p:spPr>
            <a:xfrm>
              <a:off x="5608825" y="49039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66" name="Shape 1666"/>
            <p:cNvSpPr/>
            <p:nvPr/>
          </p:nvSpPr>
          <p:spPr>
            <a:xfrm>
              <a:off x="5608825" y="505445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67" name="Shape 1667"/>
            <p:cNvSpPr/>
            <p:nvPr/>
          </p:nvSpPr>
          <p:spPr>
            <a:xfrm>
              <a:off x="5608825" y="520497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68" name="Shape 1668"/>
            <p:cNvSpPr/>
            <p:nvPr/>
          </p:nvSpPr>
          <p:spPr>
            <a:xfrm>
              <a:off x="5608825" y="53554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69" name="Shape 1669"/>
            <p:cNvSpPr/>
            <p:nvPr/>
          </p:nvSpPr>
          <p:spPr>
            <a:xfrm>
              <a:off x="5759350" y="2381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70" name="Shape 1670"/>
            <p:cNvSpPr/>
            <p:nvPr/>
          </p:nvSpPr>
          <p:spPr>
            <a:xfrm>
              <a:off x="5759350" y="8401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71" name="Shape 1671"/>
            <p:cNvSpPr/>
            <p:nvPr/>
          </p:nvSpPr>
          <p:spPr>
            <a:xfrm>
              <a:off x="5759350" y="11411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72" name="Shape 1672"/>
            <p:cNvSpPr/>
            <p:nvPr/>
          </p:nvSpPr>
          <p:spPr>
            <a:xfrm>
              <a:off x="5759350" y="14422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73" name="Shape 1673"/>
            <p:cNvSpPr/>
            <p:nvPr/>
          </p:nvSpPr>
          <p:spPr>
            <a:xfrm>
              <a:off x="5759350" y="18937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74" name="Shape 1674"/>
            <p:cNvSpPr/>
            <p:nvPr/>
          </p:nvSpPr>
          <p:spPr>
            <a:xfrm>
              <a:off x="5759350" y="24957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75" name="Shape 1675"/>
            <p:cNvSpPr/>
            <p:nvPr/>
          </p:nvSpPr>
          <p:spPr>
            <a:xfrm>
              <a:off x="5759350" y="264627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76" name="Shape 1676"/>
            <p:cNvSpPr/>
            <p:nvPr/>
          </p:nvSpPr>
          <p:spPr>
            <a:xfrm>
              <a:off x="5759350" y="36998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77" name="Shape 1677"/>
            <p:cNvSpPr/>
            <p:nvPr/>
          </p:nvSpPr>
          <p:spPr>
            <a:xfrm>
              <a:off x="5759350" y="41514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78" name="Shape 1678"/>
            <p:cNvSpPr/>
            <p:nvPr/>
          </p:nvSpPr>
          <p:spPr>
            <a:xfrm>
              <a:off x="5759350" y="49039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79" name="Shape 1679"/>
            <p:cNvSpPr/>
            <p:nvPr/>
          </p:nvSpPr>
          <p:spPr>
            <a:xfrm>
              <a:off x="5759350" y="53554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80" name="Shape 1680"/>
            <p:cNvSpPr/>
            <p:nvPr/>
          </p:nvSpPr>
          <p:spPr>
            <a:xfrm>
              <a:off x="5909850" y="6896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81" name="Shape 1681"/>
            <p:cNvSpPr/>
            <p:nvPr/>
          </p:nvSpPr>
          <p:spPr>
            <a:xfrm>
              <a:off x="5909850" y="18937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82" name="Shape 1682"/>
            <p:cNvSpPr/>
            <p:nvPr/>
          </p:nvSpPr>
          <p:spPr>
            <a:xfrm>
              <a:off x="5909850" y="27968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83" name="Shape 1683"/>
            <p:cNvSpPr/>
            <p:nvPr/>
          </p:nvSpPr>
          <p:spPr>
            <a:xfrm>
              <a:off x="6060375" y="47534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84" name="Shape 1684"/>
            <p:cNvSpPr/>
            <p:nvPr/>
          </p:nvSpPr>
          <p:spPr>
            <a:xfrm>
              <a:off x="6210875" y="26462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85" name="Shape 1685"/>
            <p:cNvSpPr/>
            <p:nvPr/>
          </p:nvSpPr>
          <p:spPr>
            <a:xfrm>
              <a:off x="6210875" y="520497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86" name="Shape 1686"/>
            <p:cNvSpPr/>
            <p:nvPr/>
          </p:nvSpPr>
          <p:spPr>
            <a:xfrm>
              <a:off x="6511900" y="99067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687" name="Shape 1687"/>
          <p:cNvGrpSpPr/>
          <p:nvPr/>
        </p:nvGrpSpPr>
        <p:grpSpPr>
          <a:xfrm rot="10800000">
            <a:off x="7682451" y="28707"/>
            <a:ext cx="994639" cy="4940182"/>
            <a:chOff x="5759350" y="388625"/>
            <a:chExt cx="1024450" cy="5088250"/>
          </a:xfrm>
        </p:grpSpPr>
        <p:sp>
          <p:nvSpPr>
            <p:cNvPr id="1688" name="Shape 1688"/>
            <p:cNvSpPr/>
            <p:nvPr/>
          </p:nvSpPr>
          <p:spPr>
            <a:xfrm>
              <a:off x="5759350" y="53912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89" name="Shape 1689"/>
            <p:cNvSpPr/>
            <p:nvPr/>
          </p:nvSpPr>
          <p:spPr>
            <a:xfrm>
              <a:off x="5759350" y="129170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90" name="Shape 1690"/>
            <p:cNvSpPr/>
            <p:nvPr/>
          </p:nvSpPr>
          <p:spPr>
            <a:xfrm>
              <a:off x="5759350" y="27968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91" name="Shape 1691"/>
            <p:cNvSpPr/>
            <p:nvPr/>
          </p:nvSpPr>
          <p:spPr>
            <a:xfrm>
              <a:off x="5759350" y="33988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92" name="Shape 1692"/>
            <p:cNvSpPr/>
            <p:nvPr/>
          </p:nvSpPr>
          <p:spPr>
            <a:xfrm>
              <a:off x="5759350" y="35493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93" name="Shape 1693"/>
            <p:cNvSpPr/>
            <p:nvPr/>
          </p:nvSpPr>
          <p:spPr>
            <a:xfrm>
              <a:off x="5759350" y="430190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94" name="Shape 1694"/>
            <p:cNvSpPr/>
            <p:nvPr/>
          </p:nvSpPr>
          <p:spPr>
            <a:xfrm>
              <a:off x="5759350" y="520497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95" name="Shape 1695"/>
            <p:cNvSpPr/>
            <p:nvPr/>
          </p:nvSpPr>
          <p:spPr>
            <a:xfrm>
              <a:off x="5909850" y="38862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96" name="Shape 1696"/>
            <p:cNvSpPr/>
            <p:nvPr/>
          </p:nvSpPr>
          <p:spPr>
            <a:xfrm>
              <a:off x="5909850" y="11411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97" name="Shape 1697"/>
            <p:cNvSpPr/>
            <p:nvPr/>
          </p:nvSpPr>
          <p:spPr>
            <a:xfrm>
              <a:off x="5909850" y="129170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98" name="Shape 1698"/>
            <p:cNvSpPr/>
            <p:nvPr/>
          </p:nvSpPr>
          <p:spPr>
            <a:xfrm>
              <a:off x="5909850" y="14422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99" name="Shape 1699"/>
            <p:cNvSpPr/>
            <p:nvPr/>
          </p:nvSpPr>
          <p:spPr>
            <a:xfrm>
              <a:off x="5909850" y="174322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00" name="Shape 1700"/>
            <p:cNvSpPr/>
            <p:nvPr/>
          </p:nvSpPr>
          <p:spPr>
            <a:xfrm>
              <a:off x="5909850" y="20442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01" name="Shape 1701"/>
            <p:cNvSpPr/>
            <p:nvPr/>
          </p:nvSpPr>
          <p:spPr>
            <a:xfrm>
              <a:off x="5909850" y="26462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02" name="Shape 1702"/>
            <p:cNvSpPr/>
            <p:nvPr/>
          </p:nvSpPr>
          <p:spPr>
            <a:xfrm>
              <a:off x="5909850" y="294730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03" name="Shape 1703"/>
            <p:cNvSpPr/>
            <p:nvPr/>
          </p:nvSpPr>
          <p:spPr>
            <a:xfrm>
              <a:off x="5909850" y="30978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04" name="Shape 1704"/>
            <p:cNvSpPr/>
            <p:nvPr/>
          </p:nvSpPr>
          <p:spPr>
            <a:xfrm>
              <a:off x="5909850" y="32483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05" name="Shape 1705"/>
            <p:cNvSpPr/>
            <p:nvPr/>
          </p:nvSpPr>
          <p:spPr>
            <a:xfrm>
              <a:off x="5909850" y="35493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06" name="Shape 1706"/>
            <p:cNvSpPr/>
            <p:nvPr/>
          </p:nvSpPr>
          <p:spPr>
            <a:xfrm>
              <a:off x="5909850" y="36998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07" name="Shape 1707"/>
            <p:cNvSpPr/>
            <p:nvPr/>
          </p:nvSpPr>
          <p:spPr>
            <a:xfrm>
              <a:off x="5909850" y="385037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08" name="Shape 1708"/>
            <p:cNvSpPr/>
            <p:nvPr/>
          </p:nvSpPr>
          <p:spPr>
            <a:xfrm>
              <a:off x="5909850" y="40008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09" name="Shape 1709"/>
            <p:cNvSpPr/>
            <p:nvPr/>
          </p:nvSpPr>
          <p:spPr>
            <a:xfrm>
              <a:off x="5909850" y="430190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10" name="Shape 1710"/>
            <p:cNvSpPr/>
            <p:nvPr/>
          </p:nvSpPr>
          <p:spPr>
            <a:xfrm>
              <a:off x="5909850" y="44524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11" name="Shape 1711"/>
            <p:cNvSpPr/>
            <p:nvPr/>
          </p:nvSpPr>
          <p:spPr>
            <a:xfrm>
              <a:off x="5909850" y="49039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12" name="Shape 1712"/>
            <p:cNvSpPr/>
            <p:nvPr/>
          </p:nvSpPr>
          <p:spPr>
            <a:xfrm>
              <a:off x="5909850" y="505445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13" name="Shape 1713"/>
            <p:cNvSpPr/>
            <p:nvPr/>
          </p:nvSpPr>
          <p:spPr>
            <a:xfrm>
              <a:off x="5909850" y="520497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14" name="Shape 1714"/>
            <p:cNvSpPr/>
            <p:nvPr/>
          </p:nvSpPr>
          <p:spPr>
            <a:xfrm>
              <a:off x="6060375" y="53912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15" name="Shape 1715"/>
            <p:cNvSpPr/>
            <p:nvPr/>
          </p:nvSpPr>
          <p:spPr>
            <a:xfrm>
              <a:off x="6060375" y="6896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16" name="Shape 1716"/>
            <p:cNvSpPr/>
            <p:nvPr/>
          </p:nvSpPr>
          <p:spPr>
            <a:xfrm>
              <a:off x="6060375" y="9906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17" name="Shape 1717"/>
            <p:cNvSpPr/>
            <p:nvPr/>
          </p:nvSpPr>
          <p:spPr>
            <a:xfrm>
              <a:off x="6060375" y="129170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18" name="Shape 1718"/>
            <p:cNvSpPr/>
            <p:nvPr/>
          </p:nvSpPr>
          <p:spPr>
            <a:xfrm>
              <a:off x="6060375" y="14422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19" name="Shape 1719"/>
            <p:cNvSpPr/>
            <p:nvPr/>
          </p:nvSpPr>
          <p:spPr>
            <a:xfrm>
              <a:off x="6060375" y="159270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20" name="Shape 1720"/>
            <p:cNvSpPr/>
            <p:nvPr/>
          </p:nvSpPr>
          <p:spPr>
            <a:xfrm>
              <a:off x="6060375" y="174322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21" name="Shape 1721"/>
            <p:cNvSpPr/>
            <p:nvPr/>
          </p:nvSpPr>
          <p:spPr>
            <a:xfrm>
              <a:off x="6060375" y="21947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22" name="Shape 1722"/>
            <p:cNvSpPr/>
            <p:nvPr/>
          </p:nvSpPr>
          <p:spPr>
            <a:xfrm>
              <a:off x="6060375" y="23452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23" name="Shape 1723"/>
            <p:cNvSpPr/>
            <p:nvPr/>
          </p:nvSpPr>
          <p:spPr>
            <a:xfrm>
              <a:off x="6060375" y="24957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24" name="Shape 1724"/>
            <p:cNvSpPr/>
            <p:nvPr/>
          </p:nvSpPr>
          <p:spPr>
            <a:xfrm>
              <a:off x="6060375" y="264627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25" name="Shape 1725"/>
            <p:cNvSpPr/>
            <p:nvPr/>
          </p:nvSpPr>
          <p:spPr>
            <a:xfrm>
              <a:off x="6060375" y="27968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26" name="Shape 1726"/>
            <p:cNvSpPr/>
            <p:nvPr/>
          </p:nvSpPr>
          <p:spPr>
            <a:xfrm>
              <a:off x="6060375" y="294730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27" name="Shape 1727"/>
            <p:cNvSpPr/>
            <p:nvPr/>
          </p:nvSpPr>
          <p:spPr>
            <a:xfrm>
              <a:off x="6060375" y="30978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28" name="Shape 1728"/>
            <p:cNvSpPr/>
            <p:nvPr/>
          </p:nvSpPr>
          <p:spPr>
            <a:xfrm>
              <a:off x="6060375" y="32483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29" name="Shape 1729"/>
            <p:cNvSpPr/>
            <p:nvPr/>
          </p:nvSpPr>
          <p:spPr>
            <a:xfrm>
              <a:off x="6060375" y="33988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30" name="Shape 1730"/>
            <p:cNvSpPr/>
            <p:nvPr/>
          </p:nvSpPr>
          <p:spPr>
            <a:xfrm>
              <a:off x="6060375" y="35493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31" name="Shape 1731"/>
            <p:cNvSpPr/>
            <p:nvPr/>
          </p:nvSpPr>
          <p:spPr>
            <a:xfrm>
              <a:off x="6060375" y="385037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32" name="Shape 1732"/>
            <p:cNvSpPr/>
            <p:nvPr/>
          </p:nvSpPr>
          <p:spPr>
            <a:xfrm>
              <a:off x="6060375" y="41514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33" name="Shape 1733"/>
            <p:cNvSpPr/>
            <p:nvPr/>
          </p:nvSpPr>
          <p:spPr>
            <a:xfrm>
              <a:off x="6060375" y="430190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34" name="Shape 1734"/>
            <p:cNvSpPr/>
            <p:nvPr/>
          </p:nvSpPr>
          <p:spPr>
            <a:xfrm>
              <a:off x="6060375" y="44524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35" name="Shape 1735"/>
            <p:cNvSpPr/>
            <p:nvPr/>
          </p:nvSpPr>
          <p:spPr>
            <a:xfrm>
              <a:off x="6060375" y="46029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36" name="Shape 1736"/>
            <p:cNvSpPr/>
            <p:nvPr/>
          </p:nvSpPr>
          <p:spPr>
            <a:xfrm>
              <a:off x="6060375" y="49039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37" name="Shape 1737"/>
            <p:cNvSpPr/>
            <p:nvPr/>
          </p:nvSpPr>
          <p:spPr>
            <a:xfrm>
              <a:off x="6060375" y="505445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38" name="Shape 1738"/>
            <p:cNvSpPr/>
            <p:nvPr/>
          </p:nvSpPr>
          <p:spPr>
            <a:xfrm>
              <a:off x="6060375" y="520497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39" name="Shape 1739"/>
            <p:cNvSpPr/>
            <p:nvPr/>
          </p:nvSpPr>
          <p:spPr>
            <a:xfrm>
              <a:off x="6060375" y="53554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40" name="Shape 1740"/>
            <p:cNvSpPr/>
            <p:nvPr/>
          </p:nvSpPr>
          <p:spPr>
            <a:xfrm>
              <a:off x="6210875" y="53912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41" name="Shape 1741"/>
            <p:cNvSpPr/>
            <p:nvPr/>
          </p:nvSpPr>
          <p:spPr>
            <a:xfrm>
              <a:off x="6210875" y="9906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42" name="Shape 1742"/>
            <p:cNvSpPr/>
            <p:nvPr/>
          </p:nvSpPr>
          <p:spPr>
            <a:xfrm>
              <a:off x="6210875" y="11411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43" name="Shape 1743"/>
            <p:cNvSpPr/>
            <p:nvPr/>
          </p:nvSpPr>
          <p:spPr>
            <a:xfrm>
              <a:off x="6210875" y="129170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44" name="Shape 1744"/>
            <p:cNvSpPr/>
            <p:nvPr/>
          </p:nvSpPr>
          <p:spPr>
            <a:xfrm>
              <a:off x="6210875" y="159270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45" name="Shape 1745"/>
            <p:cNvSpPr/>
            <p:nvPr/>
          </p:nvSpPr>
          <p:spPr>
            <a:xfrm>
              <a:off x="6210875" y="18937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46" name="Shape 1746"/>
            <p:cNvSpPr/>
            <p:nvPr/>
          </p:nvSpPr>
          <p:spPr>
            <a:xfrm>
              <a:off x="6210875" y="20442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47" name="Shape 1747"/>
            <p:cNvSpPr/>
            <p:nvPr/>
          </p:nvSpPr>
          <p:spPr>
            <a:xfrm>
              <a:off x="6210875" y="21947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48" name="Shape 1748"/>
            <p:cNvSpPr/>
            <p:nvPr/>
          </p:nvSpPr>
          <p:spPr>
            <a:xfrm>
              <a:off x="6210875" y="24957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49" name="Shape 1749"/>
            <p:cNvSpPr/>
            <p:nvPr/>
          </p:nvSpPr>
          <p:spPr>
            <a:xfrm>
              <a:off x="6210875" y="27968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50" name="Shape 1750"/>
            <p:cNvSpPr/>
            <p:nvPr/>
          </p:nvSpPr>
          <p:spPr>
            <a:xfrm>
              <a:off x="6210875" y="30978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51" name="Shape 1751"/>
            <p:cNvSpPr/>
            <p:nvPr/>
          </p:nvSpPr>
          <p:spPr>
            <a:xfrm>
              <a:off x="6210875" y="33988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52" name="Shape 1752"/>
            <p:cNvSpPr/>
            <p:nvPr/>
          </p:nvSpPr>
          <p:spPr>
            <a:xfrm>
              <a:off x="6210875" y="35493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53" name="Shape 1753"/>
            <p:cNvSpPr/>
            <p:nvPr/>
          </p:nvSpPr>
          <p:spPr>
            <a:xfrm>
              <a:off x="6210875" y="40008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54" name="Shape 1754"/>
            <p:cNvSpPr/>
            <p:nvPr/>
          </p:nvSpPr>
          <p:spPr>
            <a:xfrm>
              <a:off x="6210875" y="41514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55" name="Shape 1755"/>
            <p:cNvSpPr/>
            <p:nvPr/>
          </p:nvSpPr>
          <p:spPr>
            <a:xfrm>
              <a:off x="6210875" y="430190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56" name="Shape 1756"/>
            <p:cNvSpPr/>
            <p:nvPr/>
          </p:nvSpPr>
          <p:spPr>
            <a:xfrm>
              <a:off x="6210875" y="44524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57" name="Shape 1757"/>
            <p:cNvSpPr/>
            <p:nvPr/>
          </p:nvSpPr>
          <p:spPr>
            <a:xfrm>
              <a:off x="6210875" y="46029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58" name="Shape 1758"/>
            <p:cNvSpPr/>
            <p:nvPr/>
          </p:nvSpPr>
          <p:spPr>
            <a:xfrm>
              <a:off x="6210875" y="49039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59" name="Shape 1759"/>
            <p:cNvSpPr/>
            <p:nvPr/>
          </p:nvSpPr>
          <p:spPr>
            <a:xfrm>
              <a:off x="6210875" y="505445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60" name="Shape 1760"/>
            <p:cNvSpPr/>
            <p:nvPr/>
          </p:nvSpPr>
          <p:spPr>
            <a:xfrm>
              <a:off x="6361375" y="38862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61" name="Shape 1761"/>
            <p:cNvSpPr/>
            <p:nvPr/>
          </p:nvSpPr>
          <p:spPr>
            <a:xfrm>
              <a:off x="6361375" y="53912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62" name="Shape 1762"/>
            <p:cNvSpPr/>
            <p:nvPr/>
          </p:nvSpPr>
          <p:spPr>
            <a:xfrm>
              <a:off x="6361375" y="9906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63" name="Shape 1763"/>
            <p:cNvSpPr/>
            <p:nvPr/>
          </p:nvSpPr>
          <p:spPr>
            <a:xfrm>
              <a:off x="6361375" y="129170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64" name="Shape 1764"/>
            <p:cNvSpPr/>
            <p:nvPr/>
          </p:nvSpPr>
          <p:spPr>
            <a:xfrm>
              <a:off x="6361375" y="159270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65" name="Shape 1765"/>
            <p:cNvSpPr/>
            <p:nvPr/>
          </p:nvSpPr>
          <p:spPr>
            <a:xfrm>
              <a:off x="6361375" y="20442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66" name="Shape 1766"/>
            <p:cNvSpPr/>
            <p:nvPr/>
          </p:nvSpPr>
          <p:spPr>
            <a:xfrm>
              <a:off x="6361375" y="23452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67" name="Shape 1767"/>
            <p:cNvSpPr/>
            <p:nvPr/>
          </p:nvSpPr>
          <p:spPr>
            <a:xfrm>
              <a:off x="6361375" y="27968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68" name="Shape 1768"/>
            <p:cNvSpPr/>
            <p:nvPr/>
          </p:nvSpPr>
          <p:spPr>
            <a:xfrm>
              <a:off x="6361375" y="309782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69" name="Shape 1769"/>
            <p:cNvSpPr/>
            <p:nvPr/>
          </p:nvSpPr>
          <p:spPr>
            <a:xfrm>
              <a:off x="6361375" y="324832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70" name="Shape 1770"/>
            <p:cNvSpPr/>
            <p:nvPr/>
          </p:nvSpPr>
          <p:spPr>
            <a:xfrm>
              <a:off x="6361375" y="35493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71" name="Shape 1771"/>
            <p:cNvSpPr/>
            <p:nvPr/>
          </p:nvSpPr>
          <p:spPr>
            <a:xfrm>
              <a:off x="6361375" y="36998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72" name="Shape 1772"/>
            <p:cNvSpPr/>
            <p:nvPr/>
          </p:nvSpPr>
          <p:spPr>
            <a:xfrm>
              <a:off x="6361375" y="385037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73" name="Shape 1773"/>
            <p:cNvSpPr/>
            <p:nvPr/>
          </p:nvSpPr>
          <p:spPr>
            <a:xfrm>
              <a:off x="6361375" y="41514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74" name="Shape 1774"/>
            <p:cNvSpPr/>
            <p:nvPr/>
          </p:nvSpPr>
          <p:spPr>
            <a:xfrm>
              <a:off x="6361375" y="430190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75" name="Shape 1775"/>
            <p:cNvSpPr/>
            <p:nvPr/>
          </p:nvSpPr>
          <p:spPr>
            <a:xfrm>
              <a:off x="6361375" y="47534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76" name="Shape 1776"/>
            <p:cNvSpPr/>
            <p:nvPr/>
          </p:nvSpPr>
          <p:spPr>
            <a:xfrm>
              <a:off x="6361375" y="505445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77" name="Shape 1777"/>
            <p:cNvSpPr/>
            <p:nvPr/>
          </p:nvSpPr>
          <p:spPr>
            <a:xfrm>
              <a:off x="6361375" y="520497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78" name="Shape 1778"/>
            <p:cNvSpPr/>
            <p:nvPr/>
          </p:nvSpPr>
          <p:spPr>
            <a:xfrm>
              <a:off x="6511900" y="38862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79" name="Shape 1779"/>
            <p:cNvSpPr/>
            <p:nvPr/>
          </p:nvSpPr>
          <p:spPr>
            <a:xfrm>
              <a:off x="6511900" y="129170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80" name="Shape 1780"/>
            <p:cNvSpPr/>
            <p:nvPr/>
          </p:nvSpPr>
          <p:spPr>
            <a:xfrm>
              <a:off x="6511900" y="204425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81" name="Shape 1781"/>
            <p:cNvSpPr/>
            <p:nvPr/>
          </p:nvSpPr>
          <p:spPr>
            <a:xfrm>
              <a:off x="6511900" y="2796800"/>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82" name="Shape 1782"/>
            <p:cNvSpPr/>
            <p:nvPr/>
          </p:nvSpPr>
          <p:spPr>
            <a:xfrm>
              <a:off x="6511900" y="369987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83" name="Shape 1783"/>
            <p:cNvSpPr/>
            <p:nvPr/>
          </p:nvSpPr>
          <p:spPr>
            <a:xfrm>
              <a:off x="6511900" y="445242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84" name="Shape 1784"/>
            <p:cNvSpPr/>
            <p:nvPr/>
          </p:nvSpPr>
          <p:spPr>
            <a:xfrm>
              <a:off x="6511900" y="460292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85" name="Shape 1785"/>
            <p:cNvSpPr/>
            <p:nvPr/>
          </p:nvSpPr>
          <p:spPr>
            <a:xfrm>
              <a:off x="6511900" y="520497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86" name="Shape 1786"/>
            <p:cNvSpPr/>
            <p:nvPr/>
          </p:nvSpPr>
          <p:spPr>
            <a:xfrm>
              <a:off x="6662400" y="6896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87" name="Shape 1787"/>
            <p:cNvSpPr/>
            <p:nvPr/>
          </p:nvSpPr>
          <p:spPr>
            <a:xfrm>
              <a:off x="6662400" y="159270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88" name="Shape 1788"/>
            <p:cNvSpPr/>
            <p:nvPr/>
          </p:nvSpPr>
          <p:spPr>
            <a:xfrm>
              <a:off x="6662400" y="26462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789" name="Shape 1789"/>
          <p:cNvGrpSpPr/>
          <p:nvPr/>
        </p:nvGrpSpPr>
        <p:grpSpPr>
          <a:xfrm rot="10800000">
            <a:off x="7682451" y="28707"/>
            <a:ext cx="1140783" cy="5086302"/>
            <a:chOff x="5608825" y="238125"/>
            <a:chExt cx="1174975" cy="5238750"/>
          </a:xfrm>
        </p:grpSpPr>
        <p:sp>
          <p:nvSpPr>
            <p:cNvPr id="1790" name="Shape 1790"/>
            <p:cNvSpPr/>
            <p:nvPr/>
          </p:nvSpPr>
          <p:spPr>
            <a:xfrm>
              <a:off x="5608825" y="38862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91" name="Shape 1791"/>
            <p:cNvSpPr/>
            <p:nvPr/>
          </p:nvSpPr>
          <p:spPr>
            <a:xfrm>
              <a:off x="5608825" y="23452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92" name="Shape 1792"/>
            <p:cNvSpPr/>
            <p:nvPr/>
          </p:nvSpPr>
          <p:spPr>
            <a:xfrm>
              <a:off x="5608825" y="27968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93" name="Shape 1793"/>
            <p:cNvSpPr/>
            <p:nvPr/>
          </p:nvSpPr>
          <p:spPr>
            <a:xfrm>
              <a:off x="5608825" y="41514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94" name="Shape 1794"/>
            <p:cNvSpPr/>
            <p:nvPr/>
          </p:nvSpPr>
          <p:spPr>
            <a:xfrm>
              <a:off x="5759350" y="38862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95" name="Shape 1795"/>
            <p:cNvSpPr/>
            <p:nvPr/>
          </p:nvSpPr>
          <p:spPr>
            <a:xfrm>
              <a:off x="5759350" y="6896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96" name="Shape 1796"/>
            <p:cNvSpPr/>
            <p:nvPr/>
          </p:nvSpPr>
          <p:spPr>
            <a:xfrm>
              <a:off x="5759350" y="9906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97" name="Shape 1797"/>
            <p:cNvSpPr/>
            <p:nvPr/>
          </p:nvSpPr>
          <p:spPr>
            <a:xfrm>
              <a:off x="5759350" y="159270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98" name="Shape 1798"/>
            <p:cNvSpPr/>
            <p:nvPr/>
          </p:nvSpPr>
          <p:spPr>
            <a:xfrm>
              <a:off x="5759350" y="174322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99" name="Shape 1799"/>
            <p:cNvSpPr/>
            <p:nvPr/>
          </p:nvSpPr>
          <p:spPr>
            <a:xfrm>
              <a:off x="5759350" y="20442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00" name="Shape 1800"/>
            <p:cNvSpPr/>
            <p:nvPr/>
          </p:nvSpPr>
          <p:spPr>
            <a:xfrm>
              <a:off x="5759350" y="21947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01" name="Shape 1801"/>
            <p:cNvSpPr/>
            <p:nvPr/>
          </p:nvSpPr>
          <p:spPr>
            <a:xfrm>
              <a:off x="5759350" y="23452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02" name="Shape 1802"/>
            <p:cNvSpPr/>
            <p:nvPr/>
          </p:nvSpPr>
          <p:spPr>
            <a:xfrm>
              <a:off x="5759350" y="294730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03" name="Shape 1803"/>
            <p:cNvSpPr/>
            <p:nvPr/>
          </p:nvSpPr>
          <p:spPr>
            <a:xfrm>
              <a:off x="5759350" y="30978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04" name="Shape 1804"/>
            <p:cNvSpPr/>
            <p:nvPr/>
          </p:nvSpPr>
          <p:spPr>
            <a:xfrm>
              <a:off x="5759350" y="32483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05" name="Shape 1805"/>
            <p:cNvSpPr/>
            <p:nvPr/>
          </p:nvSpPr>
          <p:spPr>
            <a:xfrm>
              <a:off x="5759350" y="385037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06" name="Shape 1806"/>
            <p:cNvSpPr/>
            <p:nvPr/>
          </p:nvSpPr>
          <p:spPr>
            <a:xfrm>
              <a:off x="5759350" y="400087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07" name="Shape 1807"/>
            <p:cNvSpPr/>
            <p:nvPr/>
          </p:nvSpPr>
          <p:spPr>
            <a:xfrm>
              <a:off x="5759350" y="44524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08" name="Shape 1808"/>
            <p:cNvSpPr/>
            <p:nvPr/>
          </p:nvSpPr>
          <p:spPr>
            <a:xfrm>
              <a:off x="5759350" y="46029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09" name="Shape 1809"/>
            <p:cNvSpPr/>
            <p:nvPr/>
          </p:nvSpPr>
          <p:spPr>
            <a:xfrm>
              <a:off x="5759350" y="47534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10" name="Shape 1810"/>
            <p:cNvSpPr/>
            <p:nvPr/>
          </p:nvSpPr>
          <p:spPr>
            <a:xfrm>
              <a:off x="5759350" y="505445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11" name="Shape 1811"/>
            <p:cNvSpPr/>
            <p:nvPr/>
          </p:nvSpPr>
          <p:spPr>
            <a:xfrm>
              <a:off x="5909850" y="2381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12" name="Shape 1812"/>
            <p:cNvSpPr/>
            <p:nvPr/>
          </p:nvSpPr>
          <p:spPr>
            <a:xfrm>
              <a:off x="5909850" y="53912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13" name="Shape 1813"/>
            <p:cNvSpPr/>
            <p:nvPr/>
          </p:nvSpPr>
          <p:spPr>
            <a:xfrm>
              <a:off x="5909850" y="8401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14" name="Shape 1814"/>
            <p:cNvSpPr/>
            <p:nvPr/>
          </p:nvSpPr>
          <p:spPr>
            <a:xfrm>
              <a:off x="5909850" y="9906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15" name="Shape 1815"/>
            <p:cNvSpPr/>
            <p:nvPr/>
          </p:nvSpPr>
          <p:spPr>
            <a:xfrm>
              <a:off x="5909850" y="159270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16" name="Shape 1816"/>
            <p:cNvSpPr/>
            <p:nvPr/>
          </p:nvSpPr>
          <p:spPr>
            <a:xfrm>
              <a:off x="5909850" y="21947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17" name="Shape 1817"/>
            <p:cNvSpPr/>
            <p:nvPr/>
          </p:nvSpPr>
          <p:spPr>
            <a:xfrm>
              <a:off x="5909850" y="23452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18" name="Shape 1818"/>
            <p:cNvSpPr/>
            <p:nvPr/>
          </p:nvSpPr>
          <p:spPr>
            <a:xfrm>
              <a:off x="5909850" y="24957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19" name="Shape 1819"/>
            <p:cNvSpPr/>
            <p:nvPr/>
          </p:nvSpPr>
          <p:spPr>
            <a:xfrm>
              <a:off x="5909850" y="33988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20" name="Shape 1820"/>
            <p:cNvSpPr/>
            <p:nvPr/>
          </p:nvSpPr>
          <p:spPr>
            <a:xfrm>
              <a:off x="5909850" y="41514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21" name="Shape 1821"/>
            <p:cNvSpPr/>
            <p:nvPr/>
          </p:nvSpPr>
          <p:spPr>
            <a:xfrm>
              <a:off x="5909850" y="46029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22" name="Shape 1822"/>
            <p:cNvSpPr/>
            <p:nvPr/>
          </p:nvSpPr>
          <p:spPr>
            <a:xfrm>
              <a:off x="5909850" y="47534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23" name="Shape 1823"/>
            <p:cNvSpPr/>
            <p:nvPr/>
          </p:nvSpPr>
          <p:spPr>
            <a:xfrm>
              <a:off x="5909850" y="53554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24" name="Shape 1824"/>
            <p:cNvSpPr/>
            <p:nvPr/>
          </p:nvSpPr>
          <p:spPr>
            <a:xfrm>
              <a:off x="6060375" y="2381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25" name="Shape 1825"/>
            <p:cNvSpPr/>
            <p:nvPr/>
          </p:nvSpPr>
          <p:spPr>
            <a:xfrm>
              <a:off x="6060375" y="38862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26" name="Shape 1826"/>
            <p:cNvSpPr/>
            <p:nvPr/>
          </p:nvSpPr>
          <p:spPr>
            <a:xfrm>
              <a:off x="6060375" y="8401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27" name="Shape 1827"/>
            <p:cNvSpPr/>
            <p:nvPr/>
          </p:nvSpPr>
          <p:spPr>
            <a:xfrm>
              <a:off x="6060375" y="11411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28" name="Shape 1828"/>
            <p:cNvSpPr/>
            <p:nvPr/>
          </p:nvSpPr>
          <p:spPr>
            <a:xfrm>
              <a:off x="6060375" y="18937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29" name="Shape 1829"/>
            <p:cNvSpPr/>
            <p:nvPr/>
          </p:nvSpPr>
          <p:spPr>
            <a:xfrm>
              <a:off x="6060375" y="20442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30" name="Shape 1830"/>
            <p:cNvSpPr/>
            <p:nvPr/>
          </p:nvSpPr>
          <p:spPr>
            <a:xfrm>
              <a:off x="6060375" y="36998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31" name="Shape 1831"/>
            <p:cNvSpPr/>
            <p:nvPr/>
          </p:nvSpPr>
          <p:spPr>
            <a:xfrm>
              <a:off x="6060375" y="400087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32" name="Shape 1832"/>
            <p:cNvSpPr/>
            <p:nvPr/>
          </p:nvSpPr>
          <p:spPr>
            <a:xfrm>
              <a:off x="6210875" y="2381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33" name="Shape 1833"/>
            <p:cNvSpPr/>
            <p:nvPr/>
          </p:nvSpPr>
          <p:spPr>
            <a:xfrm>
              <a:off x="6210875" y="6896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34" name="Shape 1834"/>
            <p:cNvSpPr/>
            <p:nvPr/>
          </p:nvSpPr>
          <p:spPr>
            <a:xfrm>
              <a:off x="6210875" y="23452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35" name="Shape 1835"/>
            <p:cNvSpPr/>
            <p:nvPr/>
          </p:nvSpPr>
          <p:spPr>
            <a:xfrm>
              <a:off x="6210875" y="32483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36" name="Shape 1836"/>
            <p:cNvSpPr/>
            <p:nvPr/>
          </p:nvSpPr>
          <p:spPr>
            <a:xfrm>
              <a:off x="6210875" y="36998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37" name="Shape 1837"/>
            <p:cNvSpPr/>
            <p:nvPr/>
          </p:nvSpPr>
          <p:spPr>
            <a:xfrm>
              <a:off x="6361375" y="14422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38" name="Shape 1838"/>
            <p:cNvSpPr/>
            <p:nvPr/>
          </p:nvSpPr>
          <p:spPr>
            <a:xfrm>
              <a:off x="6361375" y="264627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39" name="Shape 1839"/>
            <p:cNvSpPr/>
            <p:nvPr/>
          </p:nvSpPr>
          <p:spPr>
            <a:xfrm>
              <a:off x="6662400" y="49039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840" name="Shape 1840"/>
          <p:cNvSpPr txBox="1">
            <a:spLocks noGrp="1"/>
          </p:cNvSpPr>
          <p:nvPr>
            <p:ph type="sldNum" idx="12"/>
          </p:nvPr>
        </p:nvSpPr>
        <p:spPr>
          <a:xfrm>
            <a:off x="91531" y="472020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2120"/>
        <p:cNvGrpSpPr/>
        <p:nvPr/>
      </p:nvGrpSpPr>
      <p:grpSpPr>
        <a:xfrm>
          <a:off x="0" y="0"/>
          <a:ext cx="0" cy="0"/>
          <a:chOff x="0" y="0"/>
          <a:chExt cx="0" cy="0"/>
        </a:xfrm>
      </p:grpSpPr>
      <p:sp>
        <p:nvSpPr>
          <p:cNvPr id="2121" name="Shape 2121"/>
          <p:cNvSpPr txBox="1">
            <a:spLocks noGrp="1"/>
          </p:cNvSpPr>
          <p:nvPr>
            <p:ph type="title"/>
          </p:nvPr>
        </p:nvSpPr>
        <p:spPr>
          <a:xfrm>
            <a:off x="718300" y="739375"/>
            <a:ext cx="6761100" cy="857400"/>
          </a:xfrm>
          <a:prstGeom prst="rect">
            <a:avLst/>
          </a:prstGeom>
        </p:spPr>
        <p:txBody>
          <a:bodyPr spcFirstLastPara="1" wrap="square" lIns="91425" tIns="91425" rIns="91425" bIns="91425" anchor="b" anchorCtr="0"/>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2122" name="Shape 2122"/>
          <p:cNvSpPr txBox="1">
            <a:spLocks noGrp="1"/>
          </p:cNvSpPr>
          <p:nvPr>
            <p:ph type="body" idx="1"/>
          </p:nvPr>
        </p:nvSpPr>
        <p:spPr>
          <a:xfrm>
            <a:off x="718300" y="1755475"/>
            <a:ext cx="2179200" cy="3094200"/>
          </a:xfrm>
          <a:prstGeom prst="rect">
            <a:avLst/>
          </a:prstGeom>
        </p:spPr>
        <p:txBody>
          <a:bodyPr spcFirstLastPara="1" wrap="square" lIns="91425" tIns="91425" rIns="91425" bIns="91425" anchor="t" anchorCtr="0"/>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2123" name="Shape 2123"/>
          <p:cNvSpPr txBox="1">
            <a:spLocks noGrp="1"/>
          </p:cNvSpPr>
          <p:nvPr>
            <p:ph type="body" idx="2"/>
          </p:nvPr>
        </p:nvSpPr>
        <p:spPr>
          <a:xfrm>
            <a:off x="3009263" y="1755475"/>
            <a:ext cx="2179200" cy="3094200"/>
          </a:xfrm>
          <a:prstGeom prst="rect">
            <a:avLst/>
          </a:prstGeom>
        </p:spPr>
        <p:txBody>
          <a:bodyPr spcFirstLastPara="1" wrap="square" lIns="91425" tIns="91425" rIns="91425" bIns="91425" anchor="t" anchorCtr="0"/>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2124" name="Shape 2124"/>
          <p:cNvSpPr txBox="1">
            <a:spLocks noGrp="1"/>
          </p:cNvSpPr>
          <p:nvPr>
            <p:ph type="body" idx="3"/>
          </p:nvPr>
        </p:nvSpPr>
        <p:spPr>
          <a:xfrm>
            <a:off x="5300226" y="1755475"/>
            <a:ext cx="2179200" cy="3094200"/>
          </a:xfrm>
          <a:prstGeom prst="rect">
            <a:avLst/>
          </a:prstGeom>
        </p:spPr>
        <p:txBody>
          <a:bodyPr spcFirstLastPara="1" wrap="square" lIns="91425" tIns="91425" rIns="91425" bIns="91425" anchor="t" anchorCtr="0"/>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grpSp>
        <p:nvGrpSpPr>
          <p:cNvPr id="2125" name="Shape 2125"/>
          <p:cNvGrpSpPr/>
          <p:nvPr/>
        </p:nvGrpSpPr>
        <p:grpSpPr>
          <a:xfrm rot="10800000">
            <a:off x="8851487" y="28707"/>
            <a:ext cx="264012" cy="5086302"/>
            <a:chOff x="5307800" y="238125"/>
            <a:chExt cx="271925" cy="5238750"/>
          </a:xfrm>
        </p:grpSpPr>
        <p:sp>
          <p:nvSpPr>
            <p:cNvPr id="2126" name="Shape 2126"/>
            <p:cNvSpPr/>
            <p:nvPr/>
          </p:nvSpPr>
          <p:spPr>
            <a:xfrm>
              <a:off x="5307800" y="23812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27" name="Shape 2127"/>
            <p:cNvSpPr/>
            <p:nvPr/>
          </p:nvSpPr>
          <p:spPr>
            <a:xfrm>
              <a:off x="5307800" y="38862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28" name="Shape 2128"/>
            <p:cNvSpPr/>
            <p:nvPr/>
          </p:nvSpPr>
          <p:spPr>
            <a:xfrm>
              <a:off x="5307800" y="53912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29" name="Shape 2129"/>
            <p:cNvSpPr/>
            <p:nvPr/>
          </p:nvSpPr>
          <p:spPr>
            <a:xfrm>
              <a:off x="5307800" y="6896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30" name="Shape 2130"/>
            <p:cNvSpPr/>
            <p:nvPr/>
          </p:nvSpPr>
          <p:spPr>
            <a:xfrm>
              <a:off x="5307800" y="8401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31" name="Shape 2131"/>
            <p:cNvSpPr/>
            <p:nvPr/>
          </p:nvSpPr>
          <p:spPr>
            <a:xfrm>
              <a:off x="5307800" y="9906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32" name="Shape 2132"/>
            <p:cNvSpPr/>
            <p:nvPr/>
          </p:nvSpPr>
          <p:spPr>
            <a:xfrm>
              <a:off x="5307800" y="114117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33" name="Shape 2133"/>
            <p:cNvSpPr/>
            <p:nvPr/>
          </p:nvSpPr>
          <p:spPr>
            <a:xfrm>
              <a:off x="5307800" y="129170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34" name="Shape 2134"/>
            <p:cNvSpPr/>
            <p:nvPr/>
          </p:nvSpPr>
          <p:spPr>
            <a:xfrm>
              <a:off x="5307800" y="14422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35" name="Shape 2135"/>
            <p:cNvSpPr/>
            <p:nvPr/>
          </p:nvSpPr>
          <p:spPr>
            <a:xfrm>
              <a:off x="5307800" y="159270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36" name="Shape 2136"/>
            <p:cNvSpPr/>
            <p:nvPr/>
          </p:nvSpPr>
          <p:spPr>
            <a:xfrm>
              <a:off x="5307800" y="174322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37" name="Shape 2137"/>
            <p:cNvSpPr/>
            <p:nvPr/>
          </p:nvSpPr>
          <p:spPr>
            <a:xfrm>
              <a:off x="5307800" y="189372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38" name="Shape 2138"/>
            <p:cNvSpPr/>
            <p:nvPr/>
          </p:nvSpPr>
          <p:spPr>
            <a:xfrm>
              <a:off x="5307800" y="20442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39" name="Shape 2139"/>
            <p:cNvSpPr/>
            <p:nvPr/>
          </p:nvSpPr>
          <p:spPr>
            <a:xfrm>
              <a:off x="5307800" y="21947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40" name="Shape 2140"/>
            <p:cNvSpPr/>
            <p:nvPr/>
          </p:nvSpPr>
          <p:spPr>
            <a:xfrm>
              <a:off x="5307800" y="23452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41" name="Shape 2141"/>
            <p:cNvSpPr/>
            <p:nvPr/>
          </p:nvSpPr>
          <p:spPr>
            <a:xfrm>
              <a:off x="5307800" y="249577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42" name="Shape 2142"/>
            <p:cNvSpPr/>
            <p:nvPr/>
          </p:nvSpPr>
          <p:spPr>
            <a:xfrm>
              <a:off x="5307800" y="264627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43" name="Shape 2143"/>
            <p:cNvSpPr/>
            <p:nvPr/>
          </p:nvSpPr>
          <p:spPr>
            <a:xfrm>
              <a:off x="5307800" y="27968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44" name="Shape 2144"/>
            <p:cNvSpPr/>
            <p:nvPr/>
          </p:nvSpPr>
          <p:spPr>
            <a:xfrm>
              <a:off x="5307800" y="294730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45" name="Shape 2145"/>
            <p:cNvSpPr/>
            <p:nvPr/>
          </p:nvSpPr>
          <p:spPr>
            <a:xfrm>
              <a:off x="5307800" y="309782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46" name="Shape 2146"/>
            <p:cNvSpPr/>
            <p:nvPr/>
          </p:nvSpPr>
          <p:spPr>
            <a:xfrm>
              <a:off x="5307800" y="324832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47" name="Shape 2147"/>
            <p:cNvSpPr/>
            <p:nvPr/>
          </p:nvSpPr>
          <p:spPr>
            <a:xfrm>
              <a:off x="5307800" y="33988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48" name="Shape 2148"/>
            <p:cNvSpPr/>
            <p:nvPr/>
          </p:nvSpPr>
          <p:spPr>
            <a:xfrm>
              <a:off x="5307800" y="35493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49" name="Shape 2149"/>
            <p:cNvSpPr/>
            <p:nvPr/>
          </p:nvSpPr>
          <p:spPr>
            <a:xfrm>
              <a:off x="5307800" y="36998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50" name="Shape 2150"/>
            <p:cNvSpPr/>
            <p:nvPr/>
          </p:nvSpPr>
          <p:spPr>
            <a:xfrm>
              <a:off x="5307800" y="385037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51" name="Shape 2151"/>
            <p:cNvSpPr/>
            <p:nvPr/>
          </p:nvSpPr>
          <p:spPr>
            <a:xfrm>
              <a:off x="5307800" y="400087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52" name="Shape 2152"/>
            <p:cNvSpPr/>
            <p:nvPr/>
          </p:nvSpPr>
          <p:spPr>
            <a:xfrm>
              <a:off x="5307800" y="41514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53" name="Shape 2153"/>
            <p:cNvSpPr/>
            <p:nvPr/>
          </p:nvSpPr>
          <p:spPr>
            <a:xfrm>
              <a:off x="5307800" y="430190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54" name="Shape 2154"/>
            <p:cNvSpPr/>
            <p:nvPr/>
          </p:nvSpPr>
          <p:spPr>
            <a:xfrm>
              <a:off x="5307800" y="445242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55" name="Shape 2155"/>
            <p:cNvSpPr/>
            <p:nvPr/>
          </p:nvSpPr>
          <p:spPr>
            <a:xfrm>
              <a:off x="5307800" y="460292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56" name="Shape 2156"/>
            <p:cNvSpPr/>
            <p:nvPr/>
          </p:nvSpPr>
          <p:spPr>
            <a:xfrm>
              <a:off x="5307800" y="47534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57" name="Shape 2157"/>
            <p:cNvSpPr/>
            <p:nvPr/>
          </p:nvSpPr>
          <p:spPr>
            <a:xfrm>
              <a:off x="5307800" y="49039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58" name="Shape 2158"/>
            <p:cNvSpPr/>
            <p:nvPr/>
          </p:nvSpPr>
          <p:spPr>
            <a:xfrm>
              <a:off x="5307800" y="505445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59" name="Shape 2159"/>
            <p:cNvSpPr/>
            <p:nvPr/>
          </p:nvSpPr>
          <p:spPr>
            <a:xfrm>
              <a:off x="5307800" y="520497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60" name="Shape 2160"/>
            <p:cNvSpPr/>
            <p:nvPr/>
          </p:nvSpPr>
          <p:spPr>
            <a:xfrm>
              <a:off x="5307800" y="535547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61" name="Shape 2161"/>
            <p:cNvSpPr/>
            <p:nvPr/>
          </p:nvSpPr>
          <p:spPr>
            <a:xfrm>
              <a:off x="5458325" y="23812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62" name="Shape 2162"/>
            <p:cNvSpPr/>
            <p:nvPr/>
          </p:nvSpPr>
          <p:spPr>
            <a:xfrm>
              <a:off x="5458325" y="539125"/>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63" name="Shape 2163"/>
            <p:cNvSpPr/>
            <p:nvPr/>
          </p:nvSpPr>
          <p:spPr>
            <a:xfrm>
              <a:off x="5458325" y="99067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64" name="Shape 2164"/>
            <p:cNvSpPr/>
            <p:nvPr/>
          </p:nvSpPr>
          <p:spPr>
            <a:xfrm>
              <a:off x="5458325" y="114117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65" name="Shape 2165"/>
            <p:cNvSpPr/>
            <p:nvPr/>
          </p:nvSpPr>
          <p:spPr>
            <a:xfrm>
              <a:off x="5458325" y="1442200"/>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66" name="Shape 2166"/>
            <p:cNvSpPr/>
            <p:nvPr/>
          </p:nvSpPr>
          <p:spPr>
            <a:xfrm>
              <a:off x="5458325" y="1592700"/>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67" name="Shape 2167"/>
            <p:cNvSpPr/>
            <p:nvPr/>
          </p:nvSpPr>
          <p:spPr>
            <a:xfrm>
              <a:off x="5458325" y="219475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68" name="Shape 2168"/>
            <p:cNvSpPr/>
            <p:nvPr/>
          </p:nvSpPr>
          <p:spPr>
            <a:xfrm>
              <a:off x="5458325" y="234527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69" name="Shape 2169"/>
            <p:cNvSpPr/>
            <p:nvPr/>
          </p:nvSpPr>
          <p:spPr>
            <a:xfrm>
              <a:off x="5458325" y="249577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70" name="Shape 2170"/>
            <p:cNvSpPr/>
            <p:nvPr/>
          </p:nvSpPr>
          <p:spPr>
            <a:xfrm>
              <a:off x="5458325" y="2646275"/>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71" name="Shape 2171"/>
            <p:cNvSpPr/>
            <p:nvPr/>
          </p:nvSpPr>
          <p:spPr>
            <a:xfrm>
              <a:off x="5458325" y="2947300"/>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72" name="Shape 2172"/>
            <p:cNvSpPr/>
            <p:nvPr/>
          </p:nvSpPr>
          <p:spPr>
            <a:xfrm>
              <a:off x="5458325" y="324832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73" name="Shape 2173"/>
            <p:cNvSpPr/>
            <p:nvPr/>
          </p:nvSpPr>
          <p:spPr>
            <a:xfrm>
              <a:off x="5458325" y="339885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74" name="Shape 2174"/>
            <p:cNvSpPr/>
            <p:nvPr/>
          </p:nvSpPr>
          <p:spPr>
            <a:xfrm>
              <a:off x="5458325" y="369987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75" name="Shape 2175"/>
            <p:cNvSpPr/>
            <p:nvPr/>
          </p:nvSpPr>
          <p:spPr>
            <a:xfrm>
              <a:off x="5458325" y="385037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76" name="Shape 2176"/>
            <p:cNvSpPr/>
            <p:nvPr/>
          </p:nvSpPr>
          <p:spPr>
            <a:xfrm>
              <a:off x="5458325" y="4000875"/>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77" name="Shape 2177"/>
            <p:cNvSpPr/>
            <p:nvPr/>
          </p:nvSpPr>
          <p:spPr>
            <a:xfrm>
              <a:off x="5458325" y="4151400"/>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78" name="Shape 2178"/>
            <p:cNvSpPr/>
            <p:nvPr/>
          </p:nvSpPr>
          <p:spPr>
            <a:xfrm>
              <a:off x="5458325" y="460292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79" name="Shape 2179"/>
            <p:cNvSpPr/>
            <p:nvPr/>
          </p:nvSpPr>
          <p:spPr>
            <a:xfrm>
              <a:off x="5458325" y="475345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80" name="Shape 2180"/>
            <p:cNvSpPr/>
            <p:nvPr/>
          </p:nvSpPr>
          <p:spPr>
            <a:xfrm>
              <a:off x="5458325" y="5054450"/>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81" name="Shape 2181"/>
            <p:cNvSpPr/>
            <p:nvPr/>
          </p:nvSpPr>
          <p:spPr>
            <a:xfrm>
              <a:off x="5458325" y="520497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82" name="Shape 2182"/>
            <p:cNvSpPr/>
            <p:nvPr/>
          </p:nvSpPr>
          <p:spPr>
            <a:xfrm>
              <a:off x="5458325" y="535547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183" name="Shape 2183"/>
          <p:cNvGrpSpPr/>
          <p:nvPr/>
        </p:nvGrpSpPr>
        <p:grpSpPr>
          <a:xfrm rot="10800000">
            <a:off x="7828571" y="28707"/>
            <a:ext cx="1140783" cy="5086302"/>
            <a:chOff x="5458325" y="238125"/>
            <a:chExt cx="1174975" cy="5238750"/>
          </a:xfrm>
        </p:grpSpPr>
        <p:sp>
          <p:nvSpPr>
            <p:cNvPr id="2184" name="Shape 2184"/>
            <p:cNvSpPr/>
            <p:nvPr/>
          </p:nvSpPr>
          <p:spPr>
            <a:xfrm>
              <a:off x="5458325" y="38862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85" name="Shape 2185"/>
            <p:cNvSpPr/>
            <p:nvPr/>
          </p:nvSpPr>
          <p:spPr>
            <a:xfrm>
              <a:off x="5458325" y="68965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86" name="Shape 2186"/>
            <p:cNvSpPr/>
            <p:nvPr/>
          </p:nvSpPr>
          <p:spPr>
            <a:xfrm>
              <a:off x="5458325" y="84015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87" name="Shape 2187"/>
            <p:cNvSpPr/>
            <p:nvPr/>
          </p:nvSpPr>
          <p:spPr>
            <a:xfrm>
              <a:off x="5458325" y="129170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88" name="Shape 2188"/>
            <p:cNvSpPr/>
            <p:nvPr/>
          </p:nvSpPr>
          <p:spPr>
            <a:xfrm>
              <a:off x="5458325" y="174322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89" name="Shape 2189"/>
            <p:cNvSpPr/>
            <p:nvPr/>
          </p:nvSpPr>
          <p:spPr>
            <a:xfrm>
              <a:off x="5458325" y="189372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90" name="Shape 2190"/>
            <p:cNvSpPr/>
            <p:nvPr/>
          </p:nvSpPr>
          <p:spPr>
            <a:xfrm>
              <a:off x="5458325" y="204425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91" name="Shape 2191"/>
            <p:cNvSpPr/>
            <p:nvPr/>
          </p:nvSpPr>
          <p:spPr>
            <a:xfrm>
              <a:off x="5458325" y="2796800"/>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92" name="Shape 2192"/>
            <p:cNvSpPr/>
            <p:nvPr/>
          </p:nvSpPr>
          <p:spPr>
            <a:xfrm>
              <a:off x="5458325" y="309782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93" name="Shape 2193"/>
            <p:cNvSpPr/>
            <p:nvPr/>
          </p:nvSpPr>
          <p:spPr>
            <a:xfrm>
              <a:off x="5458325" y="354935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94" name="Shape 2194"/>
            <p:cNvSpPr/>
            <p:nvPr/>
          </p:nvSpPr>
          <p:spPr>
            <a:xfrm>
              <a:off x="5458325" y="430190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95" name="Shape 2195"/>
            <p:cNvSpPr/>
            <p:nvPr/>
          </p:nvSpPr>
          <p:spPr>
            <a:xfrm>
              <a:off x="5458325" y="445242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96" name="Shape 2196"/>
            <p:cNvSpPr/>
            <p:nvPr/>
          </p:nvSpPr>
          <p:spPr>
            <a:xfrm>
              <a:off x="5458325" y="490395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97" name="Shape 2197"/>
            <p:cNvSpPr/>
            <p:nvPr/>
          </p:nvSpPr>
          <p:spPr>
            <a:xfrm>
              <a:off x="5608825" y="2381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98" name="Shape 2198"/>
            <p:cNvSpPr/>
            <p:nvPr/>
          </p:nvSpPr>
          <p:spPr>
            <a:xfrm>
              <a:off x="5608825" y="53912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99" name="Shape 2199"/>
            <p:cNvSpPr/>
            <p:nvPr/>
          </p:nvSpPr>
          <p:spPr>
            <a:xfrm>
              <a:off x="5608825" y="6896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00" name="Shape 2200"/>
            <p:cNvSpPr/>
            <p:nvPr/>
          </p:nvSpPr>
          <p:spPr>
            <a:xfrm>
              <a:off x="5608825" y="8401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01" name="Shape 2201"/>
            <p:cNvSpPr/>
            <p:nvPr/>
          </p:nvSpPr>
          <p:spPr>
            <a:xfrm>
              <a:off x="5608825" y="9906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02" name="Shape 2202"/>
            <p:cNvSpPr/>
            <p:nvPr/>
          </p:nvSpPr>
          <p:spPr>
            <a:xfrm>
              <a:off x="5608825" y="11411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03" name="Shape 2203"/>
            <p:cNvSpPr/>
            <p:nvPr/>
          </p:nvSpPr>
          <p:spPr>
            <a:xfrm>
              <a:off x="5608825" y="129170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04" name="Shape 2204"/>
            <p:cNvSpPr/>
            <p:nvPr/>
          </p:nvSpPr>
          <p:spPr>
            <a:xfrm>
              <a:off x="5608825" y="14422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05" name="Shape 2205"/>
            <p:cNvSpPr/>
            <p:nvPr/>
          </p:nvSpPr>
          <p:spPr>
            <a:xfrm>
              <a:off x="5608825" y="159270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06" name="Shape 2206"/>
            <p:cNvSpPr/>
            <p:nvPr/>
          </p:nvSpPr>
          <p:spPr>
            <a:xfrm>
              <a:off x="5608825" y="174322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07" name="Shape 2207"/>
            <p:cNvSpPr/>
            <p:nvPr/>
          </p:nvSpPr>
          <p:spPr>
            <a:xfrm>
              <a:off x="5608825" y="18937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08" name="Shape 2208"/>
            <p:cNvSpPr/>
            <p:nvPr/>
          </p:nvSpPr>
          <p:spPr>
            <a:xfrm>
              <a:off x="5608825" y="20442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09" name="Shape 2209"/>
            <p:cNvSpPr/>
            <p:nvPr/>
          </p:nvSpPr>
          <p:spPr>
            <a:xfrm>
              <a:off x="5608825" y="21947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10" name="Shape 2210"/>
            <p:cNvSpPr/>
            <p:nvPr/>
          </p:nvSpPr>
          <p:spPr>
            <a:xfrm>
              <a:off x="5608825" y="24957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11" name="Shape 2211"/>
            <p:cNvSpPr/>
            <p:nvPr/>
          </p:nvSpPr>
          <p:spPr>
            <a:xfrm>
              <a:off x="5608825" y="26462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12" name="Shape 2212"/>
            <p:cNvSpPr/>
            <p:nvPr/>
          </p:nvSpPr>
          <p:spPr>
            <a:xfrm>
              <a:off x="5608825" y="294730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13" name="Shape 2213"/>
            <p:cNvSpPr/>
            <p:nvPr/>
          </p:nvSpPr>
          <p:spPr>
            <a:xfrm>
              <a:off x="5608825" y="30978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14" name="Shape 2214"/>
            <p:cNvSpPr/>
            <p:nvPr/>
          </p:nvSpPr>
          <p:spPr>
            <a:xfrm>
              <a:off x="5608825" y="32483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15" name="Shape 2215"/>
            <p:cNvSpPr/>
            <p:nvPr/>
          </p:nvSpPr>
          <p:spPr>
            <a:xfrm>
              <a:off x="5608825" y="33988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16" name="Shape 2216"/>
            <p:cNvSpPr/>
            <p:nvPr/>
          </p:nvSpPr>
          <p:spPr>
            <a:xfrm>
              <a:off x="5608825" y="35493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17" name="Shape 2217"/>
            <p:cNvSpPr/>
            <p:nvPr/>
          </p:nvSpPr>
          <p:spPr>
            <a:xfrm>
              <a:off x="5608825" y="36998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18" name="Shape 2218"/>
            <p:cNvSpPr/>
            <p:nvPr/>
          </p:nvSpPr>
          <p:spPr>
            <a:xfrm>
              <a:off x="5608825" y="385037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19" name="Shape 2219"/>
            <p:cNvSpPr/>
            <p:nvPr/>
          </p:nvSpPr>
          <p:spPr>
            <a:xfrm>
              <a:off x="5608825" y="40008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20" name="Shape 2220"/>
            <p:cNvSpPr/>
            <p:nvPr/>
          </p:nvSpPr>
          <p:spPr>
            <a:xfrm>
              <a:off x="5608825" y="430190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21" name="Shape 2221"/>
            <p:cNvSpPr/>
            <p:nvPr/>
          </p:nvSpPr>
          <p:spPr>
            <a:xfrm>
              <a:off x="5608825" y="44524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22" name="Shape 2222"/>
            <p:cNvSpPr/>
            <p:nvPr/>
          </p:nvSpPr>
          <p:spPr>
            <a:xfrm>
              <a:off x="5608825" y="46029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23" name="Shape 2223"/>
            <p:cNvSpPr/>
            <p:nvPr/>
          </p:nvSpPr>
          <p:spPr>
            <a:xfrm>
              <a:off x="5608825" y="47534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24" name="Shape 2224"/>
            <p:cNvSpPr/>
            <p:nvPr/>
          </p:nvSpPr>
          <p:spPr>
            <a:xfrm>
              <a:off x="5608825" y="49039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25" name="Shape 2225"/>
            <p:cNvSpPr/>
            <p:nvPr/>
          </p:nvSpPr>
          <p:spPr>
            <a:xfrm>
              <a:off x="5608825" y="505445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26" name="Shape 2226"/>
            <p:cNvSpPr/>
            <p:nvPr/>
          </p:nvSpPr>
          <p:spPr>
            <a:xfrm>
              <a:off x="5608825" y="520497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27" name="Shape 2227"/>
            <p:cNvSpPr/>
            <p:nvPr/>
          </p:nvSpPr>
          <p:spPr>
            <a:xfrm>
              <a:off x="5608825" y="53554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28" name="Shape 2228"/>
            <p:cNvSpPr/>
            <p:nvPr/>
          </p:nvSpPr>
          <p:spPr>
            <a:xfrm>
              <a:off x="5759350" y="2381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29" name="Shape 2229"/>
            <p:cNvSpPr/>
            <p:nvPr/>
          </p:nvSpPr>
          <p:spPr>
            <a:xfrm>
              <a:off x="5759350" y="8401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30" name="Shape 2230"/>
            <p:cNvSpPr/>
            <p:nvPr/>
          </p:nvSpPr>
          <p:spPr>
            <a:xfrm>
              <a:off x="5759350" y="11411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31" name="Shape 2231"/>
            <p:cNvSpPr/>
            <p:nvPr/>
          </p:nvSpPr>
          <p:spPr>
            <a:xfrm>
              <a:off x="5759350" y="14422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32" name="Shape 2232"/>
            <p:cNvSpPr/>
            <p:nvPr/>
          </p:nvSpPr>
          <p:spPr>
            <a:xfrm>
              <a:off x="5759350" y="18937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33" name="Shape 2233"/>
            <p:cNvSpPr/>
            <p:nvPr/>
          </p:nvSpPr>
          <p:spPr>
            <a:xfrm>
              <a:off x="5759350" y="24957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34" name="Shape 2234"/>
            <p:cNvSpPr/>
            <p:nvPr/>
          </p:nvSpPr>
          <p:spPr>
            <a:xfrm>
              <a:off x="5759350" y="264627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35" name="Shape 2235"/>
            <p:cNvSpPr/>
            <p:nvPr/>
          </p:nvSpPr>
          <p:spPr>
            <a:xfrm>
              <a:off x="5759350" y="36998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36" name="Shape 2236"/>
            <p:cNvSpPr/>
            <p:nvPr/>
          </p:nvSpPr>
          <p:spPr>
            <a:xfrm>
              <a:off x="5759350" y="41514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37" name="Shape 2237"/>
            <p:cNvSpPr/>
            <p:nvPr/>
          </p:nvSpPr>
          <p:spPr>
            <a:xfrm>
              <a:off x="5759350" y="49039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38" name="Shape 2238"/>
            <p:cNvSpPr/>
            <p:nvPr/>
          </p:nvSpPr>
          <p:spPr>
            <a:xfrm>
              <a:off x="5759350" y="53554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39" name="Shape 2239"/>
            <p:cNvSpPr/>
            <p:nvPr/>
          </p:nvSpPr>
          <p:spPr>
            <a:xfrm>
              <a:off x="5909850" y="6896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40" name="Shape 2240"/>
            <p:cNvSpPr/>
            <p:nvPr/>
          </p:nvSpPr>
          <p:spPr>
            <a:xfrm>
              <a:off x="5909850" y="18937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41" name="Shape 2241"/>
            <p:cNvSpPr/>
            <p:nvPr/>
          </p:nvSpPr>
          <p:spPr>
            <a:xfrm>
              <a:off x="5909850" y="27968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42" name="Shape 2242"/>
            <p:cNvSpPr/>
            <p:nvPr/>
          </p:nvSpPr>
          <p:spPr>
            <a:xfrm>
              <a:off x="6060375" y="47534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43" name="Shape 2243"/>
            <p:cNvSpPr/>
            <p:nvPr/>
          </p:nvSpPr>
          <p:spPr>
            <a:xfrm>
              <a:off x="6210875" y="26462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44" name="Shape 2244"/>
            <p:cNvSpPr/>
            <p:nvPr/>
          </p:nvSpPr>
          <p:spPr>
            <a:xfrm>
              <a:off x="6210875" y="520497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45" name="Shape 2245"/>
            <p:cNvSpPr/>
            <p:nvPr/>
          </p:nvSpPr>
          <p:spPr>
            <a:xfrm>
              <a:off x="6511900" y="99067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246" name="Shape 2246"/>
          <p:cNvGrpSpPr/>
          <p:nvPr/>
        </p:nvGrpSpPr>
        <p:grpSpPr>
          <a:xfrm rot="10800000">
            <a:off x="7682451" y="28707"/>
            <a:ext cx="994639" cy="4940182"/>
            <a:chOff x="5759350" y="388625"/>
            <a:chExt cx="1024450" cy="5088250"/>
          </a:xfrm>
        </p:grpSpPr>
        <p:sp>
          <p:nvSpPr>
            <p:cNvPr id="2247" name="Shape 2247"/>
            <p:cNvSpPr/>
            <p:nvPr/>
          </p:nvSpPr>
          <p:spPr>
            <a:xfrm>
              <a:off x="5759350" y="53912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48" name="Shape 2248"/>
            <p:cNvSpPr/>
            <p:nvPr/>
          </p:nvSpPr>
          <p:spPr>
            <a:xfrm>
              <a:off x="5759350" y="129170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49" name="Shape 2249"/>
            <p:cNvSpPr/>
            <p:nvPr/>
          </p:nvSpPr>
          <p:spPr>
            <a:xfrm>
              <a:off x="5759350" y="27968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50" name="Shape 2250"/>
            <p:cNvSpPr/>
            <p:nvPr/>
          </p:nvSpPr>
          <p:spPr>
            <a:xfrm>
              <a:off x="5759350" y="33988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51" name="Shape 2251"/>
            <p:cNvSpPr/>
            <p:nvPr/>
          </p:nvSpPr>
          <p:spPr>
            <a:xfrm>
              <a:off x="5759350" y="35493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52" name="Shape 2252"/>
            <p:cNvSpPr/>
            <p:nvPr/>
          </p:nvSpPr>
          <p:spPr>
            <a:xfrm>
              <a:off x="5759350" y="430190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53" name="Shape 2253"/>
            <p:cNvSpPr/>
            <p:nvPr/>
          </p:nvSpPr>
          <p:spPr>
            <a:xfrm>
              <a:off x="5759350" y="520497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54" name="Shape 2254"/>
            <p:cNvSpPr/>
            <p:nvPr/>
          </p:nvSpPr>
          <p:spPr>
            <a:xfrm>
              <a:off x="5909850" y="38862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55" name="Shape 2255"/>
            <p:cNvSpPr/>
            <p:nvPr/>
          </p:nvSpPr>
          <p:spPr>
            <a:xfrm>
              <a:off x="5909850" y="11411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56" name="Shape 2256"/>
            <p:cNvSpPr/>
            <p:nvPr/>
          </p:nvSpPr>
          <p:spPr>
            <a:xfrm>
              <a:off x="5909850" y="129170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57" name="Shape 2257"/>
            <p:cNvSpPr/>
            <p:nvPr/>
          </p:nvSpPr>
          <p:spPr>
            <a:xfrm>
              <a:off x="5909850" y="14422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58" name="Shape 2258"/>
            <p:cNvSpPr/>
            <p:nvPr/>
          </p:nvSpPr>
          <p:spPr>
            <a:xfrm>
              <a:off x="5909850" y="174322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59" name="Shape 2259"/>
            <p:cNvSpPr/>
            <p:nvPr/>
          </p:nvSpPr>
          <p:spPr>
            <a:xfrm>
              <a:off x="5909850" y="20442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60" name="Shape 2260"/>
            <p:cNvSpPr/>
            <p:nvPr/>
          </p:nvSpPr>
          <p:spPr>
            <a:xfrm>
              <a:off x="5909850" y="26462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61" name="Shape 2261"/>
            <p:cNvSpPr/>
            <p:nvPr/>
          </p:nvSpPr>
          <p:spPr>
            <a:xfrm>
              <a:off x="5909850" y="294730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62" name="Shape 2262"/>
            <p:cNvSpPr/>
            <p:nvPr/>
          </p:nvSpPr>
          <p:spPr>
            <a:xfrm>
              <a:off x="5909850" y="30978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63" name="Shape 2263"/>
            <p:cNvSpPr/>
            <p:nvPr/>
          </p:nvSpPr>
          <p:spPr>
            <a:xfrm>
              <a:off x="5909850" y="32483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64" name="Shape 2264"/>
            <p:cNvSpPr/>
            <p:nvPr/>
          </p:nvSpPr>
          <p:spPr>
            <a:xfrm>
              <a:off x="5909850" y="35493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65" name="Shape 2265"/>
            <p:cNvSpPr/>
            <p:nvPr/>
          </p:nvSpPr>
          <p:spPr>
            <a:xfrm>
              <a:off x="5909850" y="36998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66" name="Shape 2266"/>
            <p:cNvSpPr/>
            <p:nvPr/>
          </p:nvSpPr>
          <p:spPr>
            <a:xfrm>
              <a:off x="5909850" y="385037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67" name="Shape 2267"/>
            <p:cNvSpPr/>
            <p:nvPr/>
          </p:nvSpPr>
          <p:spPr>
            <a:xfrm>
              <a:off x="5909850" y="40008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68" name="Shape 2268"/>
            <p:cNvSpPr/>
            <p:nvPr/>
          </p:nvSpPr>
          <p:spPr>
            <a:xfrm>
              <a:off x="5909850" y="430190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69" name="Shape 2269"/>
            <p:cNvSpPr/>
            <p:nvPr/>
          </p:nvSpPr>
          <p:spPr>
            <a:xfrm>
              <a:off x="5909850" y="44524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70" name="Shape 2270"/>
            <p:cNvSpPr/>
            <p:nvPr/>
          </p:nvSpPr>
          <p:spPr>
            <a:xfrm>
              <a:off x="5909850" y="49039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71" name="Shape 2271"/>
            <p:cNvSpPr/>
            <p:nvPr/>
          </p:nvSpPr>
          <p:spPr>
            <a:xfrm>
              <a:off x="5909850" y="505445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72" name="Shape 2272"/>
            <p:cNvSpPr/>
            <p:nvPr/>
          </p:nvSpPr>
          <p:spPr>
            <a:xfrm>
              <a:off x="5909850" y="520497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73" name="Shape 2273"/>
            <p:cNvSpPr/>
            <p:nvPr/>
          </p:nvSpPr>
          <p:spPr>
            <a:xfrm>
              <a:off x="6060375" y="53912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74" name="Shape 2274"/>
            <p:cNvSpPr/>
            <p:nvPr/>
          </p:nvSpPr>
          <p:spPr>
            <a:xfrm>
              <a:off x="6060375" y="6896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75" name="Shape 2275"/>
            <p:cNvSpPr/>
            <p:nvPr/>
          </p:nvSpPr>
          <p:spPr>
            <a:xfrm>
              <a:off x="6060375" y="9906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76" name="Shape 2276"/>
            <p:cNvSpPr/>
            <p:nvPr/>
          </p:nvSpPr>
          <p:spPr>
            <a:xfrm>
              <a:off x="6060375" y="129170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77" name="Shape 2277"/>
            <p:cNvSpPr/>
            <p:nvPr/>
          </p:nvSpPr>
          <p:spPr>
            <a:xfrm>
              <a:off x="6060375" y="14422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78" name="Shape 2278"/>
            <p:cNvSpPr/>
            <p:nvPr/>
          </p:nvSpPr>
          <p:spPr>
            <a:xfrm>
              <a:off x="6060375" y="159270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79" name="Shape 2279"/>
            <p:cNvSpPr/>
            <p:nvPr/>
          </p:nvSpPr>
          <p:spPr>
            <a:xfrm>
              <a:off x="6060375" y="174322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80" name="Shape 2280"/>
            <p:cNvSpPr/>
            <p:nvPr/>
          </p:nvSpPr>
          <p:spPr>
            <a:xfrm>
              <a:off x="6060375" y="21947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81" name="Shape 2281"/>
            <p:cNvSpPr/>
            <p:nvPr/>
          </p:nvSpPr>
          <p:spPr>
            <a:xfrm>
              <a:off x="6060375" y="23452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82" name="Shape 2282"/>
            <p:cNvSpPr/>
            <p:nvPr/>
          </p:nvSpPr>
          <p:spPr>
            <a:xfrm>
              <a:off x="6060375" y="24957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83" name="Shape 2283"/>
            <p:cNvSpPr/>
            <p:nvPr/>
          </p:nvSpPr>
          <p:spPr>
            <a:xfrm>
              <a:off x="6060375" y="264627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84" name="Shape 2284"/>
            <p:cNvSpPr/>
            <p:nvPr/>
          </p:nvSpPr>
          <p:spPr>
            <a:xfrm>
              <a:off x="6060375" y="27968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85" name="Shape 2285"/>
            <p:cNvSpPr/>
            <p:nvPr/>
          </p:nvSpPr>
          <p:spPr>
            <a:xfrm>
              <a:off x="6060375" y="294730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86" name="Shape 2286"/>
            <p:cNvSpPr/>
            <p:nvPr/>
          </p:nvSpPr>
          <p:spPr>
            <a:xfrm>
              <a:off x="6060375" y="30978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87" name="Shape 2287"/>
            <p:cNvSpPr/>
            <p:nvPr/>
          </p:nvSpPr>
          <p:spPr>
            <a:xfrm>
              <a:off x="6060375" y="32483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88" name="Shape 2288"/>
            <p:cNvSpPr/>
            <p:nvPr/>
          </p:nvSpPr>
          <p:spPr>
            <a:xfrm>
              <a:off x="6060375" y="33988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89" name="Shape 2289"/>
            <p:cNvSpPr/>
            <p:nvPr/>
          </p:nvSpPr>
          <p:spPr>
            <a:xfrm>
              <a:off x="6060375" y="35493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90" name="Shape 2290"/>
            <p:cNvSpPr/>
            <p:nvPr/>
          </p:nvSpPr>
          <p:spPr>
            <a:xfrm>
              <a:off x="6060375" y="385037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91" name="Shape 2291"/>
            <p:cNvSpPr/>
            <p:nvPr/>
          </p:nvSpPr>
          <p:spPr>
            <a:xfrm>
              <a:off x="6060375" y="41514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92" name="Shape 2292"/>
            <p:cNvSpPr/>
            <p:nvPr/>
          </p:nvSpPr>
          <p:spPr>
            <a:xfrm>
              <a:off x="6060375" y="430190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93" name="Shape 2293"/>
            <p:cNvSpPr/>
            <p:nvPr/>
          </p:nvSpPr>
          <p:spPr>
            <a:xfrm>
              <a:off x="6060375" y="44524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94" name="Shape 2294"/>
            <p:cNvSpPr/>
            <p:nvPr/>
          </p:nvSpPr>
          <p:spPr>
            <a:xfrm>
              <a:off x="6060375" y="46029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95" name="Shape 2295"/>
            <p:cNvSpPr/>
            <p:nvPr/>
          </p:nvSpPr>
          <p:spPr>
            <a:xfrm>
              <a:off x="6060375" y="49039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96" name="Shape 2296"/>
            <p:cNvSpPr/>
            <p:nvPr/>
          </p:nvSpPr>
          <p:spPr>
            <a:xfrm>
              <a:off x="6060375" y="505445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97" name="Shape 2297"/>
            <p:cNvSpPr/>
            <p:nvPr/>
          </p:nvSpPr>
          <p:spPr>
            <a:xfrm>
              <a:off x="6060375" y="520497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98" name="Shape 2298"/>
            <p:cNvSpPr/>
            <p:nvPr/>
          </p:nvSpPr>
          <p:spPr>
            <a:xfrm>
              <a:off x="6060375" y="53554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99" name="Shape 2299"/>
            <p:cNvSpPr/>
            <p:nvPr/>
          </p:nvSpPr>
          <p:spPr>
            <a:xfrm>
              <a:off x="6210875" y="53912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00" name="Shape 2300"/>
            <p:cNvSpPr/>
            <p:nvPr/>
          </p:nvSpPr>
          <p:spPr>
            <a:xfrm>
              <a:off x="6210875" y="9906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01" name="Shape 2301"/>
            <p:cNvSpPr/>
            <p:nvPr/>
          </p:nvSpPr>
          <p:spPr>
            <a:xfrm>
              <a:off x="6210875" y="11411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02" name="Shape 2302"/>
            <p:cNvSpPr/>
            <p:nvPr/>
          </p:nvSpPr>
          <p:spPr>
            <a:xfrm>
              <a:off x="6210875" y="129170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03" name="Shape 2303"/>
            <p:cNvSpPr/>
            <p:nvPr/>
          </p:nvSpPr>
          <p:spPr>
            <a:xfrm>
              <a:off x="6210875" y="159270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04" name="Shape 2304"/>
            <p:cNvSpPr/>
            <p:nvPr/>
          </p:nvSpPr>
          <p:spPr>
            <a:xfrm>
              <a:off x="6210875" y="18937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05" name="Shape 2305"/>
            <p:cNvSpPr/>
            <p:nvPr/>
          </p:nvSpPr>
          <p:spPr>
            <a:xfrm>
              <a:off x="6210875" y="20442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06" name="Shape 2306"/>
            <p:cNvSpPr/>
            <p:nvPr/>
          </p:nvSpPr>
          <p:spPr>
            <a:xfrm>
              <a:off x="6210875" y="21947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07" name="Shape 2307"/>
            <p:cNvSpPr/>
            <p:nvPr/>
          </p:nvSpPr>
          <p:spPr>
            <a:xfrm>
              <a:off x="6210875" y="24957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08" name="Shape 2308"/>
            <p:cNvSpPr/>
            <p:nvPr/>
          </p:nvSpPr>
          <p:spPr>
            <a:xfrm>
              <a:off x="6210875" y="27968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09" name="Shape 2309"/>
            <p:cNvSpPr/>
            <p:nvPr/>
          </p:nvSpPr>
          <p:spPr>
            <a:xfrm>
              <a:off x="6210875" y="30978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10" name="Shape 2310"/>
            <p:cNvSpPr/>
            <p:nvPr/>
          </p:nvSpPr>
          <p:spPr>
            <a:xfrm>
              <a:off x="6210875" y="33988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11" name="Shape 2311"/>
            <p:cNvSpPr/>
            <p:nvPr/>
          </p:nvSpPr>
          <p:spPr>
            <a:xfrm>
              <a:off x="6210875" y="35493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12" name="Shape 2312"/>
            <p:cNvSpPr/>
            <p:nvPr/>
          </p:nvSpPr>
          <p:spPr>
            <a:xfrm>
              <a:off x="6210875" y="40008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13" name="Shape 2313"/>
            <p:cNvSpPr/>
            <p:nvPr/>
          </p:nvSpPr>
          <p:spPr>
            <a:xfrm>
              <a:off x="6210875" y="41514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14" name="Shape 2314"/>
            <p:cNvSpPr/>
            <p:nvPr/>
          </p:nvSpPr>
          <p:spPr>
            <a:xfrm>
              <a:off x="6210875" y="430190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15" name="Shape 2315"/>
            <p:cNvSpPr/>
            <p:nvPr/>
          </p:nvSpPr>
          <p:spPr>
            <a:xfrm>
              <a:off x="6210875" y="44524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16" name="Shape 2316"/>
            <p:cNvSpPr/>
            <p:nvPr/>
          </p:nvSpPr>
          <p:spPr>
            <a:xfrm>
              <a:off x="6210875" y="46029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17" name="Shape 2317"/>
            <p:cNvSpPr/>
            <p:nvPr/>
          </p:nvSpPr>
          <p:spPr>
            <a:xfrm>
              <a:off x="6210875" y="49039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18" name="Shape 2318"/>
            <p:cNvSpPr/>
            <p:nvPr/>
          </p:nvSpPr>
          <p:spPr>
            <a:xfrm>
              <a:off x="6210875" y="505445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19" name="Shape 2319"/>
            <p:cNvSpPr/>
            <p:nvPr/>
          </p:nvSpPr>
          <p:spPr>
            <a:xfrm>
              <a:off x="6361375" y="38862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20" name="Shape 2320"/>
            <p:cNvSpPr/>
            <p:nvPr/>
          </p:nvSpPr>
          <p:spPr>
            <a:xfrm>
              <a:off x="6361375" y="53912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21" name="Shape 2321"/>
            <p:cNvSpPr/>
            <p:nvPr/>
          </p:nvSpPr>
          <p:spPr>
            <a:xfrm>
              <a:off x="6361375" y="9906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22" name="Shape 2322"/>
            <p:cNvSpPr/>
            <p:nvPr/>
          </p:nvSpPr>
          <p:spPr>
            <a:xfrm>
              <a:off x="6361375" y="129170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23" name="Shape 2323"/>
            <p:cNvSpPr/>
            <p:nvPr/>
          </p:nvSpPr>
          <p:spPr>
            <a:xfrm>
              <a:off x="6361375" y="159270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24" name="Shape 2324"/>
            <p:cNvSpPr/>
            <p:nvPr/>
          </p:nvSpPr>
          <p:spPr>
            <a:xfrm>
              <a:off x="6361375" y="20442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25" name="Shape 2325"/>
            <p:cNvSpPr/>
            <p:nvPr/>
          </p:nvSpPr>
          <p:spPr>
            <a:xfrm>
              <a:off x="6361375" y="23452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26" name="Shape 2326"/>
            <p:cNvSpPr/>
            <p:nvPr/>
          </p:nvSpPr>
          <p:spPr>
            <a:xfrm>
              <a:off x="6361375" y="27968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27" name="Shape 2327"/>
            <p:cNvSpPr/>
            <p:nvPr/>
          </p:nvSpPr>
          <p:spPr>
            <a:xfrm>
              <a:off x="6361375" y="309782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28" name="Shape 2328"/>
            <p:cNvSpPr/>
            <p:nvPr/>
          </p:nvSpPr>
          <p:spPr>
            <a:xfrm>
              <a:off x="6361375" y="324832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29" name="Shape 2329"/>
            <p:cNvSpPr/>
            <p:nvPr/>
          </p:nvSpPr>
          <p:spPr>
            <a:xfrm>
              <a:off x="6361375" y="35493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30" name="Shape 2330"/>
            <p:cNvSpPr/>
            <p:nvPr/>
          </p:nvSpPr>
          <p:spPr>
            <a:xfrm>
              <a:off x="6361375" y="36998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31" name="Shape 2331"/>
            <p:cNvSpPr/>
            <p:nvPr/>
          </p:nvSpPr>
          <p:spPr>
            <a:xfrm>
              <a:off x="6361375" y="385037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32" name="Shape 2332"/>
            <p:cNvSpPr/>
            <p:nvPr/>
          </p:nvSpPr>
          <p:spPr>
            <a:xfrm>
              <a:off x="6361375" y="41514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33" name="Shape 2333"/>
            <p:cNvSpPr/>
            <p:nvPr/>
          </p:nvSpPr>
          <p:spPr>
            <a:xfrm>
              <a:off x="6361375" y="430190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34" name="Shape 2334"/>
            <p:cNvSpPr/>
            <p:nvPr/>
          </p:nvSpPr>
          <p:spPr>
            <a:xfrm>
              <a:off x="6361375" y="47534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35" name="Shape 2335"/>
            <p:cNvSpPr/>
            <p:nvPr/>
          </p:nvSpPr>
          <p:spPr>
            <a:xfrm>
              <a:off x="6361375" y="505445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36" name="Shape 2336"/>
            <p:cNvSpPr/>
            <p:nvPr/>
          </p:nvSpPr>
          <p:spPr>
            <a:xfrm>
              <a:off x="6361375" y="520497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37" name="Shape 2337"/>
            <p:cNvSpPr/>
            <p:nvPr/>
          </p:nvSpPr>
          <p:spPr>
            <a:xfrm>
              <a:off x="6511900" y="38862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38" name="Shape 2338"/>
            <p:cNvSpPr/>
            <p:nvPr/>
          </p:nvSpPr>
          <p:spPr>
            <a:xfrm>
              <a:off x="6511900" y="129170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39" name="Shape 2339"/>
            <p:cNvSpPr/>
            <p:nvPr/>
          </p:nvSpPr>
          <p:spPr>
            <a:xfrm>
              <a:off x="6511900" y="204425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40" name="Shape 2340"/>
            <p:cNvSpPr/>
            <p:nvPr/>
          </p:nvSpPr>
          <p:spPr>
            <a:xfrm>
              <a:off x="6511900" y="2796800"/>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41" name="Shape 2341"/>
            <p:cNvSpPr/>
            <p:nvPr/>
          </p:nvSpPr>
          <p:spPr>
            <a:xfrm>
              <a:off x="6511900" y="369987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42" name="Shape 2342"/>
            <p:cNvSpPr/>
            <p:nvPr/>
          </p:nvSpPr>
          <p:spPr>
            <a:xfrm>
              <a:off x="6511900" y="445242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43" name="Shape 2343"/>
            <p:cNvSpPr/>
            <p:nvPr/>
          </p:nvSpPr>
          <p:spPr>
            <a:xfrm>
              <a:off x="6511900" y="460292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44" name="Shape 2344"/>
            <p:cNvSpPr/>
            <p:nvPr/>
          </p:nvSpPr>
          <p:spPr>
            <a:xfrm>
              <a:off x="6511900" y="520497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45" name="Shape 2345"/>
            <p:cNvSpPr/>
            <p:nvPr/>
          </p:nvSpPr>
          <p:spPr>
            <a:xfrm>
              <a:off x="6662400" y="6896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46" name="Shape 2346"/>
            <p:cNvSpPr/>
            <p:nvPr/>
          </p:nvSpPr>
          <p:spPr>
            <a:xfrm>
              <a:off x="6662400" y="159270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47" name="Shape 2347"/>
            <p:cNvSpPr/>
            <p:nvPr/>
          </p:nvSpPr>
          <p:spPr>
            <a:xfrm>
              <a:off x="6662400" y="26462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348" name="Shape 2348"/>
          <p:cNvGrpSpPr/>
          <p:nvPr/>
        </p:nvGrpSpPr>
        <p:grpSpPr>
          <a:xfrm rot="10800000">
            <a:off x="7682451" y="28707"/>
            <a:ext cx="1140783" cy="5086302"/>
            <a:chOff x="5608825" y="238125"/>
            <a:chExt cx="1174975" cy="5238750"/>
          </a:xfrm>
        </p:grpSpPr>
        <p:sp>
          <p:nvSpPr>
            <p:cNvPr id="2349" name="Shape 2349"/>
            <p:cNvSpPr/>
            <p:nvPr/>
          </p:nvSpPr>
          <p:spPr>
            <a:xfrm>
              <a:off x="5608825" y="38862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50" name="Shape 2350"/>
            <p:cNvSpPr/>
            <p:nvPr/>
          </p:nvSpPr>
          <p:spPr>
            <a:xfrm>
              <a:off x="5608825" y="23452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51" name="Shape 2351"/>
            <p:cNvSpPr/>
            <p:nvPr/>
          </p:nvSpPr>
          <p:spPr>
            <a:xfrm>
              <a:off x="5608825" y="27968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52" name="Shape 2352"/>
            <p:cNvSpPr/>
            <p:nvPr/>
          </p:nvSpPr>
          <p:spPr>
            <a:xfrm>
              <a:off x="5608825" y="41514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53" name="Shape 2353"/>
            <p:cNvSpPr/>
            <p:nvPr/>
          </p:nvSpPr>
          <p:spPr>
            <a:xfrm>
              <a:off x="5759350" y="38862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54" name="Shape 2354"/>
            <p:cNvSpPr/>
            <p:nvPr/>
          </p:nvSpPr>
          <p:spPr>
            <a:xfrm>
              <a:off x="5759350" y="6896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55" name="Shape 2355"/>
            <p:cNvSpPr/>
            <p:nvPr/>
          </p:nvSpPr>
          <p:spPr>
            <a:xfrm>
              <a:off x="5759350" y="9906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56" name="Shape 2356"/>
            <p:cNvSpPr/>
            <p:nvPr/>
          </p:nvSpPr>
          <p:spPr>
            <a:xfrm>
              <a:off x="5759350" y="159270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57" name="Shape 2357"/>
            <p:cNvSpPr/>
            <p:nvPr/>
          </p:nvSpPr>
          <p:spPr>
            <a:xfrm>
              <a:off x="5759350" y="174322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58" name="Shape 2358"/>
            <p:cNvSpPr/>
            <p:nvPr/>
          </p:nvSpPr>
          <p:spPr>
            <a:xfrm>
              <a:off x="5759350" y="20442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59" name="Shape 2359"/>
            <p:cNvSpPr/>
            <p:nvPr/>
          </p:nvSpPr>
          <p:spPr>
            <a:xfrm>
              <a:off x="5759350" y="21947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60" name="Shape 2360"/>
            <p:cNvSpPr/>
            <p:nvPr/>
          </p:nvSpPr>
          <p:spPr>
            <a:xfrm>
              <a:off x="5759350" y="23452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61" name="Shape 2361"/>
            <p:cNvSpPr/>
            <p:nvPr/>
          </p:nvSpPr>
          <p:spPr>
            <a:xfrm>
              <a:off x="5759350" y="294730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62" name="Shape 2362"/>
            <p:cNvSpPr/>
            <p:nvPr/>
          </p:nvSpPr>
          <p:spPr>
            <a:xfrm>
              <a:off x="5759350" y="30978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63" name="Shape 2363"/>
            <p:cNvSpPr/>
            <p:nvPr/>
          </p:nvSpPr>
          <p:spPr>
            <a:xfrm>
              <a:off x="5759350" y="32483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64" name="Shape 2364"/>
            <p:cNvSpPr/>
            <p:nvPr/>
          </p:nvSpPr>
          <p:spPr>
            <a:xfrm>
              <a:off x="5759350" y="385037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65" name="Shape 2365"/>
            <p:cNvSpPr/>
            <p:nvPr/>
          </p:nvSpPr>
          <p:spPr>
            <a:xfrm>
              <a:off x="5759350" y="400087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66" name="Shape 2366"/>
            <p:cNvSpPr/>
            <p:nvPr/>
          </p:nvSpPr>
          <p:spPr>
            <a:xfrm>
              <a:off x="5759350" y="44524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67" name="Shape 2367"/>
            <p:cNvSpPr/>
            <p:nvPr/>
          </p:nvSpPr>
          <p:spPr>
            <a:xfrm>
              <a:off x="5759350" y="46029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68" name="Shape 2368"/>
            <p:cNvSpPr/>
            <p:nvPr/>
          </p:nvSpPr>
          <p:spPr>
            <a:xfrm>
              <a:off x="5759350" y="47534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69" name="Shape 2369"/>
            <p:cNvSpPr/>
            <p:nvPr/>
          </p:nvSpPr>
          <p:spPr>
            <a:xfrm>
              <a:off x="5759350" y="505445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70" name="Shape 2370"/>
            <p:cNvSpPr/>
            <p:nvPr/>
          </p:nvSpPr>
          <p:spPr>
            <a:xfrm>
              <a:off x="5909850" y="2381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71" name="Shape 2371"/>
            <p:cNvSpPr/>
            <p:nvPr/>
          </p:nvSpPr>
          <p:spPr>
            <a:xfrm>
              <a:off x="5909850" y="53912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72" name="Shape 2372"/>
            <p:cNvSpPr/>
            <p:nvPr/>
          </p:nvSpPr>
          <p:spPr>
            <a:xfrm>
              <a:off x="5909850" y="8401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73" name="Shape 2373"/>
            <p:cNvSpPr/>
            <p:nvPr/>
          </p:nvSpPr>
          <p:spPr>
            <a:xfrm>
              <a:off x="5909850" y="9906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74" name="Shape 2374"/>
            <p:cNvSpPr/>
            <p:nvPr/>
          </p:nvSpPr>
          <p:spPr>
            <a:xfrm>
              <a:off x="5909850" y="159270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75" name="Shape 2375"/>
            <p:cNvSpPr/>
            <p:nvPr/>
          </p:nvSpPr>
          <p:spPr>
            <a:xfrm>
              <a:off x="5909850" y="21947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76" name="Shape 2376"/>
            <p:cNvSpPr/>
            <p:nvPr/>
          </p:nvSpPr>
          <p:spPr>
            <a:xfrm>
              <a:off x="5909850" y="23452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77" name="Shape 2377"/>
            <p:cNvSpPr/>
            <p:nvPr/>
          </p:nvSpPr>
          <p:spPr>
            <a:xfrm>
              <a:off x="5909850" y="24957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78" name="Shape 2378"/>
            <p:cNvSpPr/>
            <p:nvPr/>
          </p:nvSpPr>
          <p:spPr>
            <a:xfrm>
              <a:off x="5909850" y="33988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79" name="Shape 2379"/>
            <p:cNvSpPr/>
            <p:nvPr/>
          </p:nvSpPr>
          <p:spPr>
            <a:xfrm>
              <a:off x="5909850" y="41514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80" name="Shape 2380"/>
            <p:cNvSpPr/>
            <p:nvPr/>
          </p:nvSpPr>
          <p:spPr>
            <a:xfrm>
              <a:off x="5909850" y="46029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81" name="Shape 2381"/>
            <p:cNvSpPr/>
            <p:nvPr/>
          </p:nvSpPr>
          <p:spPr>
            <a:xfrm>
              <a:off x="5909850" y="47534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82" name="Shape 2382"/>
            <p:cNvSpPr/>
            <p:nvPr/>
          </p:nvSpPr>
          <p:spPr>
            <a:xfrm>
              <a:off x="5909850" y="53554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83" name="Shape 2383"/>
            <p:cNvSpPr/>
            <p:nvPr/>
          </p:nvSpPr>
          <p:spPr>
            <a:xfrm>
              <a:off x="6060375" y="2381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84" name="Shape 2384"/>
            <p:cNvSpPr/>
            <p:nvPr/>
          </p:nvSpPr>
          <p:spPr>
            <a:xfrm>
              <a:off x="6060375" y="38862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85" name="Shape 2385"/>
            <p:cNvSpPr/>
            <p:nvPr/>
          </p:nvSpPr>
          <p:spPr>
            <a:xfrm>
              <a:off x="6060375" y="8401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86" name="Shape 2386"/>
            <p:cNvSpPr/>
            <p:nvPr/>
          </p:nvSpPr>
          <p:spPr>
            <a:xfrm>
              <a:off x="6060375" y="11411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87" name="Shape 2387"/>
            <p:cNvSpPr/>
            <p:nvPr/>
          </p:nvSpPr>
          <p:spPr>
            <a:xfrm>
              <a:off x="6060375" y="18937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88" name="Shape 2388"/>
            <p:cNvSpPr/>
            <p:nvPr/>
          </p:nvSpPr>
          <p:spPr>
            <a:xfrm>
              <a:off x="6060375" y="20442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89" name="Shape 2389"/>
            <p:cNvSpPr/>
            <p:nvPr/>
          </p:nvSpPr>
          <p:spPr>
            <a:xfrm>
              <a:off x="6060375" y="36998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90" name="Shape 2390"/>
            <p:cNvSpPr/>
            <p:nvPr/>
          </p:nvSpPr>
          <p:spPr>
            <a:xfrm>
              <a:off x="6060375" y="400087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91" name="Shape 2391"/>
            <p:cNvSpPr/>
            <p:nvPr/>
          </p:nvSpPr>
          <p:spPr>
            <a:xfrm>
              <a:off x="6210875" y="2381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92" name="Shape 2392"/>
            <p:cNvSpPr/>
            <p:nvPr/>
          </p:nvSpPr>
          <p:spPr>
            <a:xfrm>
              <a:off x="6210875" y="6896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93" name="Shape 2393"/>
            <p:cNvSpPr/>
            <p:nvPr/>
          </p:nvSpPr>
          <p:spPr>
            <a:xfrm>
              <a:off x="6210875" y="23452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94" name="Shape 2394"/>
            <p:cNvSpPr/>
            <p:nvPr/>
          </p:nvSpPr>
          <p:spPr>
            <a:xfrm>
              <a:off x="6210875" y="32483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95" name="Shape 2395"/>
            <p:cNvSpPr/>
            <p:nvPr/>
          </p:nvSpPr>
          <p:spPr>
            <a:xfrm>
              <a:off x="6210875" y="36998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96" name="Shape 2396"/>
            <p:cNvSpPr/>
            <p:nvPr/>
          </p:nvSpPr>
          <p:spPr>
            <a:xfrm>
              <a:off x="6361375" y="14422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97" name="Shape 2397"/>
            <p:cNvSpPr/>
            <p:nvPr/>
          </p:nvSpPr>
          <p:spPr>
            <a:xfrm>
              <a:off x="6361375" y="264627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98" name="Shape 2398"/>
            <p:cNvSpPr/>
            <p:nvPr/>
          </p:nvSpPr>
          <p:spPr>
            <a:xfrm>
              <a:off x="6662400" y="49039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2399" name="Shape 2399"/>
          <p:cNvSpPr txBox="1">
            <a:spLocks noGrp="1"/>
          </p:cNvSpPr>
          <p:nvPr>
            <p:ph type="sldNum" idx="12"/>
          </p:nvPr>
        </p:nvSpPr>
        <p:spPr>
          <a:xfrm>
            <a:off x="91531" y="472020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400"/>
        <p:cNvGrpSpPr/>
        <p:nvPr/>
      </p:nvGrpSpPr>
      <p:grpSpPr>
        <a:xfrm>
          <a:off x="0" y="0"/>
          <a:ext cx="0" cy="0"/>
          <a:chOff x="0" y="0"/>
          <a:chExt cx="0" cy="0"/>
        </a:xfrm>
      </p:grpSpPr>
      <p:sp>
        <p:nvSpPr>
          <p:cNvPr id="2401" name="Shape 2401"/>
          <p:cNvSpPr txBox="1">
            <a:spLocks noGrp="1"/>
          </p:cNvSpPr>
          <p:nvPr>
            <p:ph type="title"/>
          </p:nvPr>
        </p:nvSpPr>
        <p:spPr>
          <a:xfrm>
            <a:off x="718300" y="739375"/>
            <a:ext cx="6761100" cy="857400"/>
          </a:xfrm>
          <a:prstGeom prst="rect">
            <a:avLst/>
          </a:prstGeom>
        </p:spPr>
        <p:txBody>
          <a:bodyPr spcFirstLastPara="1" wrap="square" lIns="91425" tIns="91425" rIns="91425" bIns="91425" anchor="b" anchorCtr="0"/>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grpSp>
        <p:nvGrpSpPr>
          <p:cNvPr id="2402" name="Shape 2402"/>
          <p:cNvGrpSpPr/>
          <p:nvPr/>
        </p:nvGrpSpPr>
        <p:grpSpPr>
          <a:xfrm rot="10800000">
            <a:off x="8851487" y="28707"/>
            <a:ext cx="264012" cy="5086302"/>
            <a:chOff x="5307800" y="238125"/>
            <a:chExt cx="271925" cy="5238750"/>
          </a:xfrm>
        </p:grpSpPr>
        <p:sp>
          <p:nvSpPr>
            <p:cNvPr id="2403" name="Shape 2403"/>
            <p:cNvSpPr/>
            <p:nvPr/>
          </p:nvSpPr>
          <p:spPr>
            <a:xfrm>
              <a:off x="5307800" y="23812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04" name="Shape 2404"/>
            <p:cNvSpPr/>
            <p:nvPr/>
          </p:nvSpPr>
          <p:spPr>
            <a:xfrm>
              <a:off x="5307800" y="38862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05" name="Shape 2405"/>
            <p:cNvSpPr/>
            <p:nvPr/>
          </p:nvSpPr>
          <p:spPr>
            <a:xfrm>
              <a:off x="5307800" y="53912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06" name="Shape 2406"/>
            <p:cNvSpPr/>
            <p:nvPr/>
          </p:nvSpPr>
          <p:spPr>
            <a:xfrm>
              <a:off x="5307800" y="6896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07" name="Shape 2407"/>
            <p:cNvSpPr/>
            <p:nvPr/>
          </p:nvSpPr>
          <p:spPr>
            <a:xfrm>
              <a:off x="5307800" y="8401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08" name="Shape 2408"/>
            <p:cNvSpPr/>
            <p:nvPr/>
          </p:nvSpPr>
          <p:spPr>
            <a:xfrm>
              <a:off x="5307800" y="9906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09" name="Shape 2409"/>
            <p:cNvSpPr/>
            <p:nvPr/>
          </p:nvSpPr>
          <p:spPr>
            <a:xfrm>
              <a:off x="5307800" y="114117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10" name="Shape 2410"/>
            <p:cNvSpPr/>
            <p:nvPr/>
          </p:nvSpPr>
          <p:spPr>
            <a:xfrm>
              <a:off x="5307800" y="129170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11" name="Shape 2411"/>
            <p:cNvSpPr/>
            <p:nvPr/>
          </p:nvSpPr>
          <p:spPr>
            <a:xfrm>
              <a:off x="5307800" y="14422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12" name="Shape 2412"/>
            <p:cNvSpPr/>
            <p:nvPr/>
          </p:nvSpPr>
          <p:spPr>
            <a:xfrm>
              <a:off x="5307800" y="159270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13" name="Shape 2413"/>
            <p:cNvSpPr/>
            <p:nvPr/>
          </p:nvSpPr>
          <p:spPr>
            <a:xfrm>
              <a:off x="5307800" y="174322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14" name="Shape 2414"/>
            <p:cNvSpPr/>
            <p:nvPr/>
          </p:nvSpPr>
          <p:spPr>
            <a:xfrm>
              <a:off x="5307800" y="189372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15" name="Shape 2415"/>
            <p:cNvSpPr/>
            <p:nvPr/>
          </p:nvSpPr>
          <p:spPr>
            <a:xfrm>
              <a:off x="5307800" y="20442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16" name="Shape 2416"/>
            <p:cNvSpPr/>
            <p:nvPr/>
          </p:nvSpPr>
          <p:spPr>
            <a:xfrm>
              <a:off x="5307800" y="21947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17" name="Shape 2417"/>
            <p:cNvSpPr/>
            <p:nvPr/>
          </p:nvSpPr>
          <p:spPr>
            <a:xfrm>
              <a:off x="5307800" y="23452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18" name="Shape 2418"/>
            <p:cNvSpPr/>
            <p:nvPr/>
          </p:nvSpPr>
          <p:spPr>
            <a:xfrm>
              <a:off x="5307800" y="249577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19" name="Shape 2419"/>
            <p:cNvSpPr/>
            <p:nvPr/>
          </p:nvSpPr>
          <p:spPr>
            <a:xfrm>
              <a:off x="5307800" y="264627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20" name="Shape 2420"/>
            <p:cNvSpPr/>
            <p:nvPr/>
          </p:nvSpPr>
          <p:spPr>
            <a:xfrm>
              <a:off x="5307800" y="27968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21" name="Shape 2421"/>
            <p:cNvSpPr/>
            <p:nvPr/>
          </p:nvSpPr>
          <p:spPr>
            <a:xfrm>
              <a:off x="5307800" y="294730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22" name="Shape 2422"/>
            <p:cNvSpPr/>
            <p:nvPr/>
          </p:nvSpPr>
          <p:spPr>
            <a:xfrm>
              <a:off x="5307800" y="309782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23" name="Shape 2423"/>
            <p:cNvSpPr/>
            <p:nvPr/>
          </p:nvSpPr>
          <p:spPr>
            <a:xfrm>
              <a:off x="5307800" y="324832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24" name="Shape 2424"/>
            <p:cNvSpPr/>
            <p:nvPr/>
          </p:nvSpPr>
          <p:spPr>
            <a:xfrm>
              <a:off x="5307800" y="33988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25" name="Shape 2425"/>
            <p:cNvSpPr/>
            <p:nvPr/>
          </p:nvSpPr>
          <p:spPr>
            <a:xfrm>
              <a:off x="5307800" y="35493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26" name="Shape 2426"/>
            <p:cNvSpPr/>
            <p:nvPr/>
          </p:nvSpPr>
          <p:spPr>
            <a:xfrm>
              <a:off x="5307800" y="36998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27" name="Shape 2427"/>
            <p:cNvSpPr/>
            <p:nvPr/>
          </p:nvSpPr>
          <p:spPr>
            <a:xfrm>
              <a:off x="5307800" y="385037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28" name="Shape 2428"/>
            <p:cNvSpPr/>
            <p:nvPr/>
          </p:nvSpPr>
          <p:spPr>
            <a:xfrm>
              <a:off x="5307800" y="400087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29" name="Shape 2429"/>
            <p:cNvSpPr/>
            <p:nvPr/>
          </p:nvSpPr>
          <p:spPr>
            <a:xfrm>
              <a:off x="5307800" y="41514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30" name="Shape 2430"/>
            <p:cNvSpPr/>
            <p:nvPr/>
          </p:nvSpPr>
          <p:spPr>
            <a:xfrm>
              <a:off x="5307800" y="430190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31" name="Shape 2431"/>
            <p:cNvSpPr/>
            <p:nvPr/>
          </p:nvSpPr>
          <p:spPr>
            <a:xfrm>
              <a:off x="5307800" y="445242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32" name="Shape 2432"/>
            <p:cNvSpPr/>
            <p:nvPr/>
          </p:nvSpPr>
          <p:spPr>
            <a:xfrm>
              <a:off x="5307800" y="460292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33" name="Shape 2433"/>
            <p:cNvSpPr/>
            <p:nvPr/>
          </p:nvSpPr>
          <p:spPr>
            <a:xfrm>
              <a:off x="5307800" y="47534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34" name="Shape 2434"/>
            <p:cNvSpPr/>
            <p:nvPr/>
          </p:nvSpPr>
          <p:spPr>
            <a:xfrm>
              <a:off x="5307800" y="49039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35" name="Shape 2435"/>
            <p:cNvSpPr/>
            <p:nvPr/>
          </p:nvSpPr>
          <p:spPr>
            <a:xfrm>
              <a:off x="5307800" y="505445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36" name="Shape 2436"/>
            <p:cNvSpPr/>
            <p:nvPr/>
          </p:nvSpPr>
          <p:spPr>
            <a:xfrm>
              <a:off x="5307800" y="520497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37" name="Shape 2437"/>
            <p:cNvSpPr/>
            <p:nvPr/>
          </p:nvSpPr>
          <p:spPr>
            <a:xfrm>
              <a:off x="5307800" y="535547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38" name="Shape 2438"/>
            <p:cNvSpPr/>
            <p:nvPr/>
          </p:nvSpPr>
          <p:spPr>
            <a:xfrm>
              <a:off x="5458325" y="23812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39" name="Shape 2439"/>
            <p:cNvSpPr/>
            <p:nvPr/>
          </p:nvSpPr>
          <p:spPr>
            <a:xfrm>
              <a:off x="5458325" y="539125"/>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40" name="Shape 2440"/>
            <p:cNvSpPr/>
            <p:nvPr/>
          </p:nvSpPr>
          <p:spPr>
            <a:xfrm>
              <a:off x="5458325" y="99067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41" name="Shape 2441"/>
            <p:cNvSpPr/>
            <p:nvPr/>
          </p:nvSpPr>
          <p:spPr>
            <a:xfrm>
              <a:off x="5458325" y="114117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42" name="Shape 2442"/>
            <p:cNvSpPr/>
            <p:nvPr/>
          </p:nvSpPr>
          <p:spPr>
            <a:xfrm>
              <a:off x="5458325" y="1442200"/>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43" name="Shape 2443"/>
            <p:cNvSpPr/>
            <p:nvPr/>
          </p:nvSpPr>
          <p:spPr>
            <a:xfrm>
              <a:off x="5458325" y="1592700"/>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44" name="Shape 2444"/>
            <p:cNvSpPr/>
            <p:nvPr/>
          </p:nvSpPr>
          <p:spPr>
            <a:xfrm>
              <a:off x="5458325" y="219475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45" name="Shape 2445"/>
            <p:cNvSpPr/>
            <p:nvPr/>
          </p:nvSpPr>
          <p:spPr>
            <a:xfrm>
              <a:off x="5458325" y="234527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46" name="Shape 2446"/>
            <p:cNvSpPr/>
            <p:nvPr/>
          </p:nvSpPr>
          <p:spPr>
            <a:xfrm>
              <a:off x="5458325" y="249577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47" name="Shape 2447"/>
            <p:cNvSpPr/>
            <p:nvPr/>
          </p:nvSpPr>
          <p:spPr>
            <a:xfrm>
              <a:off x="5458325" y="2646275"/>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48" name="Shape 2448"/>
            <p:cNvSpPr/>
            <p:nvPr/>
          </p:nvSpPr>
          <p:spPr>
            <a:xfrm>
              <a:off x="5458325" y="2947300"/>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49" name="Shape 2449"/>
            <p:cNvSpPr/>
            <p:nvPr/>
          </p:nvSpPr>
          <p:spPr>
            <a:xfrm>
              <a:off x="5458325" y="324832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50" name="Shape 2450"/>
            <p:cNvSpPr/>
            <p:nvPr/>
          </p:nvSpPr>
          <p:spPr>
            <a:xfrm>
              <a:off x="5458325" y="339885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51" name="Shape 2451"/>
            <p:cNvSpPr/>
            <p:nvPr/>
          </p:nvSpPr>
          <p:spPr>
            <a:xfrm>
              <a:off x="5458325" y="369987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52" name="Shape 2452"/>
            <p:cNvSpPr/>
            <p:nvPr/>
          </p:nvSpPr>
          <p:spPr>
            <a:xfrm>
              <a:off x="5458325" y="385037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53" name="Shape 2453"/>
            <p:cNvSpPr/>
            <p:nvPr/>
          </p:nvSpPr>
          <p:spPr>
            <a:xfrm>
              <a:off x="5458325" y="4000875"/>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54" name="Shape 2454"/>
            <p:cNvSpPr/>
            <p:nvPr/>
          </p:nvSpPr>
          <p:spPr>
            <a:xfrm>
              <a:off x="5458325" y="4151400"/>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55" name="Shape 2455"/>
            <p:cNvSpPr/>
            <p:nvPr/>
          </p:nvSpPr>
          <p:spPr>
            <a:xfrm>
              <a:off x="5458325" y="460292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56" name="Shape 2456"/>
            <p:cNvSpPr/>
            <p:nvPr/>
          </p:nvSpPr>
          <p:spPr>
            <a:xfrm>
              <a:off x="5458325" y="475345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57" name="Shape 2457"/>
            <p:cNvSpPr/>
            <p:nvPr/>
          </p:nvSpPr>
          <p:spPr>
            <a:xfrm>
              <a:off x="5458325" y="5054450"/>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58" name="Shape 2458"/>
            <p:cNvSpPr/>
            <p:nvPr/>
          </p:nvSpPr>
          <p:spPr>
            <a:xfrm>
              <a:off x="5458325" y="520497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59" name="Shape 2459"/>
            <p:cNvSpPr/>
            <p:nvPr/>
          </p:nvSpPr>
          <p:spPr>
            <a:xfrm>
              <a:off x="5458325" y="535547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460" name="Shape 2460"/>
          <p:cNvGrpSpPr/>
          <p:nvPr/>
        </p:nvGrpSpPr>
        <p:grpSpPr>
          <a:xfrm rot="10800000">
            <a:off x="7828571" y="28707"/>
            <a:ext cx="1140783" cy="5086302"/>
            <a:chOff x="5458325" y="238125"/>
            <a:chExt cx="1174975" cy="5238750"/>
          </a:xfrm>
        </p:grpSpPr>
        <p:sp>
          <p:nvSpPr>
            <p:cNvPr id="2461" name="Shape 2461"/>
            <p:cNvSpPr/>
            <p:nvPr/>
          </p:nvSpPr>
          <p:spPr>
            <a:xfrm>
              <a:off x="5458325" y="38862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62" name="Shape 2462"/>
            <p:cNvSpPr/>
            <p:nvPr/>
          </p:nvSpPr>
          <p:spPr>
            <a:xfrm>
              <a:off x="5458325" y="68965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63" name="Shape 2463"/>
            <p:cNvSpPr/>
            <p:nvPr/>
          </p:nvSpPr>
          <p:spPr>
            <a:xfrm>
              <a:off x="5458325" y="84015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64" name="Shape 2464"/>
            <p:cNvSpPr/>
            <p:nvPr/>
          </p:nvSpPr>
          <p:spPr>
            <a:xfrm>
              <a:off x="5458325" y="129170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65" name="Shape 2465"/>
            <p:cNvSpPr/>
            <p:nvPr/>
          </p:nvSpPr>
          <p:spPr>
            <a:xfrm>
              <a:off x="5458325" y="174322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66" name="Shape 2466"/>
            <p:cNvSpPr/>
            <p:nvPr/>
          </p:nvSpPr>
          <p:spPr>
            <a:xfrm>
              <a:off x="5458325" y="189372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67" name="Shape 2467"/>
            <p:cNvSpPr/>
            <p:nvPr/>
          </p:nvSpPr>
          <p:spPr>
            <a:xfrm>
              <a:off x="5458325" y="204425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68" name="Shape 2468"/>
            <p:cNvSpPr/>
            <p:nvPr/>
          </p:nvSpPr>
          <p:spPr>
            <a:xfrm>
              <a:off x="5458325" y="2796800"/>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69" name="Shape 2469"/>
            <p:cNvSpPr/>
            <p:nvPr/>
          </p:nvSpPr>
          <p:spPr>
            <a:xfrm>
              <a:off x="5458325" y="309782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70" name="Shape 2470"/>
            <p:cNvSpPr/>
            <p:nvPr/>
          </p:nvSpPr>
          <p:spPr>
            <a:xfrm>
              <a:off x="5458325" y="354935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71" name="Shape 2471"/>
            <p:cNvSpPr/>
            <p:nvPr/>
          </p:nvSpPr>
          <p:spPr>
            <a:xfrm>
              <a:off x="5458325" y="430190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72" name="Shape 2472"/>
            <p:cNvSpPr/>
            <p:nvPr/>
          </p:nvSpPr>
          <p:spPr>
            <a:xfrm>
              <a:off x="5458325" y="445242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73" name="Shape 2473"/>
            <p:cNvSpPr/>
            <p:nvPr/>
          </p:nvSpPr>
          <p:spPr>
            <a:xfrm>
              <a:off x="5458325" y="490395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74" name="Shape 2474"/>
            <p:cNvSpPr/>
            <p:nvPr/>
          </p:nvSpPr>
          <p:spPr>
            <a:xfrm>
              <a:off x="5608825" y="2381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75" name="Shape 2475"/>
            <p:cNvSpPr/>
            <p:nvPr/>
          </p:nvSpPr>
          <p:spPr>
            <a:xfrm>
              <a:off x="5608825" y="53912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76" name="Shape 2476"/>
            <p:cNvSpPr/>
            <p:nvPr/>
          </p:nvSpPr>
          <p:spPr>
            <a:xfrm>
              <a:off x="5608825" y="6896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77" name="Shape 2477"/>
            <p:cNvSpPr/>
            <p:nvPr/>
          </p:nvSpPr>
          <p:spPr>
            <a:xfrm>
              <a:off x="5608825" y="8401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78" name="Shape 2478"/>
            <p:cNvSpPr/>
            <p:nvPr/>
          </p:nvSpPr>
          <p:spPr>
            <a:xfrm>
              <a:off x="5608825" y="9906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79" name="Shape 2479"/>
            <p:cNvSpPr/>
            <p:nvPr/>
          </p:nvSpPr>
          <p:spPr>
            <a:xfrm>
              <a:off x="5608825" y="11411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80" name="Shape 2480"/>
            <p:cNvSpPr/>
            <p:nvPr/>
          </p:nvSpPr>
          <p:spPr>
            <a:xfrm>
              <a:off x="5608825" y="129170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81" name="Shape 2481"/>
            <p:cNvSpPr/>
            <p:nvPr/>
          </p:nvSpPr>
          <p:spPr>
            <a:xfrm>
              <a:off x="5608825" y="14422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82" name="Shape 2482"/>
            <p:cNvSpPr/>
            <p:nvPr/>
          </p:nvSpPr>
          <p:spPr>
            <a:xfrm>
              <a:off x="5608825" y="159270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83" name="Shape 2483"/>
            <p:cNvSpPr/>
            <p:nvPr/>
          </p:nvSpPr>
          <p:spPr>
            <a:xfrm>
              <a:off x="5608825" y="174322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84" name="Shape 2484"/>
            <p:cNvSpPr/>
            <p:nvPr/>
          </p:nvSpPr>
          <p:spPr>
            <a:xfrm>
              <a:off x="5608825" y="18937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85" name="Shape 2485"/>
            <p:cNvSpPr/>
            <p:nvPr/>
          </p:nvSpPr>
          <p:spPr>
            <a:xfrm>
              <a:off x="5608825" y="20442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86" name="Shape 2486"/>
            <p:cNvSpPr/>
            <p:nvPr/>
          </p:nvSpPr>
          <p:spPr>
            <a:xfrm>
              <a:off x="5608825" y="21947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87" name="Shape 2487"/>
            <p:cNvSpPr/>
            <p:nvPr/>
          </p:nvSpPr>
          <p:spPr>
            <a:xfrm>
              <a:off x="5608825" y="24957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88" name="Shape 2488"/>
            <p:cNvSpPr/>
            <p:nvPr/>
          </p:nvSpPr>
          <p:spPr>
            <a:xfrm>
              <a:off x="5608825" y="26462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89" name="Shape 2489"/>
            <p:cNvSpPr/>
            <p:nvPr/>
          </p:nvSpPr>
          <p:spPr>
            <a:xfrm>
              <a:off x="5608825" y="294730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90" name="Shape 2490"/>
            <p:cNvSpPr/>
            <p:nvPr/>
          </p:nvSpPr>
          <p:spPr>
            <a:xfrm>
              <a:off x="5608825" y="30978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91" name="Shape 2491"/>
            <p:cNvSpPr/>
            <p:nvPr/>
          </p:nvSpPr>
          <p:spPr>
            <a:xfrm>
              <a:off x="5608825" y="32483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92" name="Shape 2492"/>
            <p:cNvSpPr/>
            <p:nvPr/>
          </p:nvSpPr>
          <p:spPr>
            <a:xfrm>
              <a:off x="5608825" y="33988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93" name="Shape 2493"/>
            <p:cNvSpPr/>
            <p:nvPr/>
          </p:nvSpPr>
          <p:spPr>
            <a:xfrm>
              <a:off x="5608825" y="35493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94" name="Shape 2494"/>
            <p:cNvSpPr/>
            <p:nvPr/>
          </p:nvSpPr>
          <p:spPr>
            <a:xfrm>
              <a:off x="5608825" y="36998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95" name="Shape 2495"/>
            <p:cNvSpPr/>
            <p:nvPr/>
          </p:nvSpPr>
          <p:spPr>
            <a:xfrm>
              <a:off x="5608825" y="385037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96" name="Shape 2496"/>
            <p:cNvSpPr/>
            <p:nvPr/>
          </p:nvSpPr>
          <p:spPr>
            <a:xfrm>
              <a:off x="5608825" y="40008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97" name="Shape 2497"/>
            <p:cNvSpPr/>
            <p:nvPr/>
          </p:nvSpPr>
          <p:spPr>
            <a:xfrm>
              <a:off x="5608825" y="430190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98" name="Shape 2498"/>
            <p:cNvSpPr/>
            <p:nvPr/>
          </p:nvSpPr>
          <p:spPr>
            <a:xfrm>
              <a:off x="5608825" y="44524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99" name="Shape 2499"/>
            <p:cNvSpPr/>
            <p:nvPr/>
          </p:nvSpPr>
          <p:spPr>
            <a:xfrm>
              <a:off x="5608825" y="46029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00" name="Shape 2500"/>
            <p:cNvSpPr/>
            <p:nvPr/>
          </p:nvSpPr>
          <p:spPr>
            <a:xfrm>
              <a:off x="5608825" y="47534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01" name="Shape 2501"/>
            <p:cNvSpPr/>
            <p:nvPr/>
          </p:nvSpPr>
          <p:spPr>
            <a:xfrm>
              <a:off x="5608825" y="49039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02" name="Shape 2502"/>
            <p:cNvSpPr/>
            <p:nvPr/>
          </p:nvSpPr>
          <p:spPr>
            <a:xfrm>
              <a:off x="5608825" y="505445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03" name="Shape 2503"/>
            <p:cNvSpPr/>
            <p:nvPr/>
          </p:nvSpPr>
          <p:spPr>
            <a:xfrm>
              <a:off x="5608825" y="520497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04" name="Shape 2504"/>
            <p:cNvSpPr/>
            <p:nvPr/>
          </p:nvSpPr>
          <p:spPr>
            <a:xfrm>
              <a:off x="5608825" y="53554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05" name="Shape 2505"/>
            <p:cNvSpPr/>
            <p:nvPr/>
          </p:nvSpPr>
          <p:spPr>
            <a:xfrm>
              <a:off x="5759350" y="2381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06" name="Shape 2506"/>
            <p:cNvSpPr/>
            <p:nvPr/>
          </p:nvSpPr>
          <p:spPr>
            <a:xfrm>
              <a:off x="5759350" y="8401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07" name="Shape 2507"/>
            <p:cNvSpPr/>
            <p:nvPr/>
          </p:nvSpPr>
          <p:spPr>
            <a:xfrm>
              <a:off x="5759350" y="11411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08" name="Shape 2508"/>
            <p:cNvSpPr/>
            <p:nvPr/>
          </p:nvSpPr>
          <p:spPr>
            <a:xfrm>
              <a:off x="5759350" y="14422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09" name="Shape 2509"/>
            <p:cNvSpPr/>
            <p:nvPr/>
          </p:nvSpPr>
          <p:spPr>
            <a:xfrm>
              <a:off x="5759350" y="18937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10" name="Shape 2510"/>
            <p:cNvSpPr/>
            <p:nvPr/>
          </p:nvSpPr>
          <p:spPr>
            <a:xfrm>
              <a:off x="5759350" y="24957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11" name="Shape 2511"/>
            <p:cNvSpPr/>
            <p:nvPr/>
          </p:nvSpPr>
          <p:spPr>
            <a:xfrm>
              <a:off x="5759350" y="264627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12" name="Shape 2512"/>
            <p:cNvSpPr/>
            <p:nvPr/>
          </p:nvSpPr>
          <p:spPr>
            <a:xfrm>
              <a:off x="5759350" y="36998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13" name="Shape 2513"/>
            <p:cNvSpPr/>
            <p:nvPr/>
          </p:nvSpPr>
          <p:spPr>
            <a:xfrm>
              <a:off x="5759350" y="41514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14" name="Shape 2514"/>
            <p:cNvSpPr/>
            <p:nvPr/>
          </p:nvSpPr>
          <p:spPr>
            <a:xfrm>
              <a:off x="5759350" y="49039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15" name="Shape 2515"/>
            <p:cNvSpPr/>
            <p:nvPr/>
          </p:nvSpPr>
          <p:spPr>
            <a:xfrm>
              <a:off x="5759350" y="53554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16" name="Shape 2516"/>
            <p:cNvSpPr/>
            <p:nvPr/>
          </p:nvSpPr>
          <p:spPr>
            <a:xfrm>
              <a:off x="5909850" y="6896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17" name="Shape 2517"/>
            <p:cNvSpPr/>
            <p:nvPr/>
          </p:nvSpPr>
          <p:spPr>
            <a:xfrm>
              <a:off x="5909850" y="18937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18" name="Shape 2518"/>
            <p:cNvSpPr/>
            <p:nvPr/>
          </p:nvSpPr>
          <p:spPr>
            <a:xfrm>
              <a:off x="5909850" y="27968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19" name="Shape 2519"/>
            <p:cNvSpPr/>
            <p:nvPr/>
          </p:nvSpPr>
          <p:spPr>
            <a:xfrm>
              <a:off x="6060375" y="47534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20" name="Shape 2520"/>
            <p:cNvSpPr/>
            <p:nvPr/>
          </p:nvSpPr>
          <p:spPr>
            <a:xfrm>
              <a:off x="6210875" y="26462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21" name="Shape 2521"/>
            <p:cNvSpPr/>
            <p:nvPr/>
          </p:nvSpPr>
          <p:spPr>
            <a:xfrm>
              <a:off x="6210875" y="520497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22" name="Shape 2522"/>
            <p:cNvSpPr/>
            <p:nvPr/>
          </p:nvSpPr>
          <p:spPr>
            <a:xfrm>
              <a:off x="6511900" y="99067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523" name="Shape 2523"/>
          <p:cNvGrpSpPr/>
          <p:nvPr/>
        </p:nvGrpSpPr>
        <p:grpSpPr>
          <a:xfrm rot="10800000">
            <a:off x="7682451" y="28707"/>
            <a:ext cx="994639" cy="4940182"/>
            <a:chOff x="5759350" y="388625"/>
            <a:chExt cx="1024450" cy="5088250"/>
          </a:xfrm>
        </p:grpSpPr>
        <p:sp>
          <p:nvSpPr>
            <p:cNvPr id="2524" name="Shape 2524"/>
            <p:cNvSpPr/>
            <p:nvPr/>
          </p:nvSpPr>
          <p:spPr>
            <a:xfrm>
              <a:off x="5759350" y="53912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25" name="Shape 2525"/>
            <p:cNvSpPr/>
            <p:nvPr/>
          </p:nvSpPr>
          <p:spPr>
            <a:xfrm>
              <a:off x="5759350" y="129170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26" name="Shape 2526"/>
            <p:cNvSpPr/>
            <p:nvPr/>
          </p:nvSpPr>
          <p:spPr>
            <a:xfrm>
              <a:off x="5759350" y="27968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27" name="Shape 2527"/>
            <p:cNvSpPr/>
            <p:nvPr/>
          </p:nvSpPr>
          <p:spPr>
            <a:xfrm>
              <a:off x="5759350" y="33988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28" name="Shape 2528"/>
            <p:cNvSpPr/>
            <p:nvPr/>
          </p:nvSpPr>
          <p:spPr>
            <a:xfrm>
              <a:off x="5759350" y="35493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29" name="Shape 2529"/>
            <p:cNvSpPr/>
            <p:nvPr/>
          </p:nvSpPr>
          <p:spPr>
            <a:xfrm>
              <a:off x="5759350" y="430190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30" name="Shape 2530"/>
            <p:cNvSpPr/>
            <p:nvPr/>
          </p:nvSpPr>
          <p:spPr>
            <a:xfrm>
              <a:off x="5759350" y="520497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31" name="Shape 2531"/>
            <p:cNvSpPr/>
            <p:nvPr/>
          </p:nvSpPr>
          <p:spPr>
            <a:xfrm>
              <a:off x="5909850" y="38862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32" name="Shape 2532"/>
            <p:cNvSpPr/>
            <p:nvPr/>
          </p:nvSpPr>
          <p:spPr>
            <a:xfrm>
              <a:off x="5909850" y="11411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33" name="Shape 2533"/>
            <p:cNvSpPr/>
            <p:nvPr/>
          </p:nvSpPr>
          <p:spPr>
            <a:xfrm>
              <a:off x="5909850" y="129170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34" name="Shape 2534"/>
            <p:cNvSpPr/>
            <p:nvPr/>
          </p:nvSpPr>
          <p:spPr>
            <a:xfrm>
              <a:off x="5909850" y="14422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35" name="Shape 2535"/>
            <p:cNvSpPr/>
            <p:nvPr/>
          </p:nvSpPr>
          <p:spPr>
            <a:xfrm>
              <a:off x="5909850" y="174322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36" name="Shape 2536"/>
            <p:cNvSpPr/>
            <p:nvPr/>
          </p:nvSpPr>
          <p:spPr>
            <a:xfrm>
              <a:off x="5909850" y="20442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37" name="Shape 2537"/>
            <p:cNvSpPr/>
            <p:nvPr/>
          </p:nvSpPr>
          <p:spPr>
            <a:xfrm>
              <a:off x="5909850" y="26462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38" name="Shape 2538"/>
            <p:cNvSpPr/>
            <p:nvPr/>
          </p:nvSpPr>
          <p:spPr>
            <a:xfrm>
              <a:off x="5909850" y="294730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39" name="Shape 2539"/>
            <p:cNvSpPr/>
            <p:nvPr/>
          </p:nvSpPr>
          <p:spPr>
            <a:xfrm>
              <a:off x="5909850" y="30978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40" name="Shape 2540"/>
            <p:cNvSpPr/>
            <p:nvPr/>
          </p:nvSpPr>
          <p:spPr>
            <a:xfrm>
              <a:off x="5909850" y="32483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41" name="Shape 2541"/>
            <p:cNvSpPr/>
            <p:nvPr/>
          </p:nvSpPr>
          <p:spPr>
            <a:xfrm>
              <a:off x="5909850" y="35493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42" name="Shape 2542"/>
            <p:cNvSpPr/>
            <p:nvPr/>
          </p:nvSpPr>
          <p:spPr>
            <a:xfrm>
              <a:off x="5909850" y="36998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43" name="Shape 2543"/>
            <p:cNvSpPr/>
            <p:nvPr/>
          </p:nvSpPr>
          <p:spPr>
            <a:xfrm>
              <a:off x="5909850" y="385037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44" name="Shape 2544"/>
            <p:cNvSpPr/>
            <p:nvPr/>
          </p:nvSpPr>
          <p:spPr>
            <a:xfrm>
              <a:off x="5909850" y="40008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45" name="Shape 2545"/>
            <p:cNvSpPr/>
            <p:nvPr/>
          </p:nvSpPr>
          <p:spPr>
            <a:xfrm>
              <a:off x="5909850" y="430190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46" name="Shape 2546"/>
            <p:cNvSpPr/>
            <p:nvPr/>
          </p:nvSpPr>
          <p:spPr>
            <a:xfrm>
              <a:off x="5909850" y="44524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47" name="Shape 2547"/>
            <p:cNvSpPr/>
            <p:nvPr/>
          </p:nvSpPr>
          <p:spPr>
            <a:xfrm>
              <a:off x="5909850" y="49039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48" name="Shape 2548"/>
            <p:cNvSpPr/>
            <p:nvPr/>
          </p:nvSpPr>
          <p:spPr>
            <a:xfrm>
              <a:off x="5909850" y="505445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49" name="Shape 2549"/>
            <p:cNvSpPr/>
            <p:nvPr/>
          </p:nvSpPr>
          <p:spPr>
            <a:xfrm>
              <a:off x="5909850" y="520497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50" name="Shape 2550"/>
            <p:cNvSpPr/>
            <p:nvPr/>
          </p:nvSpPr>
          <p:spPr>
            <a:xfrm>
              <a:off x="6060375" y="53912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51" name="Shape 2551"/>
            <p:cNvSpPr/>
            <p:nvPr/>
          </p:nvSpPr>
          <p:spPr>
            <a:xfrm>
              <a:off x="6060375" y="6896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52" name="Shape 2552"/>
            <p:cNvSpPr/>
            <p:nvPr/>
          </p:nvSpPr>
          <p:spPr>
            <a:xfrm>
              <a:off x="6060375" y="9906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53" name="Shape 2553"/>
            <p:cNvSpPr/>
            <p:nvPr/>
          </p:nvSpPr>
          <p:spPr>
            <a:xfrm>
              <a:off x="6060375" y="129170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54" name="Shape 2554"/>
            <p:cNvSpPr/>
            <p:nvPr/>
          </p:nvSpPr>
          <p:spPr>
            <a:xfrm>
              <a:off x="6060375" y="14422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55" name="Shape 2555"/>
            <p:cNvSpPr/>
            <p:nvPr/>
          </p:nvSpPr>
          <p:spPr>
            <a:xfrm>
              <a:off x="6060375" y="159270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56" name="Shape 2556"/>
            <p:cNvSpPr/>
            <p:nvPr/>
          </p:nvSpPr>
          <p:spPr>
            <a:xfrm>
              <a:off x="6060375" y="174322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57" name="Shape 2557"/>
            <p:cNvSpPr/>
            <p:nvPr/>
          </p:nvSpPr>
          <p:spPr>
            <a:xfrm>
              <a:off x="6060375" y="21947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58" name="Shape 2558"/>
            <p:cNvSpPr/>
            <p:nvPr/>
          </p:nvSpPr>
          <p:spPr>
            <a:xfrm>
              <a:off x="6060375" y="23452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59" name="Shape 2559"/>
            <p:cNvSpPr/>
            <p:nvPr/>
          </p:nvSpPr>
          <p:spPr>
            <a:xfrm>
              <a:off x="6060375" y="24957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60" name="Shape 2560"/>
            <p:cNvSpPr/>
            <p:nvPr/>
          </p:nvSpPr>
          <p:spPr>
            <a:xfrm>
              <a:off x="6060375" y="264627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61" name="Shape 2561"/>
            <p:cNvSpPr/>
            <p:nvPr/>
          </p:nvSpPr>
          <p:spPr>
            <a:xfrm>
              <a:off x="6060375" y="27968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62" name="Shape 2562"/>
            <p:cNvSpPr/>
            <p:nvPr/>
          </p:nvSpPr>
          <p:spPr>
            <a:xfrm>
              <a:off x="6060375" y="294730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63" name="Shape 2563"/>
            <p:cNvSpPr/>
            <p:nvPr/>
          </p:nvSpPr>
          <p:spPr>
            <a:xfrm>
              <a:off x="6060375" y="30978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64" name="Shape 2564"/>
            <p:cNvSpPr/>
            <p:nvPr/>
          </p:nvSpPr>
          <p:spPr>
            <a:xfrm>
              <a:off x="6060375" y="32483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65" name="Shape 2565"/>
            <p:cNvSpPr/>
            <p:nvPr/>
          </p:nvSpPr>
          <p:spPr>
            <a:xfrm>
              <a:off x="6060375" y="33988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66" name="Shape 2566"/>
            <p:cNvSpPr/>
            <p:nvPr/>
          </p:nvSpPr>
          <p:spPr>
            <a:xfrm>
              <a:off x="6060375" y="35493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67" name="Shape 2567"/>
            <p:cNvSpPr/>
            <p:nvPr/>
          </p:nvSpPr>
          <p:spPr>
            <a:xfrm>
              <a:off x="6060375" y="385037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68" name="Shape 2568"/>
            <p:cNvSpPr/>
            <p:nvPr/>
          </p:nvSpPr>
          <p:spPr>
            <a:xfrm>
              <a:off x="6060375" y="41514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69" name="Shape 2569"/>
            <p:cNvSpPr/>
            <p:nvPr/>
          </p:nvSpPr>
          <p:spPr>
            <a:xfrm>
              <a:off x="6060375" y="430190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70" name="Shape 2570"/>
            <p:cNvSpPr/>
            <p:nvPr/>
          </p:nvSpPr>
          <p:spPr>
            <a:xfrm>
              <a:off x="6060375" y="44524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71" name="Shape 2571"/>
            <p:cNvSpPr/>
            <p:nvPr/>
          </p:nvSpPr>
          <p:spPr>
            <a:xfrm>
              <a:off x="6060375" y="46029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72" name="Shape 2572"/>
            <p:cNvSpPr/>
            <p:nvPr/>
          </p:nvSpPr>
          <p:spPr>
            <a:xfrm>
              <a:off x="6060375" y="49039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73" name="Shape 2573"/>
            <p:cNvSpPr/>
            <p:nvPr/>
          </p:nvSpPr>
          <p:spPr>
            <a:xfrm>
              <a:off x="6060375" y="505445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74" name="Shape 2574"/>
            <p:cNvSpPr/>
            <p:nvPr/>
          </p:nvSpPr>
          <p:spPr>
            <a:xfrm>
              <a:off x="6060375" y="520497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75" name="Shape 2575"/>
            <p:cNvSpPr/>
            <p:nvPr/>
          </p:nvSpPr>
          <p:spPr>
            <a:xfrm>
              <a:off x="6060375" y="53554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76" name="Shape 2576"/>
            <p:cNvSpPr/>
            <p:nvPr/>
          </p:nvSpPr>
          <p:spPr>
            <a:xfrm>
              <a:off x="6210875" y="53912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77" name="Shape 2577"/>
            <p:cNvSpPr/>
            <p:nvPr/>
          </p:nvSpPr>
          <p:spPr>
            <a:xfrm>
              <a:off x="6210875" y="9906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78" name="Shape 2578"/>
            <p:cNvSpPr/>
            <p:nvPr/>
          </p:nvSpPr>
          <p:spPr>
            <a:xfrm>
              <a:off x="6210875" y="11411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79" name="Shape 2579"/>
            <p:cNvSpPr/>
            <p:nvPr/>
          </p:nvSpPr>
          <p:spPr>
            <a:xfrm>
              <a:off x="6210875" y="129170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80" name="Shape 2580"/>
            <p:cNvSpPr/>
            <p:nvPr/>
          </p:nvSpPr>
          <p:spPr>
            <a:xfrm>
              <a:off x="6210875" y="159270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81" name="Shape 2581"/>
            <p:cNvSpPr/>
            <p:nvPr/>
          </p:nvSpPr>
          <p:spPr>
            <a:xfrm>
              <a:off x="6210875" y="18937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82" name="Shape 2582"/>
            <p:cNvSpPr/>
            <p:nvPr/>
          </p:nvSpPr>
          <p:spPr>
            <a:xfrm>
              <a:off x="6210875" y="20442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83" name="Shape 2583"/>
            <p:cNvSpPr/>
            <p:nvPr/>
          </p:nvSpPr>
          <p:spPr>
            <a:xfrm>
              <a:off x="6210875" y="21947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84" name="Shape 2584"/>
            <p:cNvSpPr/>
            <p:nvPr/>
          </p:nvSpPr>
          <p:spPr>
            <a:xfrm>
              <a:off x="6210875" y="24957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85" name="Shape 2585"/>
            <p:cNvSpPr/>
            <p:nvPr/>
          </p:nvSpPr>
          <p:spPr>
            <a:xfrm>
              <a:off x="6210875" y="27968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86" name="Shape 2586"/>
            <p:cNvSpPr/>
            <p:nvPr/>
          </p:nvSpPr>
          <p:spPr>
            <a:xfrm>
              <a:off x="6210875" y="30978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87" name="Shape 2587"/>
            <p:cNvSpPr/>
            <p:nvPr/>
          </p:nvSpPr>
          <p:spPr>
            <a:xfrm>
              <a:off x="6210875" y="33988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88" name="Shape 2588"/>
            <p:cNvSpPr/>
            <p:nvPr/>
          </p:nvSpPr>
          <p:spPr>
            <a:xfrm>
              <a:off x="6210875" y="35493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89" name="Shape 2589"/>
            <p:cNvSpPr/>
            <p:nvPr/>
          </p:nvSpPr>
          <p:spPr>
            <a:xfrm>
              <a:off x="6210875" y="40008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90" name="Shape 2590"/>
            <p:cNvSpPr/>
            <p:nvPr/>
          </p:nvSpPr>
          <p:spPr>
            <a:xfrm>
              <a:off x="6210875" y="41514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91" name="Shape 2591"/>
            <p:cNvSpPr/>
            <p:nvPr/>
          </p:nvSpPr>
          <p:spPr>
            <a:xfrm>
              <a:off x="6210875" y="430190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92" name="Shape 2592"/>
            <p:cNvSpPr/>
            <p:nvPr/>
          </p:nvSpPr>
          <p:spPr>
            <a:xfrm>
              <a:off x="6210875" y="44524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93" name="Shape 2593"/>
            <p:cNvSpPr/>
            <p:nvPr/>
          </p:nvSpPr>
          <p:spPr>
            <a:xfrm>
              <a:off x="6210875" y="46029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94" name="Shape 2594"/>
            <p:cNvSpPr/>
            <p:nvPr/>
          </p:nvSpPr>
          <p:spPr>
            <a:xfrm>
              <a:off x="6210875" y="49039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95" name="Shape 2595"/>
            <p:cNvSpPr/>
            <p:nvPr/>
          </p:nvSpPr>
          <p:spPr>
            <a:xfrm>
              <a:off x="6210875" y="505445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96" name="Shape 2596"/>
            <p:cNvSpPr/>
            <p:nvPr/>
          </p:nvSpPr>
          <p:spPr>
            <a:xfrm>
              <a:off x="6361375" y="38862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97" name="Shape 2597"/>
            <p:cNvSpPr/>
            <p:nvPr/>
          </p:nvSpPr>
          <p:spPr>
            <a:xfrm>
              <a:off x="6361375" y="53912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98" name="Shape 2598"/>
            <p:cNvSpPr/>
            <p:nvPr/>
          </p:nvSpPr>
          <p:spPr>
            <a:xfrm>
              <a:off x="6361375" y="9906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99" name="Shape 2599"/>
            <p:cNvSpPr/>
            <p:nvPr/>
          </p:nvSpPr>
          <p:spPr>
            <a:xfrm>
              <a:off x="6361375" y="129170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00" name="Shape 2600"/>
            <p:cNvSpPr/>
            <p:nvPr/>
          </p:nvSpPr>
          <p:spPr>
            <a:xfrm>
              <a:off x="6361375" y="159270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01" name="Shape 2601"/>
            <p:cNvSpPr/>
            <p:nvPr/>
          </p:nvSpPr>
          <p:spPr>
            <a:xfrm>
              <a:off x="6361375" y="20442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02" name="Shape 2602"/>
            <p:cNvSpPr/>
            <p:nvPr/>
          </p:nvSpPr>
          <p:spPr>
            <a:xfrm>
              <a:off x="6361375" y="23452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03" name="Shape 2603"/>
            <p:cNvSpPr/>
            <p:nvPr/>
          </p:nvSpPr>
          <p:spPr>
            <a:xfrm>
              <a:off x="6361375" y="27968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04" name="Shape 2604"/>
            <p:cNvSpPr/>
            <p:nvPr/>
          </p:nvSpPr>
          <p:spPr>
            <a:xfrm>
              <a:off x="6361375" y="309782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05" name="Shape 2605"/>
            <p:cNvSpPr/>
            <p:nvPr/>
          </p:nvSpPr>
          <p:spPr>
            <a:xfrm>
              <a:off x="6361375" y="324832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06" name="Shape 2606"/>
            <p:cNvSpPr/>
            <p:nvPr/>
          </p:nvSpPr>
          <p:spPr>
            <a:xfrm>
              <a:off x="6361375" y="35493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07" name="Shape 2607"/>
            <p:cNvSpPr/>
            <p:nvPr/>
          </p:nvSpPr>
          <p:spPr>
            <a:xfrm>
              <a:off x="6361375" y="36998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08" name="Shape 2608"/>
            <p:cNvSpPr/>
            <p:nvPr/>
          </p:nvSpPr>
          <p:spPr>
            <a:xfrm>
              <a:off x="6361375" y="385037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09" name="Shape 2609"/>
            <p:cNvSpPr/>
            <p:nvPr/>
          </p:nvSpPr>
          <p:spPr>
            <a:xfrm>
              <a:off x="6361375" y="41514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10" name="Shape 2610"/>
            <p:cNvSpPr/>
            <p:nvPr/>
          </p:nvSpPr>
          <p:spPr>
            <a:xfrm>
              <a:off x="6361375" y="430190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11" name="Shape 2611"/>
            <p:cNvSpPr/>
            <p:nvPr/>
          </p:nvSpPr>
          <p:spPr>
            <a:xfrm>
              <a:off x="6361375" y="47534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12" name="Shape 2612"/>
            <p:cNvSpPr/>
            <p:nvPr/>
          </p:nvSpPr>
          <p:spPr>
            <a:xfrm>
              <a:off x="6361375" y="505445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13" name="Shape 2613"/>
            <p:cNvSpPr/>
            <p:nvPr/>
          </p:nvSpPr>
          <p:spPr>
            <a:xfrm>
              <a:off x="6361375" y="520497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14" name="Shape 2614"/>
            <p:cNvSpPr/>
            <p:nvPr/>
          </p:nvSpPr>
          <p:spPr>
            <a:xfrm>
              <a:off x="6511900" y="38862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15" name="Shape 2615"/>
            <p:cNvSpPr/>
            <p:nvPr/>
          </p:nvSpPr>
          <p:spPr>
            <a:xfrm>
              <a:off x="6511900" y="129170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16" name="Shape 2616"/>
            <p:cNvSpPr/>
            <p:nvPr/>
          </p:nvSpPr>
          <p:spPr>
            <a:xfrm>
              <a:off x="6511900" y="204425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17" name="Shape 2617"/>
            <p:cNvSpPr/>
            <p:nvPr/>
          </p:nvSpPr>
          <p:spPr>
            <a:xfrm>
              <a:off x="6511900" y="2796800"/>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18" name="Shape 2618"/>
            <p:cNvSpPr/>
            <p:nvPr/>
          </p:nvSpPr>
          <p:spPr>
            <a:xfrm>
              <a:off x="6511900" y="369987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19" name="Shape 2619"/>
            <p:cNvSpPr/>
            <p:nvPr/>
          </p:nvSpPr>
          <p:spPr>
            <a:xfrm>
              <a:off x="6511900" y="445242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20" name="Shape 2620"/>
            <p:cNvSpPr/>
            <p:nvPr/>
          </p:nvSpPr>
          <p:spPr>
            <a:xfrm>
              <a:off x="6511900" y="460292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21" name="Shape 2621"/>
            <p:cNvSpPr/>
            <p:nvPr/>
          </p:nvSpPr>
          <p:spPr>
            <a:xfrm>
              <a:off x="6511900" y="520497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22" name="Shape 2622"/>
            <p:cNvSpPr/>
            <p:nvPr/>
          </p:nvSpPr>
          <p:spPr>
            <a:xfrm>
              <a:off x="6662400" y="6896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23" name="Shape 2623"/>
            <p:cNvSpPr/>
            <p:nvPr/>
          </p:nvSpPr>
          <p:spPr>
            <a:xfrm>
              <a:off x="6662400" y="159270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24" name="Shape 2624"/>
            <p:cNvSpPr/>
            <p:nvPr/>
          </p:nvSpPr>
          <p:spPr>
            <a:xfrm>
              <a:off x="6662400" y="26462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625" name="Shape 2625"/>
          <p:cNvGrpSpPr/>
          <p:nvPr/>
        </p:nvGrpSpPr>
        <p:grpSpPr>
          <a:xfrm rot="10800000">
            <a:off x="7682451" y="28707"/>
            <a:ext cx="1140783" cy="5086302"/>
            <a:chOff x="5608825" y="238125"/>
            <a:chExt cx="1174975" cy="5238750"/>
          </a:xfrm>
        </p:grpSpPr>
        <p:sp>
          <p:nvSpPr>
            <p:cNvPr id="2626" name="Shape 2626"/>
            <p:cNvSpPr/>
            <p:nvPr/>
          </p:nvSpPr>
          <p:spPr>
            <a:xfrm>
              <a:off x="5608825" y="38862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27" name="Shape 2627"/>
            <p:cNvSpPr/>
            <p:nvPr/>
          </p:nvSpPr>
          <p:spPr>
            <a:xfrm>
              <a:off x="5608825" y="23452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28" name="Shape 2628"/>
            <p:cNvSpPr/>
            <p:nvPr/>
          </p:nvSpPr>
          <p:spPr>
            <a:xfrm>
              <a:off x="5608825" y="27968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29" name="Shape 2629"/>
            <p:cNvSpPr/>
            <p:nvPr/>
          </p:nvSpPr>
          <p:spPr>
            <a:xfrm>
              <a:off x="5608825" y="41514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30" name="Shape 2630"/>
            <p:cNvSpPr/>
            <p:nvPr/>
          </p:nvSpPr>
          <p:spPr>
            <a:xfrm>
              <a:off x="5759350" y="38862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31" name="Shape 2631"/>
            <p:cNvSpPr/>
            <p:nvPr/>
          </p:nvSpPr>
          <p:spPr>
            <a:xfrm>
              <a:off x="5759350" y="6896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32" name="Shape 2632"/>
            <p:cNvSpPr/>
            <p:nvPr/>
          </p:nvSpPr>
          <p:spPr>
            <a:xfrm>
              <a:off x="5759350" y="9906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33" name="Shape 2633"/>
            <p:cNvSpPr/>
            <p:nvPr/>
          </p:nvSpPr>
          <p:spPr>
            <a:xfrm>
              <a:off x="5759350" y="159270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34" name="Shape 2634"/>
            <p:cNvSpPr/>
            <p:nvPr/>
          </p:nvSpPr>
          <p:spPr>
            <a:xfrm>
              <a:off x="5759350" y="174322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35" name="Shape 2635"/>
            <p:cNvSpPr/>
            <p:nvPr/>
          </p:nvSpPr>
          <p:spPr>
            <a:xfrm>
              <a:off x="5759350" y="20442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36" name="Shape 2636"/>
            <p:cNvSpPr/>
            <p:nvPr/>
          </p:nvSpPr>
          <p:spPr>
            <a:xfrm>
              <a:off x="5759350" y="21947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37" name="Shape 2637"/>
            <p:cNvSpPr/>
            <p:nvPr/>
          </p:nvSpPr>
          <p:spPr>
            <a:xfrm>
              <a:off x="5759350" y="23452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38" name="Shape 2638"/>
            <p:cNvSpPr/>
            <p:nvPr/>
          </p:nvSpPr>
          <p:spPr>
            <a:xfrm>
              <a:off x="5759350" y="294730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39" name="Shape 2639"/>
            <p:cNvSpPr/>
            <p:nvPr/>
          </p:nvSpPr>
          <p:spPr>
            <a:xfrm>
              <a:off x="5759350" y="30978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40" name="Shape 2640"/>
            <p:cNvSpPr/>
            <p:nvPr/>
          </p:nvSpPr>
          <p:spPr>
            <a:xfrm>
              <a:off x="5759350" y="32483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41" name="Shape 2641"/>
            <p:cNvSpPr/>
            <p:nvPr/>
          </p:nvSpPr>
          <p:spPr>
            <a:xfrm>
              <a:off x="5759350" y="385037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42" name="Shape 2642"/>
            <p:cNvSpPr/>
            <p:nvPr/>
          </p:nvSpPr>
          <p:spPr>
            <a:xfrm>
              <a:off x="5759350" y="400087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43" name="Shape 2643"/>
            <p:cNvSpPr/>
            <p:nvPr/>
          </p:nvSpPr>
          <p:spPr>
            <a:xfrm>
              <a:off x="5759350" y="44524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44" name="Shape 2644"/>
            <p:cNvSpPr/>
            <p:nvPr/>
          </p:nvSpPr>
          <p:spPr>
            <a:xfrm>
              <a:off x="5759350" y="46029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45" name="Shape 2645"/>
            <p:cNvSpPr/>
            <p:nvPr/>
          </p:nvSpPr>
          <p:spPr>
            <a:xfrm>
              <a:off x="5759350" y="47534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46" name="Shape 2646"/>
            <p:cNvSpPr/>
            <p:nvPr/>
          </p:nvSpPr>
          <p:spPr>
            <a:xfrm>
              <a:off x="5759350" y="505445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47" name="Shape 2647"/>
            <p:cNvSpPr/>
            <p:nvPr/>
          </p:nvSpPr>
          <p:spPr>
            <a:xfrm>
              <a:off x="5909850" y="2381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48" name="Shape 2648"/>
            <p:cNvSpPr/>
            <p:nvPr/>
          </p:nvSpPr>
          <p:spPr>
            <a:xfrm>
              <a:off x="5909850" y="53912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49" name="Shape 2649"/>
            <p:cNvSpPr/>
            <p:nvPr/>
          </p:nvSpPr>
          <p:spPr>
            <a:xfrm>
              <a:off x="5909850" y="8401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50" name="Shape 2650"/>
            <p:cNvSpPr/>
            <p:nvPr/>
          </p:nvSpPr>
          <p:spPr>
            <a:xfrm>
              <a:off x="5909850" y="9906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51" name="Shape 2651"/>
            <p:cNvSpPr/>
            <p:nvPr/>
          </p:nvSpPr>
          <p:spPr>
            <a:xfrm>
              <a:off x="5909850" y="159270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52" name="Shape 2652"/>
            <p:cNvSpPr/>
            <p:nvPr/>
          </p:nvSpPr>
          <p:spPr>
            <a:xfrm>
              <a:off x="5909850" y="21947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53" name="Shape 2653"/>
            <p:cNvSpPr/>
            <p:nvPr/>
          </p:nvSpPr>
          <p:spPr>
            <a:xfrm>
              <a:off x="5909850" y="23452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54" name="Shape 2654"/>
            <p:cNvSpPr/>
            <p:nvPr/>
          </p:nvSpPr>
          <p:spPr>
            <a:xfrm>
              <a:off x="5909850" y="24957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55" name="Shape 2655"/>
            <p:cNvSpPr/>
            <p:nvPr/>
          </p:nvSpPr>
          <p:spPr>
            <a:xfrm>
              <a:off x="5909850" y="33988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56" name="Shape 2656"/>
            <p:cNvSpPr/>
            <p:nvPr/>
          </p:nvSpPr>
          <p:spPr>
            <a:xfrm>
              <a:off x="5909850" y="41514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57" name="Shape 2657"/>
            <p:cNvSpPr/>
            <p:nvPr/>
          </p:nvSpPr>
          <p:spPr>
            <a:xfrm>
              <a:off x="5909850" y="46029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58" name="Shape 2658"/>
            <p:cNvSpPr/>
            <p:nvPr/>
          </p:nvSpPr>
          <p:spPr>
            <a:xfrm>
              <a:off x="5909850" y="47534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59" name="Shape 2659"/>
            <p:cNvSpPr/>
            <p:nvPr/>
          </p:nvSpPr>
          <p:spPr>
            <a:xfrm>
              <a:off x="5909850" y="53554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60" name="Shape 2660"/>
            <p:cNvSpPr/>
            <p:nvPr/>
          </p:nvSpPr>
          <p:spPr>
            <a:xfrm>
              <a:off x="6060375" y="2381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61" name="Shape 2661"/>
            <p:cNvSpPr/>
            <p:nvPr/>
          </p:nvSpPr>
          <p:spPr>
            <a:xfrm>
              <a:off x="6060375" y="38862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62" name="Shape 2662"/>
            <p:cNvSpPr/>
            <p:nvPr/>
          </p:nvSpPr>
          <p:spPr>
            <a:xfrm>
              <a:off x="6060375" y="8401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63" name="Shape 2663"/>
            <p:cNvSpPr/>
            <p:nvPr/>
          </p:nvSpPr>
          <p:spPr>
            <a:xfrm>
              <a:off x="6060375" y="11411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64" name="Shape 2664"/>
            <p:cNvSpPr/>
            <p:nvPr/>
          </p:nvSpPr>
          <p:spPr>
            <a:xfrm>
              <a:off x="6060375" y="18937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65" name="Shape 2665"/>
            <p:cNvSpPr/>
            <p:nvPr/>
          </p:nvSpPr>
          <p:spPr>
            <a:xfrm>
              <a:off x="6060375" y="20442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66" name="Shape 2666"/>
            <p:cNvSpPr/>
            <p:nvPr/>
          </p:nvSpPr>
          <p:spPr>
            <a:xfrm>
              <a:off x="6060375" y="36998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67" name="Shape 2667"/>
            <p:cNvSpPr/>
            <p:nvPr/>
          </p:nvSpPr>
          <p:spPr>
            <a:xfrm>
              <a:off x="6060375" y="400087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68" name="Shape 2668"/>
            <p:cNvSpPr/>
            <p:nvPr/>
          </p:nvSpPr>
          <p:spPr>
            <a:xfrm>
              <a:off x="6210875" y="2381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69" name="Shape 2669"/>
            <p:cNvSpPr/>
            <p:nvPr/>
          </p:nvSpPr>
          <p:spPr>
            <a:xfrm>
              <a:off x="6210875" y="6896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70" name="Shape 2670"/>
            <p:cNvSpPr/>
            <p:nvPr/>
          </p:nvSpPr>
          <p:spPr>
            <a:xfrm>
              <a:off x="6210875" y="23452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71" name="Shape 2671"/>
            <p:cNvSpPr/>
            <p:nvPr/>
          </p:nvSpPr>
          <p:spPr>
            <a:xfrm>
              <a:off x="6210875" y="32483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72" name="Shape 2672"/>
            <p:cNvSpPr/>
            <p:nvPr/>
          </p:nvSpPr>
          <p:spPr>
            <a:xfrm>
              <a:off x="6210875" y="36998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73" name="Shape 2673"/>
            <p:cNvSpPr/>
            <p:nvPr/>
          </p:nvSpPr>
          <p:spPr>
            <a:xfrm>
              <a:off x="6361375" y="14422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74" name="Shape 2674"/>
            <p:cNvSpPr/>
            <p:nvPr/>
          </p:nvSpPr>
          <p:spPr>
            <a:xfrm>
              <a:off x="6361375" y="264627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75" name="Shape 2675"/>
            <p:cNvSpPr/>
            <p:nvPr/>
          </p:nvSpPr>
          <p:spPr>
            <a:xfrm>
              <a:off x="6662400" y="49039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2676" name="Shape 2676"/>
          <p:cNvSpPr txBox="1">
            <a:spLocks noGrp="1"/>
          </p:cNvSpPr>
          <p:nvPr>
            <p:ph type="sldNum" idx="12"/>
          </p:nvPr>
        </p:nvSpPr>
        <p:spPr>
          <a:xfrm>
            <a:off x="91531" y="472020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954"/>
        <p:cNvGrpSpPr/>
        <p:nvPr/>
      </p:nvGrpSpPr>
      <p:grpSpPr>
        <a:xfrm>
          <a:off x="0" y="0"/>
          <a:ext cx="0" cy="0"/>
          <a:chOff x="0" y="0"/>
          <a:chExt cx="0" cy="0"/>
        </a:xfrm>
      </p:grpSpPr>
      <p:grpSp>
        <p:nvGrpSpPr>
          <p:cNvPr id="2955" name="Shape 2955"/>
          <p:cNvGrpSpPr/>
          <p:nvPr/>
        </p:nvGrpSpPr>
        <p:grpSpPr>
          <a:xfrm rot="10800000">
            <a:off x="8851487" y="28707"/>
            <a:ext cx="264012" cy="5086302"/>
            <a:chOff x="5307800" y="238125"/>
            <a:chExt cx="271925" cy="5238750"/>
          </a:xfrm>
        </p:grpSpPr>
        <p:sp>
          <p:nvSpPr>
            <p:cNvPr id="2956" name="Shape 2956"/>
            <p:cNvSpPr/>
            <p:nvPr/>
          </p:nvSpPr>
          <p:spPr>
            <a:xfrm>
              <a:off x="5307800" y="23812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57" name="Shape 2957"/>
            <p:cNvSpPr/>
            <p:nvPr/>
          </p:nvSpPr>
          <p:spPr>
            <a:xfrm>
              <a:off x="5307800" y="38862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58" name="Shape 2958"/>
            <p:cNvSpPr/>
            <p:nvPr/>
          </p:nvSpPr>
          <p:spPr>
            <a:xfrm>
              <a:off x="5307800" y="53912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59" name="Shape 2959"/>
            <p:cNvSpPr/>
            <p:nvPr/>
          </p:nvSpPr>
          <p:spPr>
            <a:xfrm>
              <a:off x="5307800" y="6896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60" name="Shape 2960"/>
            <p:cNvSpPr/>
            <p:nvPr/>
          </p:nvSpPr>
          <p:spPr>
            <a:xfrm>
              <a:off x="5307800" y="8401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61" name="Shape 2961"/>
            <p:cNvSpPr/>
            <p:nvPr/>
          </p:nvSpPr>
          <p:spPr>
            <a:xfrm>
              <a:off x="5307800" y="9906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62" name="Shape 2962"/>
            <p:cNvSpPr/>
            <p:nvPr/>
          </p:nvSpPr>
          <p:spPr>
            <a:xfrm>
              <a:off x="5307800" y="114117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63" name="Shape 2963"/>
            <p:cNvSpPr/>
            <p:nvPr/>
          </p:nvSpPr>
          <p:spPr>
            <a:xfrm>
              <a:off x="5307800" y="129170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64" name="Shape 2964"/>
            <p:cNvSpPr/>
            <p:nvPr/>
          </p:nvSpPr>
          <p:spPr>
            <a:xfrm>
              <a:off x="5307800" y="14422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65" name="Shape 2965"/>
            <p:cNvSpPr/>
            <p:nvPr/>
          </p:nvSpPr>
          <p:spPr>
            <a:xfrm>
              <a:off x="5307800" y="159270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66" name="Shape 2966"/>
            <p:cNvSpPr/>
            <p:nvPr/>
          </p:nvSpPr>
          <p:spPr>
            <a:xfrm>
              <a:off x="5307800" y="174322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67" name="Shape 2967"/>
            <p:cNvSpPr/>
            <p:nvPr/>
          </p:nvSpPr>
          <p:spPr>
            <a:xfrm>
              <a:off x="5307800" y="189372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68" name="Shape 2968"/>
            <p:cNvSpPr/>
            <p:nvPr/>
          </p:nvSpPr>
          <p:spPr>
            <a:xfrm>
              <a:off x="5307800" y="20442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69" name="Shape 2969"/>
            <p:cNvSpPr/>
            <p:nvPr/>
          </p:nvSpPr>
          <p:spPr>
            <a:xfrm>
              <a:off x="5307800" y="21947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70" name="Shape 2970"/>
            <p:cNvSpPr/>
            <p:nvPr/>
          </p:nvSpPr>
          <p:spPr>
            <a:xfrm>
              <a:off x="5307800" y="23452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71" name="Shape 2971"/>
            <p:cNvSpPr/>
            <p:nvPr/>
          </p:nvSpPr>
          <p:spPr>
            <a:xfrm>
              <a:off x="5307800" y="249577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72" name="Shape 2972"/>
            <p:cNvSpPr/>
            <p:nvPr/>
          </p:nvSpPr>
          <p:spPr>
            <a:xfrm>
              <a:off x="5307800" y="264627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73" name="Shape 2973"/>
            <p:cNvSpPr/>
            <p:nvPr/>
          </p:nvSpPr>
          <p:spPr>
            <a:xfrm>
              <a:off x="5307800" y="27968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74" name="Shape 2974"/>
            <p:cNvSpPr/>
            <p:nvPr/>
          </p:nvSpPr>
          <p:spPr>
            <a:xfrm>
              <a:off x="5307800" y="294730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75" name="Shape 2975"/>
            <p:cNvSpPr/>
            <p:nvPr/>
          </p:nvSpPr>
          <p:spPr>
            <a:xfrm>
              <a:off x="5307800" y="309782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76" name="Shape 2976"/>
            <p:cNvSpPr/>
            <p:nvPr/>
          </p:nvSpPr>
          <p:spPr>
            <a:xfrm>
              <a:off x="5307800" y="324832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77" name="Shape 2977"/>
            <p:cNvSpPr/>
            <p:nvPr/>
          </p:nvSpPr>
          <p:spPr>
            <a:xfrm>
              <a:off x="5307800" y="33988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78" name="Shape 2978"/>
            <p:cNvSpPr/>
            <p:nvPr/>
          </p:nvSpPr>
          <p:spPr>
            <a:xfrm>
              <a:off x="5307800" y="35493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79" name="Shape 2979"/>
            <p:cNvSpPr/>
            <p:nvPr/>
          </p:nvSpPr>
          <p:spPr>
            <a:xfrm>
              <a:off x="5307800" y="36998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80" name="Shape 2980"/>
            <p:cNvSpPr/>
            <p:nvPr/>
          </p:nvSpPr>
          <p:spPr>
            <a:xfrm>
              <a:off x="5307800" y="385037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81" name="Shape 2981"/>
            <p:cNvSpPr/>
            <p:nvPr/>
          </p:nvSpPr>
          <p:spPr>
            <a:xfrm>
              <a:off x="5307800" y="400087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82" name="Shape 2982"/>
            <p:cNvSpPr/>
            <p:nvPr/>
          </p:nvSpPr>
          <p:spPr>
            <a:xfrm>
              <a:off x="5307800" y="41514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83" name="Shape 2983"/>
            <p:cNvSpPr/>
            <p:nvPr/>
          </p:nvSpPr>
          <p:spPr>
            <a:xfrm>
              <a:off x="5307800" y="430190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84" name="Shape 2984"/>
            <p:cNvSpPr/>
            <p:nvPr/>
          </p:nvSpPr>
          <p:spPr>
            <a:xfrm>
              <a:off x="5307800" y="445242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85" name="Shape 2985"/>
            <p:cNvSpPr/>
            <p:nvPr/>
          </p:nvSpPr>
          <p:spPr>
            <a:xfrm>
              <a:off x="5307800" y="460292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86" name="Shape 2986"/>
            <p:cNvSpPr/>
            <p:nvPr/>
          </p:nvSpPr>
          <p:spPr>
            <a:xfrm>
              <a:off x="5307800" y="47534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87" name="Shape 2987"/>
            <p:cNvSpPr/>
            <p:nvPr/>
          </p:nvSpPr>
          <p:spPr>
            <a:xfrm>
              <a:off x="5307800" y="49039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88" name="Shape 2988"/>
            <p:cNvSpPr/>
            <p:nvPr/>
          </p:nvSpPr>
          <p:spPr>
            <a:xfrm>
              <a:off x="5307800" y="505445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89" name="Shape 2989"/>
            <p:cNvSpPr/>
            <p:nvPr/>
          </p:nvSpPr>
          <p:spPr>
            <a:xfrm>
              <a:off x="5307800" y="520497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90" name="Shape 2990"/>
            <p:cNvSpPr/>
            <p:nvPr/>
          </p:nvSpPr>
          <p:spPr>
            <a:xfrm>
              <a:off x="5307800" y="535547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91" name="Shape 2991"/>
            <p:cNvSpPr/>
            <p:nvPr/>
          </p:nvSpPr>
          <p:spPr>
            <a:xfrm>
              <a:off x="5458325" y="23812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92" name="Shape 2992"/>
            <p:cNvSpPr/>
            <p:nvPr/>
          </p:nvSpPr>
          <p:spPr>
            <a:xfrm>
              <a:off x="5458325" y="539125"/>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93" name="Shape 2993"/>
            <p:cNvSpPr/>
            <p:nvPr/>
          </p:nvSpPr>
          <p:spPr>
            <a:xfrm>
              <a:off x="5458325" y="99067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94" name="Shape 2994"/>
            <p:cNvSpPr/>
            <p:nvPr/>
          </p:nvSpPr>
          <p:spPr>
            <a:xfrm>
              <a:off x="5458325" y="114117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95" name="Shape 2995"/>
            <p:cNvSpPr/>
            <p:nvPr/>
          </p:nvSpPr>
          <p:spPr>
            <a:xfrm>
              <a:off x="5458325" y="1442200"/>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96" name="Shape 2996"/>
            <p:cNvSpPr/>
            <p:nvPr/>
          </p:nvSpPr>
          <p:spPr>
            <a:xfrm>
              <a:off x="5458325" y="1592700"/>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97" name="Shape 2997"/>
            <p:cNvSpPr/>
            <p:nvPr/>
          </p:nvSpPr>
          <p:spPr>
            <a:xfrm>
              <a:off x="5458325" y="219475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98" name="Shape 2998"/>
            <p:cNvSpPr/>
            <p:nvPr/>
          </p:nvSpPr>
          <p:spPr>
            <a:xfrm>
              <a:off x="5458325" y="234527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99" name="Shape 2999"/>
            <p:cNvSpPr/>
            <p:nvPr/>
          </p:nvSpPr>
          <p:spPr>
            <a:xfrm>
              <a:off x="5458325" y="249577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00" name="Shape 3000"/>
            <p:cNvSpPr/>
            <p:nvPr/>
          </p:nvSpPr>
          <p:spPr>
            <a:xfrm>
              <a:off x="5458325" y="2646275"/>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01" name="Shape 3001"/>
            <p:cNvSpPr/>
            <p:nvPr/>
          </p:nvSpPr>
          <p:spPr>
            <a:xfrm>
              <a:off x="5458325" y="2947300"/>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02" name="Shape 3002"/>
            <p:cNvSpPr/>
            <p:nvPr/>
          </p:nvSpPr>
          <p:spPr>
            <a:xfrm>
              <a:off x="5458325" y="324832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03" name="Shape 3003"/>
            <p:cNvSpPr/>
            <p:nvPr/>
          </p:nvSpPr>
          <p:spPr>
            <a:xfrm>
              <a:off x="5458325" y="339885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04" name="Shape 3004"/>
            <p:cNvSpPr/>
            <p:nvPr/>
          </p:nvSpPr>
          <p:spPr>
            <a:xfrm>
              <a:off x="5458325" y="369987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05" name="Shape 3005"/>
            <p:cNvSpPr/>
            <p:nvPr/>
          </p:nvSpPr>
          <p:spPr>
            <a:xfrm>
              <a:off x="5458325" y="385037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06" name="Shape 3006"/>
            <p:cNvSpPr/>
            <p:nvPr/>
          </p:nvSpPr>
          <p:spPr>
            <a:xfrm>
              <a:off x="5458325" y="4000875"/>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07" name="Shape 3007"/>
            <p:cNvSpPr/>
            <p:nvPr/>
          </p:nvSpPr>
          <p:spPr>
            <a:xfrm>
              <a:off x="5458325" y="4151400"/>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08" name="Shape 3008"/>
            <p:cNvSpPr/>
            <p:nvPr/>
          </p:nvSpPr>
          <p:spPr>
            <a:xfrm>
              <a:off x="5458325" y="460292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09" name="Shape 3009"/>
            <p:cNvSpPr/>
            <p:nvPr/>
          </p:nvSpPr>
          <p:spPr>
            <a:xfrm>
              <a:off x="5458325" y="475345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10" name="Shape 3010"/>
            <p:cNvSpPr/>
            <p:nvPr/>
          </p:nvSpPr>
          <p:spPr>
            <a:xfrm>
              <a:off x="5458325" y="5054450"/>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11" name="Shape 3011"/>
            <p:cNvSpPr/>
            <p:nvPr/>
          </p:nvSpPr>
          <p:spPr>
            <a:xfrm>
              <a:off x="5458325" y="520497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12" name="Shape 3012"/>
            <p:cNvSpPr/>
            <p:nvPr/>
          </p:nvSpPr>
          <p:spPr>
            <a:xfrm>
              <a:off x="5458325" y="535547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3013" name="Shape 3013"/>
          <p:cNvGrpSpPr/>
          <p:nvPr/>
        </p:nvGrpSpPr>
        <p:grpSpPr>
          <a:xfrm rot="10800000">
            <a:off x="7828571" y="28707"/>
            <a:ext cx="1140783" cy="5086302"/>
            <a:chOff x="5458325" y="238125"/>
            <a:chExt cx="1174975" cy="5238750"/>
          </a:xfrm>
        </p:grpSpPr>
        <p:sp>
          <p:nvSpPr>
            <p:cNvPr id="3014" name="Shape 3014"/>
            <p:cNvSpPr/>
            <p:nvPr/>
          </p:nvSpPr>
          <p:spPr>
            <a:xfrm>
              <a:off x="5458325" y="38862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15" name="Shape 3015"/>
            <p:cNvSpPr/>
            <p:nvPr/>
          </p:nvSpPr>
          <p:spPr>
            <a:xfrm>
              <a:off x="5458325" y="68965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16" name="Shape 3016"/>
            <p:cNvSpPr/>
            <p:nvPr/>
          </p:nvSpPr>
          <p:spPr>
            <a:xfrm>
              <a:off x="5458325" y="84015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17" name="Shape 3017"/>
            <p:cNvSpPr/>
            <p:nvPr/>
          </p:nvSpPr>
          <p:spPr>
            <a:xfrm>
              <a:off x="5458325" y="129170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18" name="Shape 3018"/>
            <p:cNvSpPr/>
            <p:nvPr/>
          </p:nvSpPr>
          <p:spPr>
            <a:xfrm>
              <a:off x="5458325" y="174322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19" name="Shape 3019"/>
            <p:cNvSpPr/>
            <p:nvPr/>
          </p:nvSpPr>
          <p:spPr>
            <a:xfrm>
              <a:off x="5458325" y="189372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20" name="Shape 3020"/>
            <p:cNvSpPr/>
            <p:nvPr/>
          </p:nvSpPr>
          <p:spPr>
            <a:xfrm>
              <a:off x="5458325" y="204425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21" name="Shape 3021"/>
            <p:cNvSpPr/>
            <p:nvPr/>
          </p:nvSpPr>
          <p:spPr>
            <a:xfrm>
              <a:off x="5458325" y="2796800"/>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22" name="Shape 3022"/>
            <p:cNvSpPr/>
            <p:nvPr/>
          </p:nvSpPr>
          <p:spPr>
            <a:xfrm>
              <a:off x="5458325" y="309782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23" name="Shape 3023"/>
            <p:cNvSpPr/>
            <p:nvPr/>
          </p:nvSpPr>
          <p:spPr>
            <a:xfrm>
              <a:off x="5458325" y="354935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24" name="Shape 3024"/>
            <p:cNvSpPr/>
            <p:nvPr/>
          </p:nvSpPr>
          <p:spPr>
            <a:xfrm>
              <a:off x="5458325" y="430190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25" name="Shape 3025"/>
            <p:cNvSpPr/>
            <p:nvPr/>
          </p:nvSpPr>
          <p:spPr>
            <a:xfrm>
              <a:off x="5458325" y="445242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26" name="Shape 3026"/>
            <p:cNvSpPr/>
            <p:nvPr/>
          </p:nvSpPr>
          <p:spPr>
            <a:xfrm>
              <a:off x="5458325" y="490395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27" name="Shape 3027"/>
            <p:cNvSpPr/>
            <p:nvPr/>
          </p:nvSpPr>
          <p:spPr>
            <a:xfrm>
              <a:off x="5608825" y="2381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28" name="Shape 3028"/>
            <p:cNvSpPr/>
            <p:nvPr/>
          </p:nvSpPr>
          <p:spPr>
            <a:xfrm>
              <a:off x="5608825" y="53912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29" name="Shape 3029"/>
            <p:cNvSpPr/>
            <p:nvPr/>
          </p:nvSpPr>
          <p:spPr>
            <a:xfrm>
              <a:off x="5608825" y="6896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30" name="Shape 3030"/>
            <p:cNvSpPr/>
            <p:nvPr/>
          </p:nvSpPr>
          <p:spPr>
            <a:xfrm>
              <a:off x="5608825" y="8401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31" name="Shape 3031"/>
            <p:cNvSpPr/>
            <p:nvPr/>
          </p:nvSpPr>
          <p:spPr>
            <a:xfrm>
              <a:off x="5608825" y="9906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32" name="Shape 3032"/>
            <p:cNvSpPr/>
            <p:nvPr/>
          </p:nvSpPr>
          <p:spPr>
            <a:xfrm>
              <a:off x="5608825" y="11411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33" name="Shape 3033"/>
            <p:cNvSpPr/>
            <p:nvPr/>
          </p:nvSpPr>
          <p:spPr>
            <a:xfrm>
              <a:off x="5608825" y="129170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34" name="Shape 3034"/>
            <p:cNvSpPr/>
            <p:nvPr/>
          </p:nvSpPr>
          <p:spPr>
            <a:xfrm>
              <a:off x="5608825" y="14422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35" name="Shape 3035"/>
            <p:cNvSpPr/>
            <p:nvPr/>
          </p:nvSpPr>
          <p:spPr>
            <a:xfrm>
              <a:off x="5608825" y="159270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36" name="Shape 3036"/>
            <p:cNvSpPr/>
            <p:nvPr/>
          </p:nvSpPr>
          <p:spPr>
            <a:xfrm>
              <a:off x="5608825" y="174322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37" name="Shape 3037"/>
            <p:cNvSpPr/>
            <p:nvPr/>
          </p:nvSpPr>
          <p:spPr>
            <a:xfrm>
              <a:off x="5608825" y="18937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38" name="Shape 3038"/>
            <p:cNvSpPr/>
            <p:nvPr/>
          </p:nvSpPr>
          <p:spPr>
            <a:xfrm>
              <a:off x="5608825" y="20442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39" name="Shape 3039"/>
            <p:cNvSpPr/>
            <p:nvPr/>
          </p:nvSpPr>
          <p:spPr>
            <a:xfrm>
              <a:off x="5608825" y="21947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40" name="Shape 3040"/>
            <p:cNvSpPr/>
            <p:nvPr/>
          </p:nvSpPr>
          <p:spPr>
            <a:xfrm>
              <a:off x="5608825" y="24957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41" name="Shape 3041"/>
            <p:cNvSpPr/>
            <p:nvPr/>
          </p:nvSpPr>
          <p:spPr>
            <a:xfrm>
              <a:off x="5608825" y="26462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42" name="Shape 3042"/>
            <p:cNvSpPr/>
            <p:nvPr/>
          </p:nvSpPr>
          <p:spPr>
            <a:xfrm>
              <a:off x="5608825" y="294730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43" name="Shape 3043"/>
            <p:cNvSpPr/>
            <p:nvPr/>
          </p:nvSpPr>
          <p:spPr>
            <a:xfrm>
              <a:off x="5608825" y="30978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44" name="Shape 3044"/>
            <p:cNvSpPr/>
            <p:nvPr/>
          </p:nvSpPr>
          <p:spPr>
            <a:xfrm>
              <a:off x="5608825" y="32483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45" name="Shape 3045"/>
            <p:cNvSpPr/>
            <p:nvPr/>
          </p:nvSpPr>
          <p:spPr>
            <a:xfrm>
              <a:off x="5608825" y="33988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46" name="Shape 3046"/>
            <p:cNvSpPr/>
            <p:nvPr/>
          </p:nvSpPr>
          <p:spPr>
            <a:xfrm>
              <a:off x="5608825" y="35493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47" name="Shape 3047"/>
            <p:cNvSpPr/>
            <p:nvPr/>
          </p:nvSpPr>
          <p:spPr>
            <a:xfrm>
              <a:off x="5608825" y="36998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48" name="Shape 3048"/>
            <p:cNvSpPr/>
            <p:nvPr/>
          </p:nvSpPr>
          <p:spPr>
            <a:xfrm>
              <a:off x="5608825" y="385037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49" name="Shape 3049"/>
            <p:cNvSpPr/>
            <p:nvPr/>
          </p:nvSpPr>
          <p:spPr>
            <a:xfrm>
              <a:off x="5608825" y="40008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50" name="Shape 3050"/>
            <p:cNvSpPr/>
            <p:nvPr/>
          </p:nvSpPr>
          <p:spPr>
            <a:xfrm>
              <a:off x="5608825" y="430190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51" name="Shape 3051"/>
            <p:cNvSpPr/>
            <p:nvPr/>
          </p:nvSpPr>
          <p:spPr>
            <a:xfrm>
              <a:off x="5608825" y="44524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52" name="Shape 3052"/>
            <p:cNvSpPr/>
            <p:nvPr/>
          </p:nvSpPr>
          <p:spPr>
            <a:xfrm>
              <a:off x="5608825" y="46029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53" name="Shape 3053"/>
            <p:cNvSpPr/>
            <p:nvPr/>
          </p:nvSpPr>
          <p:spPr>
            <a:xfrm>
              <a:off x="5608825" y="47534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54" name="Shape 3054"/>
            <p:cNvSpPr/>
            <p:nvPr/>
          </p:nvSpPr>
          <p:spPr>
            <a:xfrm>
              <a:off x="5608825" y="49039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55" name="Shape 3055"/>
            <p:cNvSpPr/>
            <p:nvPr/>
          </p:nvSpPr>
          <p:spPr>
            <a:xfrm>
              <a:off x="5608825" y="505445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56" name="Shape 3056"/>
            <p:cNvSpPr/>
            <p:nvPr/>
          </p:nvSpPr>
          <p:spPr>
            <a:xfrm>
              <a:off x="5608825" y="520497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57" name="Shape 3057"/>
            <p:cNvSpPr/>
            <p:nvPr/>
          </p:nvSpPr>
          <p:spPr>
            <a:xfrm>
              <a:off x="5608825" y="53554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58" name="Shape 3058"/>
            <p:cNvSpPr/>
            <p:nvPr/>
          </p:nvSpPr>
          <p:spPr>
            <a:xfrm>
              <a:off x="5759350" y="2381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59" name="Shape 3059"/>
            <p:cNvSpPr/>
            <p:nvPr/>
          </p:nvSpPr>
          <p:spPr>
            <a:xfrm>
              <a:off x="5759350" y="8401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60" name="Shape 3060"/>
            <p:cNvSpPr/>
            <p:nvPr/>
          </p:nvSpPr>
          <p:spPr>
            <a:xfrm>
              <a:off x="5759350" y="11411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61" name="Shape 3061"/>
            <p:cNvSpPr/>
            <p:nvPr/>
          </p:nvSpPr>
          <p:spPr>
            <a:xfrm>
              <a:off x="5759350" y="14422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62" name="Shape 3062"/>
            <p:cNvSpPr/>
            <p:nvPr/>
          </p:nvSpPr>
          <p:spPr>
            <a:xfrm>
              <a:off x="5759350" y="18937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63" name="Shape 3063"/>
            <p:cNvSpPr/>
            <p:nvPr/>
          </p:nvSpPr>
          <p:spPr>
            <a:xfrm>
              <a:off x="5759350" y="24957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64" name="Shape 3064"/>
            <p:cNvSpPr/>
            <p:nvPr/>
          </p:nvSpPr>
          <p:spPr>
            <a:xfrm>
              <a:off x="5759350" y="264627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65" name="Shape 3065"/>
            <p:cNvSpPr/>
            <p:nvPr/>
          </p:nvSpPr>
          <p:spPr>
            <a:xfrm>
              <a:off x="5759350" y="36998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66" name="Shape 3066"/>
            <p:cNvSpPr/>
            <p:nvPr/>
          </p:nvSpPr>
          <p:spPr>
            <a:xfrm>
              <a:off x="5759350" y="41514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67" name="Shape 3067"/>
            <p:cNvSpPr/>
            <p:nvPr/>
          </p:nvSpPr>
          <p:spPr>
            <a:xfrm>
              <a:off x="5759350" y="49039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68" name="Shape 3068"/>
            <p:cNvSpPr/>
            <p:nvPr/>
          </p:nvSpPr>
          <p:spPr>
            <a:xfrm>
              <a:off x="5759350" y="53554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69" name="Shape 3069"/>
            <p:cNvSpPr/>
            <p:nvPr/>
          </p:nvSpPr>
          <p:spPr>
            <a:xfrm>
              <a:off x="5909850" y="6896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70" name="Shape 3070"/>
            <p:cNvSpPr/>
            <p:nvPr/>
          </p:nvSpPr>
          <p:spPr>
            <a:xfrm>
              <a:off x="5909850" y="18937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71" name="Shape 3071"/>
            <p:cNvSpPr/>
            <p:nvPr/>
          </p:nvSpPr>
          <p:spPr>
            <a:xfrm>
              <a:off x="5909850" y="27968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72" name="Shape 3072"/>
            <p:cNvSpPr/>
            <p:nvPr/>
          </p:nvSpPr>
          <p:spPr>
            <a:xfrm>
              <a:off x="6060375" y="47534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73" name="Shape 3073"/>
            <p:cNvSpPr/>
            <p:nvPr/>
          </p:nvSpPr>
          <p:spPr>
            <a:xfrm>
              <a:off x="6210875" y="26462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74" name="Shape 3074"/>
            <p:cNvSpPr/>
            <p:nvPr/>
          </p:nvSpPr>
          <p:spPr>
            <a:xfrm>
              <a:off x="6210875" y="520497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75" name="Shape 3075"/>
            <p:cNvSpPr/>
            <p:nvPr/>
          </p:nvSpPr>
          <p:spPr>
            <a:xfrm>
              <a:off x="6511900" y="99067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3076" name="Shape 3076"/>
          <p:cNvGrpSpPr/>
          <p:nvPr/>
        </p:nvGrpSpPr>
        <p:grpSpPr>
          <a:xfrm rot="10800000">
            <a:off x="7682451" y="28707"/>
            <a:ext cx="994639" cy="4940182"/>
            <a:chOff x="5759350" y="388625"/>
            <a:chExt cx="1024450" cy="5088250"/>
          </a:xfrm>
        </p:grpSpPr>
        <p:sp>
          <p:nvSpPr>
            <p:cNvPr id="3077" name="Shape 3077"/>
            <p:cNvSpPr/>
            <p:nvPr/>
          </p:nvSpPr>
          <p:spPr>
            <a:xfrm>
              <a:off x="5759350" y="53912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78" name="Shape 3078"/>
            <p:cNvSpPr/>
            <p:nvPr/>
          </p:nvSpPr>
          <p:spPr>
            <a:xfrm>
              <a:off x="5759350" y="129170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79" name="Shape 3079"/>
            <p:cNvSpPr/>
            <p:nvPr/>
          </p:nvSpPr>
          <p:spPr>
            <a:xfrm>
              <a:off x="5759350" y="27968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80" name="Shape 3080"/>
            <p:cNvSpPr/>
            <p:nvPr/>
          </p:nvSpPr>
          <p:spPr>
            <a:xfrm>
              <a:off x="5759350" y="33988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81" name="Shape 3081"/>
            <p:cNvSpPr/>
            <p:nvPr/>
          </p:nvSpPr>
          <p:spPr>
            <a:xfrm>
              <a:off x="5759350" y="35493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82" name="Shape 3082"/>
            <p:cNvSpPr/>
            <p:nvPr/>
          </p:nvSpPr>
          <p:spPr>
            <a:xfrm>
              <a:off x="5759350" y="430190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83" name="Shape 3083"/>
            <p:cNvSpPr/>
            <p:nvPr/>
          </p:nvSpPr>
          <p:spPr>
            <a:xfrm>
              <a:off x="5759350" y="520497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84" name="Shape 3084"/>
            <p:cNvSpPr/>
            <p:nvPr/>
          </p:nvSpPr>
          <p:spPr>
            <a:xfrm>
              <a:off x="5909850" y="38862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85" name="Shape 3085"/>
            <p:cNvSpPr/>
            <p:nvPr/>
          </p:nvSpPr>
          <p:spPr>
            <a:xfrm>
              <a:off x="5909850" y="11411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86" name="Shape 3086"/>
            <p:cNvSpPr/>
            <p:nvPr/>
          </p:nvSpPr>
          <p:spPr>
            <a:xfrm>
              <a:off x="5909850" y="129170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87" name="Shape 3087"/>
            <p:cNvSpPr/>
            <p:nvPr/>
          </p:nvSpPr>
          <p:spPr>
            <a:xfrm>
              <a:off x="5909850" y="14422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88" name="Shape 3088"/>
            <p:cNvSpPr/>
            <p:nvPr/>
          </p:nvSpPr>
          <p:spPr>
            <a:xfrm>
              <a:off x="5909850" y="174322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89" name="Shape 3089"/>
            <p:cNvSpPr/>
            <p:nvPr/>
          </p:nvSpPr>
          <p:spPr>
            <a:xfrm>
              <a:off x="5909850" y="20442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90" name="Shape 3090"/>
            <p:cNvSpPr/>
            <p:nvPr/>
          </p:nvSpPr>
          <p:spPr>
            <a:xfrm>
              <a:off x="5909850" y="26462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91" name="Shape 3091"/>
            <p:cNvSpPr/>
            <p:nvPr/>
          </p:nvSpPr>
          <p:spPr>
            <a:xfrm>
              <a:off x="5909850" y="294730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92" name="Shape 3092"/>
            <p:cNvSpPr/>
            <p:nvPr/>
          </p:nvSpPr>
          <p:spPr>
            <a:xfrm>
              <a:off x="5909850" y="30978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93" name="Shape 3093"/>
            <p:cNvSpPr/>
            <p:nvPr/>
          </p:nvSpPr>
          <p:spPr>
            <a:xfrm>
              <a:off x="5909850" y="32483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94" name="Shape 3094"/>
            <p:cNvSpPr/>
            <p:nvPr/>
          </p:nvSpPr>
          <p:spPr>
            <a:xfrm>
              <a:off x="5909850" y="35493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95" name="Shape 3095"/>
            <p:cNvSpPr/>
            <p:nvPr/>
          </p:nvSpPr>
          <p:spPr>
            <a:xfrm>
              <a:off x="5909850" y="36998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96" name="Shape 3096"/>
            <p:cNvSpPr/>
            <p:nvPr/>
          </p:nvSpPr>
          <p:spPr>
            <a:xfrm>
              <a:off x="5909850" y="385037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97" name="Shape 3097"/>
            <p:cNvSpPr/>
            <p:nvPr/>
          </p:nvSpPr>
          <p:spPr>
            <a:xfrm>
              <a:off x="5909850" y="40008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98" name="Shape 3098"/>
            <p:cNvSpPr/>
            <p:nvPr/>
          </p:nvSpPr>
          <p:spPr>
            <a:xfrm>
              <a:off x="5909850" y="430190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99" name="Shape 3099"/>
            <p:cNvSpPr/>
            <p:nvPr/>
          </p:nvSpPr>
          <p:spPr>
            <a:xfrm>
              <a:off x="5909850" y="44524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00" name="Shape 3100"/>
            <p:cNvSpPr/>
            <p:nvPr/>
          </p:nvSpPr>
          <p:spPr>
            <a:xfrm>
              <a:off x="5909850" y="49039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01" name="Shape 3101"/>
            <p:cNvSpPr/>
            <p:nvPr/>
          </p:nvSpPr>
          <p:spPr>
            <a:xfrm>
              <a:off x="5909850" y="505445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02" name="Shape 3102"/>
            <p:cNvSpPr/>
            <p:nvPr/>
          </p:nvSpPr>
          <p:spPr>
            <a:xfrm>
              <a:off x="5909850" y="520497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03" name="Shape 3103"/>
            <p:cNvSpPr/>
            <p:nvPr/>
          </p:nvSpPr>
          <p:spPr>
            <a:xfrm>
              <a:off x="6060375" y="53912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04" name="Shape 3104"/>
            <p:cNvSpPr/>
            <p:nvPr/>
          </p:nvSpPr>
          <p:spPr>
            <a:xfrm>
              <a:off x="6060375" y="6896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05" name="Shape 3105"/>
            <p:cNvSpPr/>
            <p:nvPr/>
          </p:nvSpPr>
          <p:spPr>
            <a:xfrm>
              <a:off x="6060375" y="9906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06" name="Shape 3106"/>
            <p:cNvSpPr/>
            <p:nvPr/>
          </p:nvSpPr>
          <p:spPr>
            <a:xfrm>
              <a:off x="6060375" y="129170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07" name="Shape 3107"/>
            <p:cNvSpPr/>
            <p:nvPr/>
          </p:nvSpPr>
          <p:spPr>
            <a:xfrm>
              <a:off x="6060375" y="14422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08" name="Shape 3108"/>
            <p:cNvSpPr/>
            <p:nvPr/>
          </p:nvSpPr>
          <p:spPr>
            <a:xfrm>
              <a:off x="6060375" y="159270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09" name="Shape 3109"/>
            <p:cNvSpPr/>
            <p:nvPr/>
          </p:nvSpPr>
          <p:spPr>
            <a:xfrm>
              <a:off x="6060375" y="174322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10" name="Shape 3110"/>
            <p:cNvSpPr/>
            <p:nvPr/>
          </p:nvSpPr>
          <p:spPr>
            <a:xfrm>
              <a:off x="6060375" y="21947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11" name="Shape 3111"/>
            <p:cNvSpPr/>
            <p:nvPr/>
          </p:nvSpPr>
          <p:spPr>
            <a:xfrm>
              <a:off x="6060375" y="23452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12" name="Shape 3112"/>
            <p:cNvSpPr/>
            <p:nvPr/>
          </p:nvSpPr>
          <p:spPr>
            <a:xfrm>
              <a:off x="6060375" y="24957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13" name="Shape 3113"/>
            <p:cNvSpPr/>
            <p:nvPr/>
          </p:nvSpPr>
          <p:spPr>
            <a:xfrm>
              <a:off x="6060375" y="264627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14" name="Shape 3114"/>
            <p:cNvSpPr/>
            <p:nvPr/>
          </p:nvSpPr>
          <p:spPr>
            <a:xfrm>
              <a:off x="6060375" y="27968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15" name="Shape 3115"/>
            <p:cNvSpPr/>
            <p:nvPr/>
          </p:nvSpPr>
          <p:spPr>
            <a:xfrm>
              <a:off x="6060375" y="294730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16" name="Shape 3116"/>
            <p:cNvSpPr/>
            <p:nvPr/>
          </p:nvSpPr>
          <p:spPr>
            <a:xfrm>
              <a:off x="6060375" y="30978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17" name="Shape 3117"/>
            <p:cNvSpPr/>
            <p:nvPr/>
          </p:nvSpPr>
          <p:spPr>
            <a:xfrm>
              <a:off x="6060375" y="32483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18" name="Shape 3118"/>
            <p:cNvSpPr/>
            <p:nvPr/>
          </p:nvSpPr>
          <p:spPr>
            <a:xfrm>
              <a:off x="6060375" y="33988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19" name="Shape 3119"/>
            <p:cNvSpPr/>
            <p:nvPr/>
          </p:nvSpPr>
          <p:spPr>
            <a:xfrm>
              <a:off x="6060375" y="35493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20" name="Shape 3120"/>
            <p:cNvSpPr/>
            <p:nvPr/>
          </p:nvSpPr>
          <p:spPr>
            <a:xfrm>
              <a:off x="6060375" y="385037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21" name="Shape 3121"/>
            <p:cNvSpPr/>
            <p:nvPr/>
          </p:nvSpPr>
          <p:spPr>
            <a:xfrm>
              <a:off x="6060375" y="41514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22" name="Shape 3122"/>
            <p:cNvSpPr/>
            <p:nvPr/>
          </p:nvSpPr>
          <p:spPr>
            <a:xfrm>
              <a:off x="6060375" y="430190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23" name="Shape 3123"/>
            <p:cNvSpPr/>
            <p:nvPr/>
          </p:nvSpPr>
          <p:spPr>
            <a:xfrm>
              <a:off x="6060375" y="44524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24" name="Shape 3124"/>
            <p:cNvSpPr/>
            <p:nvPr/>
          </p:nvSpPr>
          <p:spPr>
            <a:xfrm>
              <a:off x="6060375" y="46029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25" name="Shape 3125"/>
            <p:cNvSpPr/>
            <p:nvPr/>
          </p:nvSpPr>
          <p:spPr>
            <a:xfrm>
              <a:off x="6060375" y="49039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26" name="Shape 3126"/>
            <p:cNvSpPr/>
            <p:nvPr/>
          </p:nvSpPr>
          <p:spPr>
            <a:xfrm>
              <a:off x="6060375" y="505445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27" name="Shape 3127"/>
            <p:cNvSpPr/>
            <p:nvPr/>
          </p:nvSpPr>
          <p:spPr>
            <a:xfrm>
              <a:off x="6060375" y="520497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28" name="Shape 3128"/>
            <p:cNvSpPr/>
            <p:nvPr/>
          </p:nvSpPr>
          <p:spPr>
            <a:xfrm>
              <a:off x="6060375" y="53554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29" name="Shape 3129"/>
            <p:cNvSpPr/>
            <p:nvPr/>
          </p:nvSpPr>
          <p:spPr>
            <a:xfrm>
              <a:off x="6210875" y="53912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30" name="Shape 3130"/>
            <p:cNvSpPr/>
            <p:nvPr/>
          </p:nvSpPr>
          <p:spPr>
            <a:xfrm>
              <a:off x="6210875" y="9906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31" name="Shape 3131"/>
            <p:cNvSpPr/>
            <p:nvPr/>
          </p:nvSpPr>
          <p:spPr>
            <a:xfrm>
              <a:off x="6210875" y="11411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32" name="Shape 3132"/>
            <p:cNvSpPr/>
            <p:nvPr/>
          </p:nvSpPr>
          <p:spPr>
            <a:xfrm>
              <a:off x="6210875" y="129170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33" name="Shape 3133"/>
            <p:cNvSpPr/>
            <p:nvPr/>
          </p:nvSpPr>
          <p:spPr>
            <a:xfrm>
              <a:off x="6210875" y="159270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34" name="Shape 3134"/>
            <p:cNvSpPr/>
            <p:nvPr/>
          </p:nvSpPr>
          <p:spPr>
            <a:xfrm>
              <a:off x="6210875" y="18937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35" name="Shape 3135"/>
            <p:cNvSpPr/>
            <p:nvPr/>
          </p:nvSpPr>
          <p:spPr>
            <a:xfrm>
              <a:off x="6210875" y="20442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36" name="Shape 3136"/>
            <p:cNvSpPr/>
            <p:nvPr/>
          </p:nvSpPr>
          <p:spPr>
            <a:xfrm>
              <a:off x="6210875" y="21947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37" name="Shape 3137"/>
            <p:cNvSpPr/>
            <p:nvPr/>
          </p:nvSpPr>
          <p:spPr>
            <a:xfrm>
              <a:off x="6210875" y="24957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38" name="Shape 3138"/>
            <p:cNvSpPr/>
            <p:nvPr/>
          </p:nvSpPr>
          <p:spPr>
            <a:xfrm>
              <a:off x="6210875" y="27968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39" name="Shape 3139"/>
            <p:cNvSpPr/>
            <p:nvPr/>
          </p:nvSpPr>
          <p:spPr>
            <a:xfrm>
              <a:off x="6210875" y="30978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40" name="Shape 3140"/>
            <p:cNvSpPr/>
            <p:nvPr/>
          </p:nvSpPr>
          <p:spPr>
            <a:xfrm>
              <a:off x="6210875" y="33988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41" name="Shape 3141"/>
            <p:cNvSpPr/>
            <p:nvPr/>
          </p:nvSpPr>
          <p:spPr>
            <a:xfrm>
              <a:off x="6210875" y="35493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42" name="Shape 3142"/>
            <p:cNvSpPr/>
            <p:nvPr/>
          </p:nvSpPr>
          <p:spPr>
            <a:xfrm>
              <a:off x="6210875" y="40008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43" name="Shape 3143"/>
            <p:cNvSpPr/>
            <p:nvPr/>
          </p:nvSpPr>
          <p:spPr>
            <a:xfrm>
              <a:off x="6210875" y="41514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44" name="Shape 3144"/>
            <p:cNvSpPr/>
            <p:nvPr/>
          </p:nvSpPr>
          <p:spPr>
            <a:xfrm>
              <a:off x="6210875" y="430190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45" name="Shape 3145"/>
            <p:cNvSpPr/>
            <p:nvPr/>
          </p:nvSpPr>
          <p:spPr>
            <a:xfrm>
              <a:off x="6210875" y="44524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46" name="Shape 3146"/>
            <p:cNvSpPr/>
            <p:nvPr/>
          </p:nvSpPr>
          <p:spPr>
            <a:xfrm>
              <a:off x="6210875" y="46029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47" name="Shape 3147"/>
            <p:cNvSpPr/>
            <p:nvPr/>
          </p:nvSpPr>
          <p:spPr>
            <a:xfrm>
              <a:off x="6210875" y="49039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48" name="Shape 3148"/>
            <p:cNvSpPr/>
            <p:nvPr/>
          </p:nvSpPr>
          <p:spPr>
            <a:xfrm>
              <a:off x="6210875" y="505445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49" name="Shape 3149"/>
            <p:cNvSpPr/>
            <p:nvPr/>
          </p:nvSpPr>
          <p:spPr>
            <a:xfrm>
              <a:off x="6361375" y="38862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50" name="Shape 3150"/>
            <p:cNvSpPr/>
            <p:nvPr/>
          </p:nvSpPr>
          <p:spPr>
            <a:xfrm>
              <a:off x="6361375" y="53912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51" name="Shape 3151"/>
            <p:cNvSpPr/>
            <p:nvPr/>
          </p:nvSpPr>
          <p:spPr>
            <a:xfrm>
              <a:off x="6361375" y="9906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52" name="Shape 3152"/>
            <p:cNvSpPr/>
            <p:nvPr/>
          </p:nvSpPr>
          <p:spPr>
            <a:xfrm>
              <a:off x="6361375" y="129170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53" name="Shape 3153"/>
            <p:cNvSpPr/>
            <p:nvPr/>
          </p:nvSpPr>
          <p:spPr>
            <a:xfrm>
              <a:off x="6361375" y="159270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54" name="Shape 3154"/>
            <p:cNvSpPr/>
            <p:nvPr/>
          </p:nvSpPr>
          <p:spPr>
            <a:xfrm>
              <a:off x="6361375" y="20442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55" name="Shape 3155"/>
            <p:cNvSpPr/>
            <p:nvPr/>
          </p:nvSpPr>
          <p:spPr>
            <a:xfrm>
              <a:off x="6361375" y="23452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56" name="Shape 3156"/>
            <p:cNvSpPr/>
            <p:nvPr/>
          </p:nvSpPr>
          <p:spPr>
            <a:xfrm>
              <a:off x="6361375" y="27968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57" name="Shape 3157"/>
            <p:cNvSpPr/>
            <p:nvPr/>
          </p:nvSpPr>
          <p:spPr>
            <a:xfrm>
              <a:off x="6361375" y="309782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58" name="Shape 3158"/>
            <p:cNvSpPr/>
            <p:nvPr/>
          </p:nvSpPr>
          <p:spPr>
            <a:xfrm>
              <a:off x="6361375" y="324832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59" name="Shape 3159"/>
            <p:cNvSpPr/>
            <p:nvPr/>
          </p:nvSpPr>
          <p:spPr>
            <a:xfrm>
              <a:off x="6361375" y="35493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60" name="Shape 3160"/>
            <p:cNvSpPr/>
            <p:nvPr/>
          </p:nvSpPr>
          <p:spPr>
            <a:xfrm>
              <a:off x="6361375" y="36998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61" name="Shape 3161"/>
            <p:cNvSpPr/>
            <p:nvPr/>
          </p:nvSpPr>
          <p:spPr>
            <a:xfrm>
              <a:off x="6361375" y="385037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62" name="Shape 3162"/>
            <p:cNvSpPr/>
            <p:nvPr/>
          </p:nvSpPr>
          <p:spPr>
            <a:xfrm>
              <a:off x="6361375" y="41514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63" name="Shape 3163"/>
            <p:cNvSpPr/>
            <p:nvPr/>
          </p:nvSpPr>
          <p:spPr>
            <a:xfrm>
              <a:off x="6361375" y="430190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64" name="Shape 3164"/>
            <p:cNvSpPr/>
            <p:nvPr/>
          </p:nvSpPr>
          <p:spPr>
            <a:xfrm>
              <a:off x="6361375" y="47534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65" name="Shape 3165"/>
            <p:cNvSpPr/>
            <p:nvPr/>
          </p:nvSpPr>
          <p:spPr>
            <a:xfrm>
              <a:off x="6361375" y="505445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66" name="Shape 3166"/>
            <p:cNvSpPr/>
            <p:nvPr/>
          </p:nvSpPr>
          <p:spPr>
            <a:xfrm>
              <a:off x="6361375" y="520497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67" name="Shape 3167"/>
            <p:cNvSpPr/>
            <p:nvPr/>
          </p:nvSpPr>
          <p:spPr>
            <a:xfrm>
              <a:off x="6511900" y="38862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68" name="Shape 3168"/>
            <p:cNvSpPr/>
            <p:nvPr/>
          </p:nvSpPr>
          <p:spPr>
            <a:xfrm>
              <a:off x="6511900" y="129170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69" name="Shape 3169"/>
            <p:cNvSpPr/>
            <p:nvPr/>
          </p:nvSpPr>
          <p:spPr>
            <a:xfrm>
              <a:off x="6511900" y="204425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70" name="Shape 3170"/>
            <p:cNvSpPr/>
            <p:nvPr/>
          </p:nvSpPr>
          <p:spPr>
            <a:xfrm>
              <a:off x="6511900" y="2796800"/>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71" name="Shape 3171"/>
            <p:cNvSpPr/>
            <p:nvPr/>
          </p:nvSpPr>
          <p:spPr>
            <a:xfrm>
              <a:off x="6511900" y="369987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72" name="Shape 3172"/>
            <p:cNvSpPr/>
            <p:nvPr/>
          </p:nvSpPr>
          <p:spPr>
            <a:xfrm>
              <a:off x="6511900" y="445242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73" name="Shape 3173"/>
            <p:cNvSpPr/>
            <p:nvPr/>
          </p:nvSpPr>
          <p:spPr>
            <a:xfrm>
              <a:off x="6511900" y="460292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74" name="Shape 3174"/>
            <p:cNvSpPr/>
            <p:nvPr/>
          </p:nvSpPr>
          <p:spPr>
            <a:xfrm>
              <a:off x="6511900" y="520497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75" name="Shape 3175"/>
            <p:cNvSpPr/>
            <p:nvPr/>
          </p:nvSpPr>
          <p:spPr>
            <a:xfrm>
              <a:off x="6662400" y="6896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76" name="Shape 3176"/>
            <p:cNvSpPr/>
            <p:nvPr/>
          </p:nvSpPr>
          <p:spPr>
            <a:xfrm>
              <a:off x="6662400" y="159270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77" name="Shape 3177"/>
            <p:cNvSpPr/>
            <p:nvPr/>
          </p:nvSpPr>
          <p:spPr>
            <a:xfrm>
              <a:off x="6662400" y="26462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3178" name="Shape 3178"/>
          <p:cNvGrpSpPr/>
          <p:nvPr/>
        </p:nvGrpSpPr>
        <p:grpSpPr>
          <a:xfrm rot="10800000">
            <a:off x="7682451" y="28707"/>
            <a:ext cx="1140783" cy="5086302"/>
            <a:chOff x="5608825" y="238125"/>
            <a:chExt cx="1174975" cy="5238750"/>
          </a:xfrm>
        </p:grpSpPr>
        <p:sp>
          <p:nvSpPr>
            <p:cNvPr id="3179" name="Shape 3179"/>
            <p:cNvSpPr/>
            <p:nvPr/>
          </p:nvSpPr>
          <p:spPr>
            <a:xfrm>
              <a:off x="5608825" y="38862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80" name="Shape 3180"/>
            <p:cNvSpPr/>
            <p:nvPr/>
          </p:nvSpPr>
          <p:spPr>
            <a:xfrm>
              <a:off x="5608825" y="23452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81" name="Shape 3181"/>
            <p:cNvSpPr/>
            <p:nvPr/>
          </p:nvSpPr>
          <p:spPr>
            <a:xfrm>
              <a:off x="5608825" y="27968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82" name="Shape 3182"/>
            <p:cNvSpPr/>
            <p:nvPr/>
          </p:nvSpPr>
          <p:spPr>
            <a:xfrm>
              <a:off x="5608825" y="41514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83" name="Shape 3183"/>
            <p:cNvSpPr/>
            <p:nvPr/>
          </p:nvSpPr>
          <p:spPr>
            <a:xfrm>
              <a:off x="5759350" y="38862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84" name="Shape 3184"/>
            <p:cNvSpPr/>
            <p:nvPr/>
          </p:nvSpPr>
          <p:spPr>
            <a:xfrm>
              <a:off x="5759350" y="6896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85" name="Shape 3185"/>
            <p:cNvSpPr/>
            <p:nvPr/>
          </p:nvSpPr>
          <p:spPr>
            <a:xfrm>
              <a:off x="5759350" y="9906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86" name="Shape 3186"/>
            <p:cNvSpPr/>
            <p:nvPr/>
          </p:nvSpPr>
          <p:spPr>
            <a:xfrm>
              <a:off x="5759350" y="159270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87" name="Shape 3187"/>
            <p:cNvSpPr/>
            <p:nvPr/>
          </p:nvSpPr>
          <p:spPr>
            <a:xfrm>
              <a:off x="5759350" y="174322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88" name="Shape 3188"/>
            <p:cNvSpPr/>
            <p:nvPr/>
          </p:nvSpPr>
          <p:spPr>
            <a:xfrm>
              <a:off x="5759350" y="20442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89" name="Shape 3189"/>
            <p:cNvSpPr/>
            <p:nvPr/>
          </p:nvSpPr>
          <p:spPr>
            <a:xfrm>
              <a:off x="5759350" y="21947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90" name="Shape 3190"/>
            <p:cNvSpPr/>
            <p:nvPr/>
          </p:nvSpPr>
          <p:spPr>
            <a:xfrm>
              <a:off x="5759350" y="23452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91" name="Shape 3191"/>
            <p:cNvSpPr/>
            <p:nvPr/>
          </p:nvSpPr>
          <p:spPr>
            <a:xfrm>
              <a:off x="5759350" y="294730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92" name="Shape 3192"/>
            <p:cNvSpPr/>
            <p:nvPr/>
          </p:nvSpPr>
          <p:spPr>
            <a:xfrm>
              <a:off x="5759350" y="30978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93" name="Shape 3193"/>
            <p:cNvSpPr/>
            <p:nvPr/>
          </p:nvSpPr>
          <p:spPr>
            <a:xfrm>
              <a:off x="5759350" y="32483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94" name="Shape 3194"/>
            <p:cNvSpPr/>
            <p:nvPr/>
          </p:nvSpPr>
          <p:spPr>
            <a:xfrm>
              <a:off x="5759350" y="385037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95" name="Shape 3195"/>
            <p:cNvSpPr/>
            <p:nvPr/>
          </p:nvSpPr>
          <p:spPr>
            <a:xfrm>
              <a:off x="5759350" y="400087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96" name="Shape 3196"/>
            <p:cNvSpPr/>
            <p:nvPr/>
          </p:nvSpPr>
          <p:spPr>
            <a:xfrm>
              <a:off x="5759350" y="44524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97" name="Shape 3197"/>
            <p:cNvSpPr/>
            <p:nvPr/>
          </p:nvSpPr>
          <p:spPr>
            <a:xfrm>
              <a:off x="5759350" y="46029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98" name="Shape 3198"/>
            <p:cNvSpPr/>
            <p:nvPr/>
          </p:nvSpPr>
          <p:spPr>
            <a:xfrm>
              <a:off x="5759350" y="47534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99" name="Shape 3199"/>
            <p:cNvSpPr/>
            <p:nvPr/>
          </p:nvSpPr>
          <p:spPr>
            <a:xfrm>
              <a:off x="5759350" y="505445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00" name="Shape 3200"/>
            <p:cNvSpPr/>
            <p:nvPr/>
          </p:nvSpPr>
          <p:spPr>
            <a:xfrm>
              <a:off x="5909850" y="2381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01" name="Shape 3201"/>
            <p:cNvSpPr/>
            <p:nvPr/>
          </p:nvSpPr>
          <p:spPr>
            <a:xfrm>
              <a:off x="5909850" y="53912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02" name="Shape 3202"/>
            <p:cNvSpPr/>
            <p:nvPr/>
          </p:nvSpPr>
          <p:spPr>
            <a:xfrm>
              <a:off x="5909850" y="8401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03" name="Shape 3203"/>
            <p:cNvSpPr/>
            <p:nvPr/>
          </p:nvSpPr>
          <p:spPr>
            <a:xfrm>
              <a:off x="5909850" y="9906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04" name="Shape 3204"/>
            <p:cNvSpPr/>
            <p:nvPr/>
          </p:nvSpPr>
          <p:spPr>
            <a:xfrm>
              <a:off x="5909850" y="159270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05" name="Shape 3205"/>
            <p:cNvSpPr/>
            <p:nvPr/>
          </p:nvSpPr>
          <p:spPr>
            <a:xfrm>
              <a:off x="5909850" y="21947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06" name="Shape 3206"/>
            <p:cNvSpPr/>
            <p:nvPr/>
          </p:nvSpPr>
          <p:spPr>
            <a:xfrm>
              <a:off x="5909850" y="23452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07" name="Shape 3207"/>
            <p:cNvSpPr/>
            <p:nvPr/>
          </p:nvSpPr>
          <p:spPr>
            <a:xfrm>
              <a:off x="5909850" y="24957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08" name="Shape 3208"/>
            <p:cNvSpPr/>
            <p:nvPr/>
          </p:nvSpPr>
          <p:spPr>
            <a:xfrm>
              <a:off x="5909850" y="33988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09" name="Shape 3209"/>
            <p:cNvSpPr/>
            <p:nvPr/>
          </p:nvSpPr>
          <p:spPr>
            <a:xfrm>
              <a:off x="5909850" y="41514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10" name="Shape 3210"/>
            <p:cNvSpPr/>
            <p:nvPr/>
          </p:nvSpPr>
          <p:spPr>
            <a:xfrm>
              <a:off x="5909850" y="46029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11" name="Shape 3211"/>
            <p:cNvSpPr/>
            <p:nvPr/>
          </p:nvSpPr>
          <p:spPr>
            <a:xfrm>
              <a:off x="5909850" y="47534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12" name="Shape 3212"/>
            <p:cNvSpPr/>
            <p:nvPr/>
          </p:nvSpPr>
          <p:spPr>
            <a:xfrm>
              <a:off x="5909850" y="53554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13" name="Shape 3213"/>
            <p:cNvSpPr/>
            <p:nvPr/>
          </p:nvSpPr>
          <p:spPr>
            <a:xfrm>
              <a:off x="6060375" y="2381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14" name="Shape 3214"/>
            <p:cNvSpPr/>
            <p:nvPr/>
          </p:nvSpPr>
          <p:spPr>
            <a:xfrm>
              <a:off x="6060375" y="38862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15" name="Shape 3215"/>
            <p:cNvSpPr/>
            <p:nvPr/>
          </p:nvSpPr>
          <p:spPr>
            <a:xfrm>
              <a:off x="6060375" y="8401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16" name="Shape 3216"/>
            <p:cNvSpPr/>
            <p:nvPr/>
          </p:nvSpPr>
          <p:spPr>
            <a:xfrm>
              <a:off x="6060375" y="11411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17" name="Shape 3217"/>
            <p:cNvSpPr/>
            <p:nvPr/>
          </p:nvSpPr>
          <p:spPr>
            <a:xfrm>
              <a:off x="6060375" y="18937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18" name="Shape 3218"/>
            <p:cNvSpPr/>
            <p:nvPr/>
          </p:nvSpPr>
          <p:spPr>
            <a:xfrm>
              <a:off x="6060375" y="20442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19" name="Shape 3219"/>
            <p:cNvSpPr/>
            <p:nvPr/>
          </p:nvSpPr>
          <p:spPr>
            <a:xfrm>
              <a:off x="6060375" y="36998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20" name="Shape 3220"/>
            <p:cNvSpPr/>
            <p:nvPr/>
          </p:nvSpPr>
          <p:spPr>
            <a:xfrm>
              <a:off x="6060375" y="400087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21" name="Shape 3221"/>
            <p:cNvSpPr/>
            <p:nvPr/>
          </p:nvSpPr>
          <p:spPr>
            <a:xfrm>
              <a:off x="6210875" y="2381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22" name="Shape 3222"/>
            <p:cNvSpPr/>
            <p:nvPr/>
          </p:nvSpPr>
          <p:spPr>
            <a:xfrm>
              <a:off x="6210875" y="6896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23" name="Shape 3223"/>
            <p:cNvSpPr/>
            <p:nvPr/>
          </p:nvSpPr>
          <p:spPr>
            <a:xfrm>
              <a:off x="6210875" y="23452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24" name="Shape 3224"/>
            <p:cNvSpPr/>
            <p:nvPr/>
          </p:nvSpPr>
          <p:spPr>
            <a:xfrm>
              <a:off x="6210875" y="32483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25" name="Shape 3225"/>
            <p:cNvSpPr/>
            <p:nvPr/>
          </p:nvSpPr>
          <p:spPr>
            <a:xfrm>
              <a:off x="6210875" y="36998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26" name="Shape 3226"/>
            <p:cNvSpPr/>
            <p:nvPr/>
          </p:nvSpPr>
          <p:spPr>
            <a:xfrm>
              <a:off x="6361375" y="14422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27" name="Shape 3227"/>
            <p:cNvSpPr/>
            <p:nvPr/>
          </p:nvSpPr>
          <p:spPr>
            <a:xfrm>
              <a:off x="6361375" y="264627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28" name="Shape 3228"/>
            <p:cNvSpPr/>
            <p:nvPr/>
          </p:nvSpPr>
          <p:spPr>
            <a:xfrm>
              <a:off x="6662400" y="49039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3229" name="Shape 3229"/>
          <p:cNvSpPr txBox="1">
            <a:spLocks noGrp="1"/>
          </p:cNvSpPr>
          <p:nvPr>
            <p:ph type="sldNum" idx="12"/>
          </p:nvPr>
        </p:nvSpPr>
        <p:spPr>
          <a:xfrm>
            <a:off x="91531" y="472020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dark">
  <p:cSld name="BLANK_1">
    <p:bg>
      <p:bgPr>
        <a:solidFill>
          <a:srgbClr val="003B55"/>
        </a:solidFill>
        <a:effectLst/>
      </p:bgPr>
    </p:bg>
    <p:spTree>
      <p:nvGrpSpPr>
        <p:cNvPr id="1" name="Shape 3230"/>
        <p:cNvGrpSpPr/>
        <p:nvPr/>
      </p:nvGrpSpPr>
      <p:grpSpPr>
        <a:xfrm>
          <a:off x="0" y="0"/>
          <a:ext cx="0" cy="0"/>
          <a:chOff x="0" y="0"/>
          <a:chExt cx="0" cy="0"/>
        </a:xfrm>
      </p:grpSpPr>
      <p:grpSp>
        <p:nvGrpSpPr>
          <p:cNvPr id="3231" name="Shape 3231"/>
          <p:cNvGrpSpPr/>
          <p:nvPr/>
        </p:nvGrpSpPr>
        <p:grpSpPr>
          <a:xfrm rot="10800000">
            <a:off x="8851487" y="28707"/>
            <a:ext cx="264012" cy="5086302"/>
            <a:chOff x="5307800" y="238125"/>
            <a:chExt cx="271925" cy="5238750"/>
          </a:xfrm>
        </p:grpSpPr>
        <p:sp>
          <p:nvSpPr>
            <p:cNvPr id="3232" name="Shape 3232"/>
            <p:cNvSpPr/>
            <p:nvPr/>
          </p:nvSpPr>
          <p:spPr>
            <a:xfrm>
              <a:off x="5307800" y="23812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33" name="Shape 3233"/>
            <p:cNvSpPr/>
            <p:nvPr/>
          </p:nvSpPr>
          <p:spPr>
            <a:xfrm>
              <a:off x="5307800" y="38862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34" name="Shape 3234"/>
            <p:cNvSpPr/>
            <p:nvPr/>
          </p:nvSpPr>
          <p:spPr>
            <a:xfrm>
              <a:off x="5307800" y="53912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35" name="Shape 3235"/>
            <p:cNvSpPr/>
            <p:nvPr/>
          </p:nvSpPr>
          <p:spPr>
            <a:xfrm>
              <a:off x="5307800" y="6896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36" name="Shape 3236"/>
            <p:cNvSpPr/>
            <p:nvPr/>
          </p:nvSpPr>
          <p:spPr>
            <a:xfrm>
              <a:off x="5307800" y="8401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37" name="Shape 3237"/>
            <p:cNvSpPr/>
            <p:nvPr/>
          </p:nvSpPr>
          <p:spPr>
            <a:xfrm>
              <a:off x="5307800" y="9906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38" name="Shape 3238"/>
            <p:cNvSpPr/>
            <p:nvPr/>
          </p:nvSpPr>
          <p:spPr>
            <a:xfrm>
              <a:off x="5307800" y="114117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39" name="Shape 3239"/>
            <p:cNvSpPr/>
            <p:nvPr/>
          </p:nvSpPr>
          <p:spPr>
            <a:xfrm>
              <a:off x="5307800" y="129170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40" name="Shape 3240"/>
            <p:cNvSpPr/>
            <p:nvPr/>
          </p:nvSpPr>
          <p:spPr>
            <a:xfrm>
              <a:off x="5307800" y="14422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41" name="Shape 3241"/>
            <p:cNvSpPr/>
            <p:nvPr/>
          </p:nvSpPr>
          <p:spPr>
            <a:xfrm>
              <a:off x="5307800" y="159270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42" name="Shape 3242"/>
            <p:cNvSpPr/>
            <p:nvPr/>
          </p:nvSpPr>
          <p:spPr>
            <a:xfrm>
              <a:off x="5307800" y="174322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43" name="Shape 3243"/>
            <p:cNvSpPr/>
            <p:nvPr/>
          </p:nvSpPr>
          <p:spPr>
            <a:xfrm>
              <a:off x="5307800" y="189372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44" name="Shape 3244"/>
            <p:cNvSpPr/>
            <p:nvPr/>
          </p:nvSpPr>
          <p:spPr>
            <a:xfrm>
              <a:off x="5307800" y="20442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45" name="Shape 3245"/>
            <p:cNvSpPr/>
            <p:nvPr/>
          </p:nvSpPr>
          <p:spPr>
            <a:xfrm>
              <a:off x="5307800" y="21947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46" name="Shape 3246"/>
            <p:cNvSpPr/>
            <p:nvPr/>
          </p:nvSpPr>
          <p:spPr>
            <a:xfrm>
              <a:off x="5307800" y="23452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47" name="Shape 3247"/>
            <p:cNvSpPr/>
            <p:nvPr/>
          </p:nvSpPr>
          <p:spPr>
            <a:xfrm>
              <a:off x="5307800" y="249577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48" name="Shape 3248"/>
            <p:cNvSpPr/>
            <p:nvPr/>
          </p:nvSpPr>
          <p:spPr>
            <a:xfrm>
              <a:off x="5307800" y="264627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49" name="Shape 3249"/>
            <p:cNvSpPr/>
            <p:nvPr/>
          </p:nvSpPr>
          <p:spPr>
            <a:xfrm>
              <a:off x="5307800" y="27968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50" name="Shape 3250"/>
            <p:cNvSpPr/>
            <p:nvPr/>
          </p:nvSpPr>
          <p:spPr>
            <a:xfrm>
              <a:off x="5307800" y="294730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51" name="Shape 3251"/>
            <p:cNvSpPr/>
            <p:nvPr/>
          </p:nvSpPr>
          <p:spPr>
            <a:xfrm>
              <a:off x="5307800" y="309782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52" name="Shape 3252"/>
            <p:cNvSpPr/>
            <p:nvPr/>
          </p:nvSpPr>
          <p:spPr>
            <a:xfrm>
              <a:off x="5307800" y="324832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53" name="Shape 3253"/>
            <p:cNvSpPr/>
            <p:nvPr/>
          </p:nvSpPr>
          <p:spPr>
            <a:xfrm>
              <a:off x="5307800" y="33988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54" name="Shape 3254"/>
            <p:cNvSpPr/>
            <p:nvPr/>
          </p:nvSpPr>
          <p:spPr>
            <a:xfrm>
              <a:off x="5307800" y="35493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55" name="Shape 3255"/>
            <p:cNvSpPr/>
            <p:nvPr/>
          </p:nvSpPr>
          <p:spPr>
            <a:xfrm>
              <a:off x="5307800" y="36998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56" name="Shape 3256"/>
            <p:cNvSpPr/>
            <p:nvPr/>
          </p:nvSpPr>
          <p:spPr>
            <a:xfrm>
              <a:off x="5307800" y="385037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57" name="Shape 3257"/>
            <p:cNvSpPr/>
            <p:nvPr/>
          </p:nvSpPr>
          <p:spPr>
            <a:xfrm>
              <a:off x="5307800" y="400087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58" name="Shape 3258"/>
            <p:cNvSpPr/>
            <p:nvPr/>
          </p:nvSpPr>
          <p:spPr>
            <a:xfrm>
              <a:off x="5307800" y="41514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59" name="Shape 3259"/>
            <p:cNvSpPr/>
            <p:nvPr/>
          </p:nvSpPr>
          <p:spPr>
            <a:xfrm>
              <a:off x="5307800" y="430190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60" name="Shape 3260"/>
            <p:cNvSpPr/>
            <p:nvPr/>
          </p:nvSpPr>
          <p:spPr>
            <a:xfrm>
              <a:off x="5307800" y="445242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61" name="Shape 3261"/>
            <p:cNvSpPr/>
            <p:nvPr/>
          </p:nvSpPr>
          <p:spPr>
            <a:xfrm>
              <a:off x="5307800" y="460292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62" name="Shape 3262"/>
            <p:cNvSpPr/>
            <p:nvPr/>
          </p:nvSpPr>
          <p:spPr>
            <a:xfrm>
              <a:off x="5307800" y="47534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63" name="Shape 3263"/>
            <p:cNvSpPr/>
            <p:nvPr/>
          </p:nvSpPr>
          <p:spPr>
            <a:xfrm>
              <a:off x="5307800" y="49039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64" name="Shape 3264"/>
            <p:cNvSpPr/>
            <p:nvPr/>
          </p:nvSpPr>
          <p:spPr>
            <a:xfrm>
              <a:off x="5307800" y="505445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65" name="Shape 3265"/>
            <p:cNvSpPr/>
            <p:nvPr/>
          </p:nvSpPr>
          <p:spPr>
            <a:xfrm>
              <a:off x="5307800" y="520497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66" name="Shape 3266"/>
            <p:cNvSpPr/>
            <p:nvPr/>
          </p:nvSpPr>
          <p:spPr>
            <a:xfrm>
              <a:off x="5307800" y="535547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67" name="Shape 3267"/>
            <p:cNvSpPr/>
            <p:nvPr/>
          </p:nvSpPr>
          <p:spPr>
            <a:xfrm>
              <a:off x="5458325" y="23812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68" name="Shape 3268"/>
            <p:cNvSpPr/>
            <p:nvPr/>
          </p:nvSpPr>
          <p:spPr>
            <a:xfrm>
              <a:off x="5458325" y="539125"/>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69" name="Shape 3269"/>
            <p:cNvSpPr/>
            <p:nvPr/>
          </p:nvSpPr>
          <p:spPr>
            <a:xfrm>
              <a:off x="5458325" y="99067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70" name="Shape 3270"/>
            <p:cNvSpPr/>
            <p:nvPr/>
          </p:nvSpPr>
          <p:spPr>
            <a:xfrm>
              <a:off x="5458325" y="114117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71" name="Shape 3271"/>
            <p:cNvSpPr/>
            <p:nvPr/>
          </p:nvSpPr>
          <p:spPr>
            <a:xfrm>
              <a:off x="5458325" y="1442200"/>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72" name="Shape 3272"/>
            <p:cNvSpPr/>
            <p:nvPr/>
          </p:nvSpPr>
          <p:spPr>
            <a:xfrm>
              <a:off x="5458325" y="1592700"/>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73" name="Shape 3273"/>
            <p:cNvSpPr/>
            <p:nvPr/>
          </p:nvSpPr>
          <p:spPr>
            <a:xfrm>
              <a:off x="5458325" y="219475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74" name="Shape 3274"/>
            <p:cNvSpPr/>
            <p:nvPr/>
          </p:nvSpPr>
          <p:spPr>
            <a:xfrm>
              <a:off x="5458325" y="234527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75" name="Shape 3275"/>
            <p:cNvSpPr/>
            <p:nvPr/>
          </p:nvSpPr>
          <p:spPr>
            <a:xfrm>
              <a:off x="5458325" y="249577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76" name="Shape 3276"/>
            <p:cNvSpPr/>
            <p:nvPr/>
          </p:nvSpPr>
          <p:spPr>
            <a:xfrm>
              <a:off x="5458325" y="2646275"/>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77" name="Shape 3277"/>
            <p:cNvSpPr/>
            <p:nvPr/>
          </p:nvSpPr>
          <p:spPr>
            <a:xfrm>
              <a:off x="5458325" y="2947300"/>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78" name="Shape 3278"/>
            <p:cNvSpPr/>
            <p:nvPr/>
          </p:nvSpPr>
          <p:spPr>
            <a:xfrm>
              <a:off x="5458325" y="324832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79" name="Shape 3279"/>
            <p:cNvSpPr/>
            <p:nvPr/>
          </p:nvSpPr>
          <p:spPr>
            <a:xfrm>
              <a:off x="5458325" y="339885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80" name="Shape 3280"/>
            <p:cNvSpPr/>
            <p:nvPr/>
          </p:nvSpPr>
          <p:spPr>
            <a:xfrm>
              <a:off x="5458325" y="369987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81" name="Shape 3281"/>
            <p:cNvSpPr/>
            <p:nvPr/>
          </p:nvSpPr>
          <p:spPr>
            <a:xfrm>
              <a:off x="5458325" y="385037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82" name="Shape 3282"/>
            <p:cNvSpPr/>
            <p:nvPr/>
          </p:nvSpPr>
          <p:spPr>
            <a:xfrm>
              <a:off x="5458325" y="4000875"/>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83" name="Shape 3283"/>
            <p:cNvSpPr/>
            <p:nvPr/>
          </p:nvSpPr>
          <p:spPr>
            <a:xfrm>
              <a:off x="5458325" y="4151400"/>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84" name="Shape 3284"/>
            <p:cNvSpPr/>
            <p:nvPr/>
          </p:nvSpPr>
          <p:spPr>
            <a:xfrm>
              <a:off x="5458325" y="460292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85" name="Shape 3285"/>
            <p:cNvSpPr/>
            <p:nvPr/>
          </p:nvSpPr>
          <p:spPr>
            <a:xfrm>
              <a:off x="5458325" y="475345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86" name="Shape 3286"/>
            <p:cNvSpPr/>
            <p:nvPr/>
          </p:nvSpPr>
          <p:spPr>
            <a:xfrm>
              <a:off x="5458325" y="5054450"/>
              <a:ext cx="121400" cy="121425"/>
            </a:xfrm>
            <a:custGeom>
              <a:avLst/>
              <a:gdLst/>
              <a:ahLst/>
              <a:cxnLst/>
              <a:rect l="0" t="0" r="0" b="0"/>
              <a:pathLst>
                <a:path w="4856" h="4857"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87" name="Shape 3287"/>
            <p:cNvSpPr/>
            <p:nvPr/>
          </p:nvSpPr>
          <p:spPr>
            <a:xfrm>
              <a:off x="5458325" y="520497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88" name="Shape 3288"/>
            <p:cNvSpPr/>
            <p:nvPr/>
          </p:nvSpPr>
          <p:spPr>
            <a:xfrm>
              <a:off x="5458325" y="535547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3289" name="Shape 3289"/>
          <p:cNvGrpSpPr/>
          <p:nvPr/>
        </p:nvGrpSpPr>
        <p:grpSpPr>
          <a:xfrm rot="10800000">
            <a:off x="7828571" y="28707"/>
            <a:ext cx="1140783" cy="5086302"/>
            <a:chOff x="5458325" y="238125"/>
            <a:chExt cx="1174975" cy="5238750"/>
          </a:xfrm>
        </p:grpSpPr>
        <p:sp>
          <p:nvSpPr>
            <p:cNvPr id="3290" name="Shape 3290"/>
            <p:cNvSpPr/>
            <p:nvPr/>
          </p:nvSpPr>
          <p:spPr>
            <a:xfrm>
              <a:off x="5458325" y="38862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91" name="Shape 3291"/>
            <p:cNvSpPr/>
            <p:nvPr/>
          </p:nvSpPr>
          <p:spPr>
            <a:xfrm>
              <a:off x="5458325" y="68965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92" name="Shape 3292"/>
            <p:cNvSpPr/>
            <p:nvPr/>
          </p:nvSpPr>
          <p:spPr>
            <a:xfrm>
              <a:off x="5458325" y="84015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93" name="Shape 3293"/>
            <p:cNvSpPr/>
            <p:nvPr/>
          </p:nvSpPr>
          <p:spPr>
            <a:xfrm>
              <a:off x="5458325" y="129170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94" name="Shape 3294"/>
            <p:cNvSpPr/>
            <p:nvPr/>
          </p:nvSpPr>
          <p:spPr>
            <a:xfrm>
              <a:off x="5458325" y="174322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95" name="Shape 3295"/>
            <p:cNvSpPr/>
            <p:nvPr/>
          </p:nvSpPr>
          <p:spPr>
            <a:xfrm>
              <a:off x="5458325" y="189372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96" name="Shape 3296"/>
            <p:cNvSpPr/>
            <p:nvPr/>
          </p:nvSpPr>
          <p:spPr>
            <a:xfrm>
              <a:off x="5458325" y="204425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97" name="Shape 3297"/>
            <p:cNvSpPr/>
            <p:nvPr/>
          </p:nvSpPr>
          <p:spPr>
            <a:xfrm>
              <a:off x="5458325" y="2796800"/>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98" name="Shape 3298"/>
            <p:cNvSpPr/>
            <p:nvPr/>
          </p:nvSpPr>
          <p:spPr>
            <a:xfrm>
              <a:off x="5458325" y="309782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99" name="Shape 3299"/>
            <p:cNvSpPr/>
            <p:nvPr/>
          </p:nvSpPr>
          <p:spPr>
            <a:xfrm>
              <a:off x="5458325" y="354935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00" name="Shape 3300"/>
            <p:cNvSpPr/>
            <p:nvPr/>
          </p:nvSpPr>
          <p:spPr>
            <a:xfrm>
              <a:off x="5458325" y="430190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01" name="Shape 3301"/>
            <p:cNvSpPr/>
            <p:nvPr/>
          </p:nvSpPr>
          <p:spPr>
            <a:xfrm>
              <a:off x="5458325" y="445242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02" name="Shape 3302"/>
            <p:cNvSpPr/>
            <p:nvPr/>
          </p:nvSpPr>
          <p:spPr>
            <a:xfrm>
              <a:off x="5458325" y="4903950"/>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03" name="Shape 3303"/>
            <p:cNvSpPr/>
            <p:nvPr/>
          </p:nvSpPr>
          <p:spPr>
            <a:xfrm>
              <a:off x="5608825" y="2381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04" name="Shape 3304"/>
            <p:cNvSpPr/>
            <p:nvPr/>
          </p:nvSpPr>
          <p:spPr>
            <a:xfrm>
              <a:off x="5608825" y="53912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05" name="Shape 3305"/>
            <p:cNvSpPr/>
            <p:nvPr/>
          </p:nvSpPr>
          <p:spPr>
            <a:xfrm>
              <a:off x="5608825" y="6896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06" name="Shape 3306"/>
            <p:cNvSpPr/>
            <p:nvPr/>
          </p:nvSpPr>
          <p:spPr>
            <a:xfrm>
              <a:off x="5608825" y="8401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07" name="Shape 3307"/>
            <p:cNvSpPr/>
            <p:nvPr/>
          </p:nvSpPr>
          <p:spPr>
            <a:xfrm>
              <a:off x="5608825" y="9906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08" name="Shape 3308"/>
            <p:cNvSpPr/>
            <p:nvPr/>
          </p:nvSpPr>
          <p:spPr>
            <a:xfrm>
              <a:off x="5608825" y="11411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09" name="Shape 3309"/>
            <p:cNvSpPr/>
            <p:nvPr/>
          </p:nvSpPr>
          <p:spPr>
            <a:xfrm>
              <a:off x="5608825" y="129170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10" name="Shape 3310"/>
            <p:cNvSpPr/>
            <p:nvPr/>
          </p:nvSpPr>
          <p:spPr>
            <a:xfrm>
              <a:off x="5608825" y="14422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11" name="Shape 3311"/>
            <p:cNvSpPr/>
            <p:nvPr/>
          </p:nvSpPr>
          <p:spPr>
            <a:xfrm>
              <a:off x="5608825" y="159270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12" name="Shape 3312"/>
            <p:cNvSpPr/>
            <p:nvPr/>
          </p:nvSpPr>
          <p:spPr>
            <a:xfrm>
              <a:off x="5608825" y="174322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13" name="Shape 3313"/>
            <p:cNvSpPr/>
            <p:nvPr/>
          </p:nvSpPr>
          <p:spPr>
            <a:xfrm>
              <a:off x="5608825" y="18937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14" name="Shape 3314"/>
            <p:cNvSpPr/>
            <p:nvPr/>
          </p:nvSpPr>
          <p:spPr>
            <a:xfrm>
              <a:off x="5608825" y="20442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15" name="Shape 3315"/>
            <p:cNvSpPr/>
            <p:nvPr/>
          </p:nvSpPr>
          <p:spPr>
            <a:xfrm>
              <a:off x="5608825" y="21947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16" name="Shape 3316"/>
            <p:cNvSpPr/>
            <p:nvPr/>
          </p:nvSpPr>
          <p:spPr>
            <a:xfrm>
              <a:off x="5608825" y="24957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17" name="Shape 3317"/>
            <p:cNvSpPr/>
            <p:nvPr/>
          </p:nvSpPr>
          <p:spPr>
            <a:xfrm>
              <a:off x="5608825" y="26462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18" name="Shape 3318"/>
            <p:cNvSpPr/>
            <p:nvPr/>
          </p:nvSpPr>
          <p:spPr>
            <a:xfrm>
              <a:off x="5608825" y="294730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19" name="Shape 3319"/>
            <p:cNvSpPr/>
            <p:nvPr/>
          </p:nvSpPr>
          <p:spPr>
            <a:xfrm>
              <a:off x="5608825" y="30978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20" name="Shape 3320"/>
            <p:cNvSpPr/>
            <p:nvPr/>
          </p:nvSpPr>
          <p:spPr>
            <a:xfrm>
              <a:off x="5608825" y="32483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21" name="Shape 3321"/>
            <p:cNvSpPr/>
            <p:nvPr/>
          </p:nvSpPr>
          <p:spPr>
            <a:xfrm>
              <a:off x="5608825" y="33988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22" name="Shape 3322"/>
            <p:cNvSpPr/>
            <p:nvPr/>
          </p:nvSpPr>
          <p:spPr>
            <a:xfrm>
              <a:off x="5608825" y="35493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23" name="Shape 3323"/>
            <p:cNvSpPr/>
            <p:nvPr/>
          </p:nvSpPr>
          <p:spPr>
            <a:xfrm>
              <a:off x="5608825" y="36998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24" name="Shape 3324"/>
            <p:cNvSpPr/>
            <p:nvPr/>
          </p:nvSpPr>
          <p:spPr>
            <a:xfrm>
              <a:off x="5608825" y="385037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25" name="Shape 3325"/>
            <p:cNvSpPr/>
            <p:nvPr/>
          </p:nvSpPr>
          <p:spPr>
            <a:xfrm>
              <a:off x="5608825" y="40008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26" name="Shape 3326"/>
            <p:cNvSpPr/>
            <p:nvPr/>
          </p:nvSpPr>
          <p:spPr>
            <a:xfrm>
              <a:off x="5608825" y="430190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27" name="Shape 3327"/>
            <p:cNvSpPr/>
            <p:nvPr/>
          </p:nvSpPr>
          <p:spPr>
            <a:xfrm>
              <a:off x="5608825" y="44524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28" name="Shape 3328"/>
            <p:cNvSpPr/>
            <p:nvPr/>
          </p:nvSpPr>
          <p:spPr>
            <a:xfrm>
              <a:off x="5608825" y="46029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29" name="Shape 3329"/>
            <p:cNvSpPr/>
            <p:nvPr/>
          </p:nvSpPr>
          <p:spPr>
            <a:xfrm>
              <a:off x="5608825" y="47534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30" name="Shape 3330"/>
            <p:cNvSpPr/>
            <p:nvPr/>
          </p:nvSpPr>
          <p:spPr>
            <a:xfrm>
              <a:off x="5608825" y="49039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31" name="Shape 3331"/>
            <p:cNvSpPr/>
            <p:nvPr/>
          </p:nvSpPr>
          <p:spPr>
            <a:xfrm>
              <a:off x="5608825" y="505445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32" name="Shape 3332"/>
            <p:cNvSpPr/>
            <p:nvPr/>
          </p:nvSpPr>
          <p:spPr>
            <a:xfrm>
              <a:off x="5608825" y="520497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33" name="Shape 3333"/>
            <p:cNvSpPr/>
            <p:nvPr/>
          </p:nvSpPr>
          <p:spPr>
            <a:xfrm>
              <a:off x="5608825" y="53554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34" name="Shape 3334"/>
            <p:cNvSpPr/>
            <p:nvPr/>
          </p:nvSpPr>
          <p:spPr>
            <a:xfrm>
              <a:off x="5759350" y="2381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35" name="Shape 3335"/>
            <p:cNvSpPr/>
            <p:nvPr/>
          </p:nvSpPr>
          <p:spPr>
            <a:xfrm>
              <a:off x="5759350" y="8401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36" name="Shape 3336"/>
            <p:cNvSpPr/>
            <p:nvPr/>
          </p:nvSpPr>
          <p:spPr>
            <a:xfrm>
              <a:off x="5759350" y="11411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37" name="Shape 3337"/>
            <p:cNvSpPr/>
            <p:nvPr/>
          </p:nvSpPr>
          <p:spPr>
            <a:xfrm>
              <a:off x="5759350" y="14422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38" name="Shape 3338"/>
            <p:cNvSpPr/>
            <p:nvPr/>
          </p:nvSpPr>
          <p:spPr>
            <a:xfrm>
              <a:off x="5759350" y="18937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39" name="Shape 3339"/>
            <p:cNvSpPr/>
            <p:nvPr/>
          </p:nvSpPr>
          <p:spPr>
            <a:xfrm>
              <a:off x="5759350" y="24957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40" name="Shape 3340"/>
            <p:cNvSpPr/>
            <p:nvPr/>
          </p:nvSpPr>
          <p:spPr>
            <a:xfrm>
              <a:off x="5759350" y="264627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41" name="Shape 3341"/>
            <p:cNvSpPr/>
            <p:nvPr/>
          </p:nvSpPr>
          <p:spPr>
            <a:xfrm>
              <a:off x="5759350" y="36998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42" name="Shape 3342"/>
            <p:cNvSpPr/>
            <p:nvPr/>
          </p:nvSpPr>
          <p:spPr>
            <a:xfrm>
              <a:off x="5759350" y="41514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43" name="Shape 3343"/>
            <p:cNvSpPr/>
            <p:nvPr/>
          </p:nvSpPr>
          <p:spPr>
            <a:xfrm>
              <a:off x="5759350" y="49039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44" name="Shape 3344"/>
            <p:cNvSpPr/>
            <p:nvPr/>
          </p:nvSpPr>
          <p:spPr>
            <a:xfrm>
              <a:off x="5759350" y="53554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45" name="Shape 3345"/>
            <p:cNvSpPr/>
            <p:nvPr/>
          </p:nvSpPr>
          <p:spPr>
            <a:xfrm>
              <a:off x="5909850" y="6896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46" name="Shape 3346"/>
            <p:cNvSpPr/>
            <p:nvPr/>
          </p:nvSpPr>
          <p:spPr>
            <a:xfrm>
              <a:off x="5909850" y="18937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47" name="Shape 3347"/>
            <p:cNvSpPr/>
            <p:nvPr/>
          </p:nvSpPr>
          <p:spPr>
            <a:xfrm>
              <a:off x="5909850" y="27968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48" name="Shape 3348"/>
            <p:cNvSpPr/>
            <p:nvPr/>
          </p:nvSpPr>
          <p:spPr>
            <a:xfrm>
              <a:off x="6060375" y="47534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49" name="Shape 3349"/>
            <p:cNvSpPr/>
            <p:nvPr/>
          </p:nvSpPr>
          <p:spPr>
            <a:xfrm>
              <a:off x="6210875" y="26462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50" name="Shape 3350"/>
            <p:cNvSpPr/>
            <p:nvPr/>
          </p:nvSpPr>
          <p:spPr>
            <a:xfrm>
              <a:off x="6210875" y="520497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51" name="Shape 3351"/>
            <p:cNvSpPr/>
            <p:nvPr/>
          </p:nvSpPr>
          <p:spPr>
            <a:xfrm>
              <a:off x="6511900" y="99067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3352" name="Shape 3352"/>
          <p:cNvGrpSpPr/>
          <p:nvPr/>
        </p:nvGrpSpPr>
        <p:grpSpPr>
          <a:xfrm rot="10800000">
            <a:off x="7682451" y="28707"/>
            <a:ext cx="994639" cy="4940182"/>
            <a:chOff x="5759350" y="388625"/>
            <a:chExt cx="1024450" cy="5088250"/>
          </a:xfrm>
        </p:grpSpPr>
        <p:sp>
          <p:nvSpPr>
            <p:cNvPr id="3353" name="Shape 3353"/>
            <p:cNvSpPr/>
            <p:nvPr/>
          </p:nvSpPr>
          <p:spPr>
            <a:xfrm>
              <a:off x="5759350" y="53912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54" name="Shape 3354"/>
            <p:cNvSpPr/>
            <p:nvPr/>
          </p:nvSpPr>
          <p:spPr>
            <a:xfrm>
              <a:off x="5759350" y="129170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55" name="Shape 3355"/>
            <p:cNvSpPr/>
            <p:nvPr/>
          </p:nvSpPr>
          <p:spPr>
            <a:xfrm>
              <a:off x="5759350" y="27968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56" name="Shape 3356"/>
            <p:cNvSpPr/>
            <p:nvPr/>
          </p:nvSpPr>
          <p:spPr>
            <a:xfrm>
              <a:off x="5759350" y="33988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57" name="Shape 3357"/>
            <p:cNvSpPr/>
            <p:nvPr/>
          </p:nvSpPr>
          <p:spPr>
            <a:xfrm>
              <a:off x="5759350" y="35493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58" name="Shape 3358"/>
            <p:cNvSpPr/>
            <p:nvPr/>
          </p:nvSpPr>
          <p:spPr>
            <a:xfrm>
              <a:off x="5759350" y="430190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59" name="Shape 3359"/>
            <p:cNvSpPr/>
            <p:nvPr/>
          </p:nvSpPr>
          <p:spPr>
            <a:xfrm>
              <a:off x="5759350" y="520497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60" name="Shape 3360"/>
            <p:cNvSpPr/>
            <p:nvPr/>
          </p:nvSpPr>
          <p:spPr>
            <a:xfrm>
              <a:off x="5909850" y="38862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61" name="Shape 3361"/>
            <p:cNvSpPr/>
            <p:nvPr/>
          </p:nvSpPr>
          <p:spPr>
            <a:xfrm>
              <a:off x="5909850" y="11411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62" name="Shape 3362"/>
            <p:cNvSpPr/>
            <p:nvPr/>
          </p:nvSpPr>
          <p:spPr>
            <a:xfrm>
              <a:off x="5909850" y="129170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63" name="Shape 3363"/>
            <p:cNvSpPr/>
            <p:nvPr/>
          </p:nvSpPr>
          <p:spPr>
            <a:xfrm>
              <a:off x="5909850" y="14422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64" name="Shape 3364"/>
            <p:cNvSpPr/>
            <p:nvPr/>
          </p:nvSpPr>
          <p:spPr>
            <a:xfrm>
              <a:off x="5909850" y="174322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65" name="Shape 3365"/>
            <p:cNvSpPr/>
            <p:nvPr/>
          </p:nvSpPr>
          <p:spPr>
            <a:xfrm>
              <a:off x="5909850" y="20442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66" name="Shape 3366"/>
            <p:cNvSpPr/>
            <p:nvPr/>
          </p:nvSpPr>
          <p:spPr>
            <a:xfrm>
              <a:off x="5909850" y="26462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67" name="Shape 3367"/>
            <p:cNvSpPr/>
            <p:nvPr/>
          </p:nvSpPr>
          <p:spPr>
            <a:xfrm>
              <a:off x="5909850" y="294730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68" name="Shape 3368"/>
            <p:cNvSpPr/>
            <p:nvPr/>
          </p:nvSpPr>
          <p:spPr>
            <a:xfrm>
              <a:off x="5909850" y="30978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69" name="Shape 3369"/>
            <p:cNvSpPr/>
            <p:nvPr/>
          </p:nvSpPr>
          <p:spPr>
            <a:xfrm>
              <a:off x="5909850" y="32483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70" name="Shape 3370"/>
            <p:cNvSpPr/>
            <p:nvPr/>
          </p:nvSpPr>
          <p:spPr>
            <a:xfrm>
              <a:off x="5909850" y="35493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71" name="Shape 3371"/>
            <p:cNvSpPr/>
            <p:nvPr/>
          </p:nvSpPr>
          <p:spPr>
            <a:xfrm>
              <a:off x="5909850" y="36998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72" name="Shape 3372"/>
            <p:cNvSpPr/>
            <p:nvPr/>
          </p:nvSpPr>
          <p:spPr>
            <a:xfrm>
              <a:off x="5909850" y="385037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73" name="Shape 3373"/>
            <p:cNvSpPr/>
            <p:nvPr/>
          </p:nvSpPr>
          <p:spPr>
            <a:xfrm>
              <a:off x="5909850" y="40008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74" name="Shape 3374"/>
            <p:cNvSpPr/>
            <p:nvPr/>
          </p:nvSpPr>
          <p:spPr>
            <a:xfrm>
              <a:off x="5909850" y="430190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75" name="Shape 3375"/>
            <p:cNvSpPr/>
            <p:nvPr/>
          </p:nvSpPr>
          <p:spPr>
            <a:xfrm>
              <a:off x="5909850" y="44524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76" name="Shape 3376"/>
            <p:cNvSpPr/>
            <p:nvPr/>
          </p:nvSpPr>
          <p:spPr>
            <a:xfrm>
              <a:off x="5909850" y="49039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77" name="Shape 3377"/>
            <p:cNvSpPr/>
            <p:nvPr/>
          </p:nvSpPr>
          <p:spPr>
            <a:xfrm>
              <a:off x="5909850" y="505445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78" name="Shape 3378"/>
            <p:cNvSpPr/>
            <p:nvPr/>
          </p:nvSpPr>
          <p:spPr>
            <a:xfrm>
              <a:off x="5909850" y="520497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79" name="Shape 3379"/>
            <p:cNvSpPr/>
            <p:nvPr/>
          </p:nvSpPr>
          <p:spPr>
            <a:xfrm>
              <a:off x="6060375" y="53912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80" name="Shape 3380"/>
            <p:cNvSpPr/>
            <p:nvPr/>
          </p:nvSpPr>
          <p:spPr>
            <a:xfrm>
              <a:off x="6060375" y="6896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81" name="Shape 3381"/>
            <p:cNvSpPr/>
            <p:nvPr/>
          </p:nvSpPr>
          <p:spPr>
            <a:xfrm>
              <a:off x="6060375" y="9906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82" name="Shape 3382"/>
            <p:cNvSpPr/>
            <p:nvPr/>
          </p:nvSpPr>
          <p:spPr>
            <a:xfrm>
              <a:off x="6060375" y="129170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83" name="Shape 3383"/>
            <p:cNvSpPr/>
            <p:nvPr/>
          </p:nvSpPr>
          <p:spPr>
            <a:xfrm>
              <a:off x="6060375" y="14422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84" name="Shape 3384"/>
            <p:cNvSpPr/>
            <p:nvPr/>
          </p:nvSpPr>
          <p:spPr>
            <a:xfrm>
              <a:off x="6060375" y="159270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85" name="Shape 3385"/>
            <p:cNvSpPr/>
            <p:nvPr/>
          </p:nvSpPr>
          <p:spPr>
            <a:xfrm>
              <a:off x="6060375" y="174322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86" name="Shape 3386"/>
            <p:cNvSpPr/>
            <p:nvPr/>
          </p:nvSpPr>
          <p:spPr>
            <a:xfrm>
              <a:off x="6060375" y="21947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87" name="Shape 3387"/>
            <p:cNvSpPr/>
            <p:nvPr/>
          </p:nvSpPr>
          <p:spPr>
            <a:xfrm>
              <a:off x="6060375" y="23452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88" name="Shape 3388"/>
            <p:cNvSpPr/>
            <p:nvPr/>
          </p:nvSpPr>
          <p:spPr>
            <a:xfrm>
              <a:off x="6060375" y="24957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89" name="Shape 3389"/>
            <p:cNvSpPr/>
            <p:nvPr/>
          </p:nvSpPr>
          <p:spPr>
            <a:xfrm>
              <a:off x="6060375" y="264627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90" name="Shape 3390"/>
            <p:cNvSpPr/>
            <p:nvPr/>
          </p:nvSpPr>
          <p:spPr>
            <a:xfrm>
              <a:off x="6060375" y="27968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91" name="Shape 3391"/>
            <p:cNvSpPr/>
            <p:nvPr/>
          </p:nvSpPr>
          <p:spPr>
            <a:xfrm>
              <a:off x="6060375" y="294730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92" name="Shape 3392"/>
            <p:cNvSpPr/>
            <p:nvPr/>
          </p:nvSpPr>
          <p:spPr>
            <a:xfrm>
              <a:off x="6060375" y="30978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93" name="Shape 3393"/>
            <p:cNvSpPr/>
            <p:nvPr/>
          </p:nvSpPr>
          <p:spPr>
            <a:xfrm>
              <a:off x="6060375" y="32483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94" name="Shape 3394"/>
            <p:cNvSpPr/>
            <p:nvPr/>
          </p:nvSpPr>
          <p:spPr>
            <a:xfrm>
              <a:off x="6060375" y="33988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95" name="Shape 3395"/>
            <p:cNvSpPr/>
            <p:nvPr/>
          </p:nvSpPr>
          <p:spPr>
            <a:xfrm>
              <a:off x="6060375" y="35493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96" name="Shape 3396"/>
            <p:cNvSpPr/>
            <p:nvPr/>
          </p:nvSpPr>
          <p:spPr>
            <a:xfrm>
              <a:off x="6060375" y="385037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97" name="Shape 3397"/>
            <p:cNvSpPr/>
            <p:nvPr/>
          </p:nvSpPr>
          <p:spPr>
            <a:xfrm>
              <a:off x="6060375" y="4151400"/>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98" name="Shape 3398"/>
            <p:cNvSpPr/>
            <p:nvPr/>
          </p:nvSpPr>
          <p:spPr>
            <a:xfrm>
              <a:off x="6060375" y="430190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99" name="Shape 3399"/>
            <p:cNvSpPr/>
            <p:nvPr/>
          </p:nvSpPr>
          <p:spPr>
            <a:xfrm>
              <a:off x="6060375" y="44524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00" name="Shape 3400"/>
            <p:cNvSpPr/>
            <p:nvPr/>
          </p:nvSpPr>
          <p:spPr>
            <a:xfrm>
              <a:off x="6060375" y="46029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01" name="Shape 3401"/>
            <p:cNvSpPr/>
            <p:nvPr/>
          </p:nvSpPr>
          <p:spPr>
            <a:xfrm>
              <a:off x="6060375" y="49039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02" name="Shape 3402"/>
            <p:cNvSpPr/>
            <p:nvPr/>
          </p:nvSpPr>
          <p:spPr>
            <a:xfrm>
              <a:off x="6060375" y="505445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03" name="Shape 3403"/>
            <p:cNvSpPr/>
            <p:nvPr/>
          </p:nvSpPr>
          <p:spPr>
            <a:xfrm>
              <a:off x="6060375" y="520497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04" name="Shape 3404"/>
            <p:cNvSpPr/>
            <p:nvPr/>
          </p:nvSpPr>
          <p:spPr>
            <a:xfrm>
              <a:off x="6060375" y="53554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05" name="Shape 3405"/>
            <p:cNvSpPr/>
            <p:nvPr/>
          </p:nvSpPr>
          <p:spPr>
            <a:xfrm>
              <a:off x="6210875" y="53912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06" name="Shape 3406"/>
            <p:cNvSpPr/>
            <p:nvPr/>
          </p:nvSpPr>
          <p:spPr>
            <a:xfrm>
              <a:off x="6210875" y="9906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07" name="Shape 3407"/>
            <p:cNvSpPr/>
            <p:nvPr/>
          </p:nvSpPr>
          <p:spPr>
            <a:xfrm>
              <a:off x="6210875" y="11411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08" name="Shape 3408"/>
            <p:cNvSpPr/>
            <p:nvPr/>
          </p:nvSpPr>
          <p:spPr>
            <a:xfrm>
              <a:off x="6210875" y="129170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09" name="Shape 3409"/>
            <p:cNvSpPr/>
            <p:nvPr/>
          </p:nvSpPr>
          <p:spPr>
            <a:xfrm>
              <a:off x="6210875" y="159270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10" name="Shape 3410"/>
            <p:cNvSpPr/>
            <p:nvPr/>
          </p:nvSpPr>
          <p:spPr>
            <a:xfrm>
              <a:off x="6210875" y="18937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11" name="Shape 3411"/>
            <p:cNvSpPr/>
            <p:nvPr/>
          </p:nvSpPr>
          <p:spPr>
            <a:xfrm>
              <a:off x="6210875" y="20442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12" name="Shape 3412"/>
            <p:cNvSpPr/>
            <p:nvPr/>
          </p:nvSpPr>
          <p:spPr>
            <a:xfrm>
              <a:off x="6210875" y="21947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13" name="Shape 3413"/>
            <p:cNvSpPr/>
            <p:nvPr/>
          </p:nvSpPr>
          <p:spPr>
            <a:xfrm>
              <a:off x="6210875" y="24957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14" name="Shape 3414"/>
            <p:cNvSpPr/>
            <p:nvPr/>
          </p:nvSpPr>
          <p:spPr>
            <a:xfrm>
              <a:off x="6210875" y="27968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15" name="Shape 3415"/>
            <p:cNvSpPr/>
            <p:nvPr/>
          </p:nvSpPr>
          <p:spPr>
            <a:xfrm>
              <a:off x="6210875" y="30978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16" name="Shape 3416"/>
            <p:cNvSpPr/>
            <p:nvPr/>
          </p:nvSpPr>
          <p:spPr>
            <a:xfrm>
              <a:off x="6210875" y="33988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17" name="Shape 3417"/>
            <p:cNvSpPr/>
            <p:nvPr/>
          </p:nvSpPr>
          <p:spPr>
            <a:xfrm>
              <a:off x="6210875" y="35493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18" name="Shape 3418"/>
            <p:cNvSpPr/>
            <p:nvPr/>
          </p:nvSpPr>
          <p:spPr>
            <a:xfrm>
              <a:off x="6210875" y="40008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19" name="Shape 3419"/>
            <p:cNvSpPr/>
            <p:nvPr/>
          </p:nvSpPr>
          <p:spPr>
            <a:xfrm>
              <a:off x="6210875" y="41514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20" name="Shape 3420"/>
            <p:cNvSpPr/>
            <p:nvPr/>
          </p:nvSpPr>
          <p:spPr>
            <a:xfrm>
              <a:off x="6210875" y="430190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21" name="Shape 3421"/>
            <p:cNvSpPr/>
            <p:nvPr/>
          </p:nvSpPr>
          <p:spPr>
            <a:xfrm>
              <a:off x="6210875" y="44524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22" name="Shape 3422"/>
            <p:cNvSpPr/>
            <p:nvPr/>
          </p:nvSpPr>
          <p:spPr>
            <a:xfrm>
              <a:off x="6210875" y="46029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23" name="Shape 3423"/>
            <p:cNvSpPr/>
            <p:nvPr/>
          </p:nvSpPr>
          <p:spPr>
            <a:xfrm>
              <a:off x="6210875" y="49039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24" name="Shape 3424"/>
            <p:cNvSpPr/>
            <p:nvPr/>
          </p:nvSpPr>
          <p:spPr>
            <a:xfrm>
              <a:off x="6210875" y="505445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25" name="Shape 3425"/>
            <p:cNvSpPr/>
            <p:nvPr/>
          </p:nvSpPr>
          <p:spPr>
            <a:xfrm>
              <a:off x="6361375" y="38862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26" name="Shape 3426"/>
            <p:cNvSpPr/>
            <p:nvPr/>
          </p:nvSpPr>
          <p:spPr>
            <a:xfrm>
              <a:off x="6361375" y="53912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27" name="Shape 3427"/>
            <p:cNvSpPr/>
            <p:nvPr/>
          </p:nvSpPr>
          <p:spPr>
            <a:xfrm>
              <a:off x="6361375" y="9906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28" name="Shape 3428"/>
            <p:cNvSpPr/>
            <p:nvPr/>
          </p:nvSpPr>
          <p:spPr>
            <a:xfrm>
              <a:off x="6361375" y="129170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29" name="Shape 3429"/>
            <p:cNvSpPr/>
            <p:nvPr/>
          </p:nvSpPr>
          <p:spPr>
            <a:xfrm>
              <a:off x="6361375" y="159270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30" name="Shape 3430"/>
            <p:cNvSpPr/>
            <p:nvPr/>
          </p:nvSpPr>
          <p:spPr>
            <a:xfrm>
              <a:off x="6361375" y="20442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31" name="Shape 3431"/>
            <p:cNvSpPr/>
            <p:nvPr/>
          </p:nvSpPr>
          <p:spPr>
            <a:xfrm>
              <a:off x="6361375" y="23452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32" name="Shape 3432"/>
            <p:cNvSpPr/>
            <p:nvPr/>
          </p:nvSpPr>
          <p:spPr>
            <a:xfrm>
              <a:off x="6361375" y="27968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33" name="Shape 3433"/>
            <p:cNvSpPr/>
            <p:nvPr/>
          </p:nvSpPr>
          <p:spPr>
            <a:xfrm>
              <a:off x="6361375" y="309782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34" name="Shape 3434"/>
            <p:cNvSpPr/>
            <p:nvPr/>
          </p:nvSpPr>
          <p:spPr>
            <a:xfrm>
              <a:off x="6361375" y="3248325"/>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35" name="Shape 3435"/>
            <p:cNvSpPr/>
            <p:nvPr/>
          </p:nvSpPr>
          <p:spPr>
            <a:xfrm>
              <a:off x="6361375" y="354935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36" name="Shape 3436"/>
            <p:cNvSpPr/>
            <p:nvPr/>
          </p:nvSpPr>
          <p:spPr>
            <a:xfrm>
              <a:off x="6361375" y="3699875"/>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37" name="Shape 3437"/>
            <p:cNvSpPr/>
            <p:nvPr/>
          </p:nvSpPr>
          <p:spPr>
            <a:xfrm>
              <a:off x="6361375" y="385037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38" name="Shape 3438"/>
            <p:cNvSpPr/>
            <p:nvPr/>
          </p:nvSpPr>
          <p:spPr>
            <a:xfrm>
              <a:off x="6361375" y="41514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39" name="Shape 3439"/>
            <p:cNvSpPr/>
            <p:nvPr/>
          </p:nvSpPr>
          <p:spPr>
            <a:xfrm>
              <a:off x="6361375" y="4301900"/>
              <a:ext cx="121425" cy="121400"/>
            </a:xfrm>
            <a:custGeom>
              <a:avLst/>
              <a:gdLst/>
              <a:ahLst/>
              <a:cxnLst/>
              <a:rect l="0" t="0" r="0" b="0"/>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40" name="Shape 3440"/>
            <p:cNvSpPr/>
            <p:nvPr/>
          </p:nvSpPr>
          <p:spPr>
            <a:xfrm>
              <a:off x="6361375" y="4753450"/>
              <a:ext cx="121425" cy="121400"/>
            </a:xfrm>
            <a:custGeom>
              <a:avLst/>
              <a:gdLst/>
              <a:ahLst/>
              <a:cxnLst/>
              <a:rect l="0" t="0" r="0" b="0"/>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41" name="Shape 3441"/>
            <p:cNvSpPr/>
            <p:nvPr/>
          </p:nvSpPr>
          <p:spPr>
            <a:xfrm>
              <a:off x="6361375" y="5054450"/>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42" name="Shape 3442"/>
            <p:cNvSpPr/>
            <p:nvPr/>
          </p:nvSpPr>
          <p:spPr>
            <a:xfrm>
              <a:off x="6361375" y="5204975"/>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43" name="Shape 3443"/>
            <p:cNvSpPr/>
            <p:nvPr/>
          </p:nvSpPr>
          <p:spPr>
            <a:xfrm>
              <a:off x="6511900" y="38862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44" name="Shape 3444"/>
            <p:cNvSpPr/>
            <p:nvPr/>
          </p:nvSpPr>
          <p:spPr>
            <a:xfrm>
              <a:off x="6511900" y="129170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45" name="Shape 3445"/>
            <p:cNvSpPr/>
            <p:nvPr/>
          </p:nvSpPr>
          <p:spPr>
            <a:xfrm>
              <a:off x="6511900" y="2044250"/>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46" name="Shape 3446"/>
            <p:cNvSpPr/>
            <p:nvPr/>
          </p:nvSpPr>
          <p:spPr>
            <a:xfrm>
              <a:off x="6511900" y="2796800"/>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47" name="Shape 3447"/>
            <p:cNvSpPr/>
            <p:nvPr/>
          </p:nvSpPr>
          <p:spPr>
            <a:xfrm>
              <a:off x="6511900" y="369987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48" name="Shape 3448"/>
            <p:cNvSpPr/>
            <p:nvPr/>
          </p:nvSpPr>
          <p:spPr>
            <a:xfrm>
              <a:off x="6511900" y="4452425"/>
              <a:ext cx="121400" cy="121400"/>
            </a:xfrm>
            <a:custGeom>
              <a:avLst/>
              <a:gdLst/>
              <a:ahLst/>
              <a:cxnLst/>
              <a:rect l="0" t="0" r="0" b="0"/>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49" name="Shape 3449"/>
            <p:cNvSpPr/>
            <p:nvPr/>
          </p:nvSpPr>
          <p:spPr>
            <a:xfrm>
              <a:off x="6511900" y="4602925"/>
              <a:ext cx="121400" cy="121400"/>
            </a:xfrm>
            <a:custGeom>
              <a:avLst/>
              <a:gdLst/>
              <a:ahLst/>
              <a:cxnLst/>
              <a:rect l="0" t="0" r="0" b="0"/>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50" name="Shape 3450"/>
            <p:cNvSpPr/>
            <p:nvPr/>
          </p:nvSpPr>
          <p:spPr>
            <a:xfrm>
              <a:off x="6511900" y="5204975"/>
              <a:ext cx="121400" cy="121400"/>
            </a:xfrm>
            <a:custGeom>
              <a:avLst/>
              <a:gdLst/>
              <a:ahLst/>
              <a:cxnLst/>
              <a:rect l="0" t="0" r="0" b="0"/>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51" name="Shape 3451"/>
            <p:cNvSpPr/>
            <p:nvPr/>
          </p:nvSpPr>
          <p:spPr>
            <a:xfrm>
              <a:off x="6662400" y="6896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52" name="Shape 3452"/>
            <p:cNvSpPr/>
            <p:nvPr/>
          </p:nvSpPr>
          <p:spPr>
            <a:xfrm>
              <a:off x="6662400" y="159270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53" name="Shape 3453"/>
            <p:cNvSpPr/>
            <p:nvPr/>
          </p:nvSpPr>
          <p:spPr>
            <a:xfrm>
              <a:off x="6662400" y="264627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3454" name="Shape 3454"/>
          <p:cNvGrpSpPr/>
          <p:nvPr/>
        </p:nvGrpSpPr>
        <p:grpSpPr>
          <a:xfrm rot="10800000">
            <a:off x="7682451" y="28707"/>
            <a:ext cx="1140783" cy="5086302"/>
            <a:chOff x="5608825" y="238125"/>
            <a:chExt cx="1174975" cy="5238750"/>
          </a:xfrm>
        </p:grpSpPr>
        <p:sp>
          <p:nvSpPr>
            <p:cNvPr id="3455" name="Shape 3455"/>
            <p:cNvSpPr/>
            <p:nvPr/>
          </p:nvSpPr>
          <p:spPr>
            <a:xfrm>
              <a:off x="5608825" y="388625"/>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56" name="Shape 3456"/>
            <p:cNvSpPr/>
            <p:nvPr/>
          </p:nvSpPr>
          <p:spPr>
            <a:xfrm>
              <a:off x="5608825" y="23452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57" name="Shape 3457"/>
            <p:cNvSpPr/>
            <p:nvPr/>
          </p:nvSpPr>
          <p:spPr>
            <a:xfrm>
              <a:off x="5608825" y="27968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58" name="Shape 3458"/>
            <p:cNvSpPr/>
            <p:nvPr/>
          </p:nvSpPr>
          <p:spPr>
            <a:xfrm>
              <a:off x="5608825" y="41514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59" name="Shape 3459"/>
            <p:cNvSpPr/>
            <p:nvPr/>
          </p:nvSpPr>
          <p:spPr>
            <a:xfrm>
              <a:off x="5759350" y="38862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60" name="Shape 3460"/>
            <p:cNvSpPr/>
            <p:nvPr/>
          </p:nvSpPr>
          <p:spPr>
            <a:xfrm>
              <a:off x="5759350" y="6896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61" name="Shape 3461"/>
            <p:cNvSpPr/>
            <p:nvPr/>
          </p:nvSpPr>
          <p:spPr>
            <a:xfrm>
              <a:off x="5759350" y="9906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62" name="Shape 3462"/>
            <p:cNvSpPr/>
            <p:nvPr/>
          </p:nvSpPr>
          <p:spPr>
            <a:xfrm>
              <a:off x="5759350" y="159270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63" name="Shape 3463"/>
            <p:cNvSpPr/>
            <p:nvPr/>
          </p:nvSpPr>
          <p:spPr>
            <a:xfrm>
              <a:off x="5759350" y="174322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64" name="Shape 3464"/>
            <p:cNvSpPr/>
            <p:nvPr/>
          </p:nvSpPr>
          <p:spPr>
            <a:xfrm>
              <a:off x="5759350" y="20442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65" name="Shape 3465"/>
            <p:cNvSpPr/>
            <p:nvPr/>
          </p:nvSpPr>
          <p:spPr>
            <a:xfrm>
              <a:off x="5759350" y="21947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66" name="Shape 3466"/>
            <p:cNvSpPr/>
            <p:nvPr/>
          </p:nvSpPr>
          <p:spPr>
            <a:xfrm>
              <a:off x="5759350" y="23452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67" name="Shape 3467"/>
            <p:cNvSpPr/>
            <p:nvPr/>
          </p:nvSpPr>
          <p:spPr>
            <a:xfrm>
              <a:off x="5759350" y="294730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68" name="Shape 3468"/>
            <p:cNvSpPr/>
            <p:nvPr/>
          </p:nvSpPr>
          <p:spPr>
            <a:xfrm>
              <a:off x="5759350" y="30978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69" name="Shape 3469"/>
            <p:cNvSpPr/>
            <p:nvPr/>
          </p:nvSpPr>
          <p:spPr>
            <a:xfrm>
              <a:off x="5759350" y="32483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70" name="Shape 3470"/>
            <p:cNvSpPr/>
            <p:nvPr/>
          </p:nvSpPr>
          <p:spPr>
            <a:xfrm>
              <a:off x="5759350" y="385037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71" name="Shape 3471"/>
            <p:cNvSpPr/>
            <p:nvPr/>
          </p:nvSpPr>
          <p:spPr>
            <a:xfrm>
              <a:off x="5759350" y="400087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72" name="Shape 3472"/>
            <p:cNvSpPr/>
            <p:nvPr/>
          </p:nvSpPr>
          <p:spPr>
            <a:xfrm>
              <a:off x="5759350" y="44524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73" name="Shape 3473"/>
            <p:cNvSpPr/>
            <p:nvPr/>
          </p:nvSpPr>
          <p:spPr>
            <a:xfrm>
              <a:off x="5759350" y="46029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74" name="Shape 3474"/>
            <p:cNvSpPr/>
            <p:nvPr/>
          </p:nvSpPr>
          <p:spPr>
            <a:xfrm>
              <a:off x="5759350" y="47534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75" name="Shape 3475"/>
            <p:cNvSpPr/>
            <p:nvPr/>
          </p:nvSpPr>
          <p:spPr>
            <a:xfrm>
              <a:off x="5759350" y="5054450"/>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76" name="Shape 3476"/>
            <p:cNvSpPr/>
            <p:nvPr/>
          </p:nvSpPr>
          <p:spPr>
            <a:xfrm>
              <a:off x="5909850" y="2381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77" name="Shape 3477"/>
            <p:cNvSpPr/>
            <p:nvPr/>
          </p:nvSpPr>
          <p:spPr>
            <a:xfrm>
              <a:off x="5909850" y="539125"/>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78" name="Shape 3478"/>
            <p:cNvSpPr/>
            <p:nvPr/>
          </p:nvSpPr>
          <p:spPr>
            <a:xfrm>
              <a:off x="5909850" y="8401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79" name="Shape 3479"/>
            <p:cNvSpPr/>
            <p:nvPr/>
          </p:nvSpPr>
          <p:spPr>
            <a:xfrm>
              <a:off x="5909850" y="9906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80" name="Shape 3480"/>
            <p:cNvSpPr/>
            <p:nvPr/>
          </p:nvSpPr>
          <p:spPr>
            <a:xfrm>
              <a:off x="5909850" y="1592700"/>
              <a:ext cx="121400" cy="121425"/>
            </a:xfrm>
            <a:custGeom>
              <a:avLst/>
              <a:gdLst/>
              <a:ahLst/>
              <a:cxnLst/>
              <a:rect l="0" t="0" r="0" b="0"/>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81" name="Shape 3481"/>
            <p:cNvSpPr/>
            <p:nvPr/>
          </p:nvSpPr>
          <p:spPr>
            <a:xfrm>
              <a:off x="5909850" y="21947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82" name="Shape 3482"/>
            <p:cNvSpPr/>
            <p:nvPr/>
          </p:nvSpPr>
          <p:spPr>
            <a:xfrm>
              <a:off x="5909850" y="23452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83" name="Shape 3483"/>
            <p:cNvSpPr/>
            <p:nvPr/>
          </p:nvSpPr>
          <p:spPr>
            <a:xfrm>
              <a:off x="5909850" y="24957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84" name="Shape 3484"/>
            <p:cNvSpPr/>
            <p:nvPr/>
          </p:nvSpPr>
          <p:spPr>
            <a:xfrm>
              <a:off x="5909850" y="33988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85" name="Shape 3485"/>
            <p:cNvSpPr/>
            <p:nvPr/>
          </p:nvSpPr>
          <p:spPr>
            <a:xfrm>
              <a:off x="5909850" y="4151400"/>
              <a:ext cx="121400" cy="121400"/>
            </a:xfrm>
            <a:custGeom>
              <a:avLst/>
              <a:gdLst/>
              <a:ahLst/>
              <a:cxnLst/>
              <a:rect l="0" t="0" r="0" b="0"/>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86" name="Shape 3486"/>
            <p:cNvSpPr/>
            <p:nvPr/>
          </p:nvSpPr>
          <p:spPr>
            <a:xfrm>
              <a:off x="5909850" y="46029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87" name="Shape 3487"/>
            <p:cNvSpPr/>
            <p:nvPr/>
          </p:nvSpPr>
          <p:spPr>
            <a:xfrm>
              <a:off x="5909850" y="47534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88" name="Shape 3488"/>
            <p:cNvSpPr/>
            <p:nvPr/>
          </p:nvSpPr>
          <p:spPr>
            <a:xfrm>
              <a:off x="5909850" y="535547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89" name="Shape 3489"/>
            <p:cNvSpPr/>
            <p:nvPr/>
          </p:nvSpPr>
          <p:spPr>
            <a:xfrm>
              <a:off x="6060375" y="23812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90" name="Shape 3490"/>
            <p:cNvSpPr/>
            <p:nvPr/>
          </p:nvSpPr>
          <p:spPr>
            <a:xfrm>
              <a:off x="6060375" y="388625"/>
              <a:ext cx="121400" cy="121400"/>
            </a:xfrm>
            <a:custGeom>
              <a:avLst/>
              <a:gdLst/>
              <a:ahLst/>
              <a:cxnLst/>
              <a:rect l="0" t="0" r="0" b="0"/>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91" name="Shape 3491"/>
            <p:cNvSpPr/>
            <p:nvPr/>
          </p:nvSpPr>
          <p:spPr>
            <a:xfrm>
              <a:off x="6060375" y="840150"/>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92" name="Shape 3492"/>
            <p:cNvSpPr/>
            <p:nvPr/>
          </p:nvSpPr>
          <p:spPr>
            <a:xfrm>
              <a:off x="6060375" y="114117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93" name="Shape 3493"/>
            <p:cNvSpPr/>
            <p:nvPr/>
          </p:nvSpPr>
          <p:spPr>
            <a:xfrm>
              <a:off x="6060375" y="1893725"/>
              <a:ext cx="121400" cy="121400"/>
            </a:xfrm>
            <a:custGeom>
              <a:avLst/>
              <a:gdLst/>
              <a:ahLst/>
              <a:cxnLst/>
              <a:rect l="0" t="0" r="0" b="0"/>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94" name="Shape 3494"/>
            <p:cNvSpPr/>
            <p:nvPr/>
          </p:nvSpPr>
          <p:spPr>
            <a:xfrm>
              <a:off x="6060375" y="2044250"/>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95" name="Shape 3495"/>
            <p:cNvSpPr/>
            <p:nvPr/>
          </p:nvSpPr>
          <p:spPr>
            <a:xfrm>
              <a:off x="6060375" y="3699875"/>
              <a:ext cx="121400" cy="121400"/>
            </a:xfrm>
            <a:custGeom>
              <a:avLst/>
              <a:gdLst/>
              <a:ahLst/>
              <a:cxnLst/>
              <a:rect l="0" t="0" r="0" b="0"/>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96" name="Shape 3496"/>
            <p:cNvSpPr/>
            <p:nvPr/>
          </p:nvSpPr>
          <p:spPr>
            <a:xfrm>
              <a:off x="6060375" y="4000875"/>
              <a:ext cx="121400" cy="121425"/>
            </a:xfrm>
            <a:custGeom>
              <a:avLst/>
              <a:gdLst/>
              <a:ahLst/>
              <a:cxnLst/>
              <a:rect l="0" t="0" r="0" b="0"/>
              <a:pathLst>
                <a:path w="4856" h="4857"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97" name="Shape 3497"/>
            <p:cNvSpPr/>
            <p:nvPr/>
          </p:nvSpPr>
          <p:spPr>
            <a:xfrm>
              <a:off x="6210875" y="23812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98" name="Shape 3498"/>
            <p:cNvSpPr/>
            <p:nvPr/>
          </p:nvSpPr>
          <p:spPr>
            <a:xfrm>
              <a:off x="6210875" y="689650"/>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99" name="Shape 3499"/>
            <p:cNvSpPr/>
            <p:nvPr/>
          </p:nvSpPr>
          <p:spPr>
            <a:xfrm>
              <a:off x="6210875" y="23452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00" name="Shape 3500"/>
            <p:cNvSpPr/>
            <p:nvPr/>
          </p:nvSpPr>
          <p:spPr>
            <a:xfrm>
              <a:off x="6210875" y="3248325"/>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01" name="Shape 3501"/>
            <p:cNvSpPr/>
            <p:nvPr/>
          </p:nvSpPr>
          <p:spPr>
            <a:xfrm>
              <a:off x="6210875" y="3699875"/>
              <a:ext cx="121400" cy="121400"/>
            </a:xfrm>
            <a:custGeom>
              <a:avLst/>
              <a:gdLst/>
              <a:ahLst/>
              <a:cxnLst/>
              <a:rect l="0" t="0" r="0" b="0"/>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02" name="Shape 3502"/>
            <p:cNvSpPr/>
            <p:nvPr/>
          </p:nvSpPr>
          <p:spPr>
            <a:xfrm>
              <a:off x="6361375" y="1442200"/>
              <a:ext cx="121425" cy="121400"/>
            </a:xfrm>
            <a:custGeom>
              <a:avLst/>
              <a:gdLst/>
              <a:ahLst/>
              <a:cxnLst/>
              <a:rect l="0" t="0" r="0" b="0"/>
              <a:pathLst>
                <a:path w="4857"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03" name="Shape 3503"/>
            <p:cNvSpPr/>
            <p:nvPr/>
          </p:nvSpPr>
          <p:spPr>
            <a:xfrm>
              <a:off x="6361375" y="2646275"/>
              <a:ext cx="121425" cy="121425"/>
            </a:xfrm>
            <a:custGeom>
              <a:avLst/>
              <a:gdLst/>
              <a:ahLst/>
              <a:cxnLst/>
              <a:rect l="0" t="0" r="0" b="0"/>
              <a:pathLst>
                <a:path w="4857"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04" name="Shape 3504"/>
            <p:cNvSpPr/>
            <p:nvPr/>
          </p:nvSpPr>
          <p:spPr>
            <a:xfrm>
              <a:off x="6662400" y="4903950"/>
              <a:ext cx="121400" cy="121400"/>
            </a:xfrm>
            <a:custGeom>
              <a:avLst/>
              <a:gdLst/>
              <a:ahLst/>
              <a:cxnLst/>
              <a:rect l="0" t="0" r="0" b="0"/>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3505" name="Shape 3505"/>
          <p:cNvSpPr txBox="1">
            <a:spLocks noGrp="1"/>
          </p:cNvSpPr>
          <p:nvPr>
            <p:ph type="sldNum" idx="12"/>
          </p:nvPr>
        </p:nvSpPr>
        <p:spPr>
          <a:xfrm>
            <a:off x="91531" y="4720201"/>
            <a:ext cx="548700" cy="393600"/>
          </a:xfrm>
          <a:prstGeom prst="rect">
            <a:avLst/>
          </a:prstGeom>
        </p:spPr>
        <p:txBody>
          <a:bodyPr spcFirstLastPara="1" wrap="square" lIns="91425" tIns="91425" rIns="91425" bIns="91425" anchor="ctr" anchorCtr="0">
            <a:noAutofit/>
          </a:bodyPr>
          <a:lstStyle>
            <a:lvl1pPr lvl="0">
              <a:buNone/>
              <a:defRPr>
                <a:solidFill>
                  <a:srgbClr val="80BFB7"/>
                </a:solidFill>
              </a:defRPr>
            </a:lvl1pPr>
            <a:lvl2pPr lvl="1">
              <a:buNone/>
              <a:defRPr>
                <a:solidFill>
                  <a:srgbClr val="80BFB7"/>
                </a:solidFill>
              </a:defRPr>
            </a:lvl2pPr>
            <a:lvl3pPr lvl="2">
              <a:buNone/>
              <a:defRPr>
                <a:solidFill>
                  <a:srgbClr val="80BFB7"/>
                </a:solidFill>
              </a:defRPr>
            </a:lvl3pPr>
            <a:lvl4pPr lvl="3">
              <a:buNone/>
              <a:defRPr>
                <a:solidFill>
                  <a:srgbClr val="80BFB7"/>
                </a:solidFill>
              </a:defRPr>
            </a:lvl4pPr>
            <a:lvl5pPr lvl="4">
              <a:buNone/>
              <a:defRPr>
                <a:solidFill>
                  <a:srgbClr val="80BFB7"/>
                </a:solidFill>
              </a:defRPr>
            </a:lvl5pPr>
            <a:lvl6pPr lvl="5">
              <a:buNone/>
              <a:defRPr>
                <a:solidFill>
                  <a:srgbClr val="80BFB7"/>
                </a:solidFill>
              </a:defRPr>
            </a:lvl6pPr>
            <a:lvl7pPr lvl="6">
              <a:buNone/>
              <a:defRPr>
                <a:solidFill>
                  <a:srgbClr val="80BFB7"/>
                </a:solidFill>
              </a:defRPr>
            </a:lvl7pPr>
            <a:lvl8pPr lvl="7">
              <a:buNone/>
              <a:defRPr>
                <a:solidFill>
                  <a:srgbClr val="80BFB7"/>
                </a:solidFill>
              </a:defRPr>
            </a:lvl8pPr>
            <a:lvl9pPr lvl="8">
              <a:buNone/>
              <a:defRPr>
                <a:solidFill>
                  <a:srgbClr val="80BFB7"/>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mage background">
  <p:cSld name="BLANK_1_1">
    <p:bg>
      <p:bgPr>
        <a:solidFill>
          <a:srgbClr val="1D1D1B"/>
        </a:solidFill>
        <a:effectLst/>
      </p:bgPr>
    </p:bg>
    <p:spTree>
      <p:nvGrpSpPr>
        <p:cNvPr id="1" name="Shape 3506"/>
        <p:cNvGrpSpPr/>
        <p:nvPr/>
      </p:nvGrpSpPr>
      <p:grpSpPr>
        <a:xfrm>
          <a:off x="0" y="0"/>
          <a:ext cx="0" cy="0"/>
          <a:chOff x="0" y="0"/>
          <a:chExt cx="0" cy="0"/>
        </a:xfrm>
      </p:grpSpPr>
      <p:grpSp>
        <p:nvGrpSpPr>
          <p:cNvPr id="3507" name="Shape 3507"/>
          <p:cNvGrpSpPr/>
          <p:nvPr/>
        </p:nvGrpSpPr>
        <p:grpSpPr>
          <a:xfrm>
            <a:off x="7828607" y="28698"/>
            <a:ext cx="1286904" cy="5086302"/>
            <a:chOff x="6367294" y="28698"/>
            <a:chExt cx="1286904" cy="5086302"/>
          </a:xfrm>
        </p:grpSpPr>
        <p:sp>
          <p:nvSpPr>
            <p:cNvPr id="3508" name="Shape 3508"/>
            <p:cNvSpPr/>
            <p:nvPr/>
          </p:nvSpPr>
          <p:spPr>
            <a:xfrm rot="10800000">
              <a:off x="7536331" y="613204"/>
              <a:ext cx="117867" cy="117867"/>
            </a:xfrm>
            <a:custGeom>
              <a:avLst/>
              <a:gdLst/>
              <a:ahLst/>
              <a:cxnLst/>
              <a:rect l="0" t="0" r="0" b="0"/>
              <a:pathLst>
                <a:path w="4856" h="4856" extrusionOk="0">
                  <a:moveTo>
                    <a:pt x="0" y="0"/>
                  </a:moveTo>
                  <a:lnTo>
                    <a:pt x="0" y="4855"/>
                  </a:lnTo>
                  <a:lnTo>
                    <a:pt x="4855" y="4855"/>
                  </a:lnTo>
                  <a:lnTo>
                    <a:pt x="4855"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09" name="Shape 3509"/>
            <p:cNvSpPr/>
            <p:nvPr/>
          </p:nvSpPr>
          <p:spPr>
            <a:xfrm rot="10800000">
              <a:off x="7244066" y="2659036"/>
              <a:ext cx="117867" cy="117892"/>
            </a:xfrm>
            <a:custGeom>
              <a:avLst/>
              <a:gdLst/>
              <a:ahLst/>
              <a:cxnLst/>
              <a:rect l="0" t="0" r="0" b="0"/>
              <a:pathLst>
                <a:path w="4856" h="4857"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10" name="Shape 3510"/>
            <p:cNvSpPr/>
            <p:nvPr/>
          </p:nvSpPr>
          <p:spPr>
            <a:xfrm rot="10800000">
              <a:off x="7244066" y="174818"/>
              <a:ext cx="117867" cy="117867"/>
            </a:xfrm>
            <a:custGeom>
              <a:avLst/>
              <a:gdLst/>
              <a:ahLst/>
              <a:cxnLst/>
              <a:rect l="0" t="0" r="0" b="0"/>
              <a:pathLst>
                <a:path w="4856" h="4856" extrusionOk="0">
                  <a:moveTo>
                    <a:pt x="0" y="0"/>
                  </a:moveTo>
                  <a:lnTo>
                    <a:pt x="0" y="4856"/>
                  </a:lnTo>
                  <a:lnTo>
                    <a:pt x="4855" y="4856"/>
                  </a:lnTo>
                  <a:lnTo>
                    <a:pt x="4855"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11" name="Shape 3511"/>
            <p:cNvSpPr/>
            <p:nvPr/>
          </p:nvSpPr>
          <p:spPr>
            <a:xfrm rot="10800000">
              <a:off x="6659535" y="4266482"/>
              <a:ext cx="117892" cy="117867"/>
            </a:xfrm>
            <a:custGeom>
              <a:avLst/>
              <a:gdLst/>
              <a:ahLst/>
              <a:cxnLst/>
              <a:rect l="0" t="0" r="0" b="0"/>
              <a:pathLst>
                <a:path w="4857"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12" name="Shape 3512"/>
            <p:cNvSpPr/>
            <p:nvPr/>
          </p:nvSpPr>
          <p:spPr>
            <a:xfrm rot="10800000">
              <a:off x="7536331" y="4704867"/>
              <a:ext cx="117867" cy="117892"/>
            </a:xfrm>
            <a:custGeom>
              <a:avLst/>
              <a:gdLst/>
              <a:ahLst/>
              <a:cxnLst/>
              <a:rect l="0" t="0" r="0" b="0"/>
              <a:pathLst>
                <a:path w="4856" h="4857"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13" name="Shape 3513"/>
            <p:cNvSpPr/>
            <p:nvPr/>
          </p:nvSpPr>
          <p:spPr>
            <a:xfrm rot="10800000">
              <a:off x="7536331" y="4558747"/>
              <a:ext cx="117867" cy="117867"/>
            </a:xfrm>
            <a:custGeom>
              <a:avLst/>
              <a:gdLst/>
              <a:ahLst/>
              <a:cxnLst/>
              <a:rect l="0" t="0" r="0" b="0"/>
              <a:pathLst>
                <a:path w="4856" h="4856" extrusionOk="0">
                  <a:moveTo>
                    <a:pt x="0" y="0"/>
                  </a:moveTo>
                  <a:lnTo>
                    <a:pt x="0" y="4855"/>
                  </a:lnTo>
                  <a:lnTo>
                    <a:pt x="4855" y="4855"/>
                  </a:lnTo>
                  <a:lnTo>
                    <a:pt x="4855"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14" name="Shape 3514"/>
            <p:cNvSpPr/>
            <p:nvPr/>
          </p:nvSpPr>
          <p:spPr>
            <a:xfrm rot="10800000">
              <a:off x="7536331" y="4266482"/>
              <a:ext cx="117867" cy="117867"/>
            </a:xfrm>
            <a:custGeom>
              <a:avLst/>
              <a:gdLst/>
              <a:ahLst/>
              <a:cxnLst/>
              <a:rect l="0" t="0" r="0" b="0"/>
              <a:pathLst>
                <a:path w="4856" h="4856" extrusionOk="0">
                  <a:moveTo>
                    <a:pt x="0" y="0"/>
                  </a:moveTo>
                  <a:lnTo>
                    <a:pt x="0" y="4855"/>
                  </a:lnTo>
                  <a:lnTo>
                    <a:pt x="4855" y="4855"/>
                  </a:lnTo>
                  <a:lnTo>
                    <a:pt x="4855"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15" name="Shape 3515"/>
            <p:cNvSpPr/>
            <p:nvPr/>
          </p:nvSpPr>
          <p:spPr>
            <a:xfrm rot="10800000">
              <a:off x="7536331" y="3974217"/>
              <a:ext cx="117867" cy="117867"/>
            </a:xfrm>
            <a:custGeom>
              <a:avLst/>
              <a:gdLst/>
              <a:ahLst/>
              <a:cxnLst/>
              <a:rect l="0" t="0" r="0" b="0"/>
              <a:pathLst>
                <a:path w="4856" h="4856" extrusionOk="0">
                  <a:moveTo>
                    <a:pt x="0" y="0"/>
                  </a:moveTo>
                  <a:lnTo>
                    <a:pt x="0" y="4855"/>
                  </a:lnTo>
                  <a:lnTo>
                    <a:pt x="4855" y="4855"/>
                  </a:lnTo>
                  <a:lnTo>
                    <a:pt x="4855"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16" name="Shape 3516"/>
            <p:cNvSpPr/>
            <p:nvPr/>
          </p:nvSpPr>
          <p:spPr>
            <a:xfrm rot="10800000">
              <a:off x="7536331" y="3828096"/>
              <a:ext cx="117867" cy="117867"/>
            </a:xfrm>
            <a:custGeom>
              <a:avLst/>
              <a:gdLst/>
              <a:ahLst/>
              <a:cxnLst/>
              <a:rect l="0" t="0" r="0" b="0"/>
              <a:pathLst>
                <a:path w="4856" h="4856" extrusionOk="0">
                  <a:moveTo>
                    <a:pt x="0" y="0"/>
                  </a:moveTo>
                  <a:lnTo>
                    <a:pt x="0" y="4856"/>
                  </a:lnTo>
                  <a:lnTo>
                    <a:pt x="4855" y="4856"/>
                  </a:lnTo>
                  <a:lnTo>
                    <a:pt x="4855"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17" name="Shape 3517"/>
            <p:cNvSpPr/>
            <p:nvPr/>
          </p:nvSpPr>
          <p:spPr>
            <a:xfrm rot="10800000">
              <a:off x="7536331" y="3681951"/>
              <a:ext cx="117867" cy="117892"/>
            </a:xfrm>
            <a:custGeom>
              <a:avLst/>
              <a:gdLst/>
              <a:ahLst/>
              <a:cxnLst/>
              <a:rect l="0" t="0" r="0" b="0"/>
              <a:pathLst>
                <a:path w="4856" h="4857"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18" name="Shape 3518"/>
            <p:cNvSpPr/>
            <p:nvPr/>
          </p:nvSpPr>
          <p:spPr>
            <a:xfrm rot="10800000">
              <a:off x="7536331" y="3535831"/>
              <a:ext cx="117867" cy="117867"/>
            </a:xfrm>
            <a:custGeom>
              <a:avLst/>
              <a:gdLst/>
              <a:ahLst/>
              <a:cxnLst/>
              <a:rect l="0" t="0" r="0" b="0"/>
              <a:pathLst>
                <a:path w="4856" h="4856" extrusionOk="0">
                  <a:moveTo>
                    <a:pt x="0" y="0"/>
                  </a:moveTo>
                  <a:lnTo>
                    <a:pt x="0" y="4856"/>
                  </a:lnTo>
                  <a:lnTo>
                    <a:pt x="4855" y="4856"/>
                  </a:lnTo>
                  <a:lnTo>
                    <a:pt x="4855"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19" name="Shape 3519"/>
            <p:cNvSpPr/>
            <p:nvPr/>
          </p:nvSpPr>
          <p:spPr>
            <a:xfrm rot="10800000">
              <a:off x="7536331" y="3097445"/>
              <a:ext cx="117867" cy="117867"/>
            </a:xfrm>
            <a:custGeom>
              <a:avLst/>
              <a:gdLst/>
              <a:ahLst/>
              <a:cxnLst/>
              <a:rect l="0" t="0" r="0" b="0"/>
              <a:pathLst>
                <a:path w="4856" h="4856"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20" name="Shape 3520"/>
            <p:cNvSpPr/>
            <p:nvPr/>
          </p:nvSpPr>
          <p:spPr>
            <a:xfrm rot="10800000">
              <a:off x="7536331" y="2951301"/>
              <a:ext cx="117867" cy="117867"/>
            </a:xfrm>
            <a:custGeom>
              <a:avLst/>
              <a:gdLst/>
              <a:ahLst/>
              <a:cxnLst/>
              <a:rect l="0" t="0" r="0" b="0"/>
              <a:pathLst>
                <a:path w="4856" h="4856" extrusionOk="0">
                  <a:moveTo>
                    <a:pt x="0" y="0"/>
                  </a:moveTo>
                  <a:lnTo>
                    <a:pt x="0" y="4855"/>
                  </a:lnTo>
                  <a:lnTo>
                    <a:pt x="4855" y="4855"/>
                  </a:lnTo>
                  <a:lnTo>
                    <a:pt x="4855"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21" name="Shape 3521"/>
            <p:cNvSpPr/>
            <p:nvPr/>
          </p:nvSpPr>
          <p:spPr>
            <a:xfrm rot="10800000">
              <a:off x="7536331" y="2805180"/>
              <a:ext cx="117867" cy="117867"/>
            </a:xfrm>
            <a:custGeom>
              <a:avLst/>
              <a:gdLst/>
              <a:ahLst/>
              <a:cxnLst/>
              <a:rect l="0" t="0" r="0" b="0"/>
              <a:pathLst>
                <a:path w="4856" h="4856"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22" name="Shape 3522"/>
            <p:cNvSpPr/>
            <p:nvPr/>
          </p:nvSpPr>
          <p:spPr>
            <a:xfrm rot="10800000">
              <a:off x="7536331" y="2659036"/>
              <a:ext cx="117867" cy="117892"/>
            </a:xfrm>
            <a:custGeom>
              <a:avLst/>
              <a:gdLst/>
              <a:ahLst/>
              <a:cxnLst/>
              <a:rect l="0" t="0" r="0" b="0"/>
              <a:pathLst>
                <a:path w="4856" h="4857"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23" name="Shape 3523"/>
            <p:cNvSpPr/>
            <p:nvPr/>
          </p:nvSpPr>
          <p:spPr>
            <a:xfrm rot="10800000">
              <a:off x="7536331" y="2512915"/>
              <a:ext cx="117867" cy="117867"/>
            </a:xfrm>
            <a:custGeom>
              <a:avLst/>
              <a:gdLst/>
              <a:ahLst/>
              <a:cxnLst/>
              <a:rect l="0" t="0" r="0" b="0"/>
              <a:pathLst>
                <a:path w="4856" h="4856" extrusionOk="0">
                  <a:moveTo>
                    <a:pt x="0" y="0"/>
                  </a:moveTo>
                  <a:lnTo>
                    <a:pt x="0" y="4856"/>
                  </a:lnTo>
                  <a:lnTo>
                    <a:pt x="4855" y="4856"/>
                  </a:lnTo>
                  <a:lnTo>
                    <a:pt x="4855"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24" name="Shape 3524"/>
            <p:cNvSpPr/>
            <p:nvPr/>
          </p:nvSpPr>
          <p:spPr>
            <a:xfrm rot="10800000">
              <a:off x="7536331" y="2366770"/>
              <a:ext cx="117867" cy="117892"/>
            </a:xfrm>
            <a:custGeom>
              <a:avLst/>
              <a:gdLst/>
              <a:ahLst/>
              <a:cxnLst/>
              <a:rect l="0" t="0" r="0" b="0"/>
              <a:pathLst>
                <a:path w="4856" h="4857"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25" name="Shape 3525"/>
            <p:cNvSpPr/>
            <p:nvPr/>
          </p:nvSpPr>
          <p:spPr>
            <a:xfrm rot="10800000">
              <a:off x="7536331" y="2220650"/>
              <a:ext cx="117867" cy="117867"/>
            </a:xfrm>
            <a:custGeom>
              <a:avLst/>
              <a:gdLst/>
              <a:ahLst/>
              <a:cxnLst/>
              <a:rect l="0" t="0" r="0" b="0"/>
              <a:pathLst>
                <a:path w="4856" h="4856" extrusionOk="0">
                  <a:moveTo>
                    <a:pt x="0" y="0"/>
                  </a:moveTo>
                  <a:lnTo>
                    <a:pt x="0" y="4855"/>
                  </a:lnTo>
                  <a:lnTo>
                    <a:pt x="4855" y="4855"/>
                  </a:lnTo>
                  <a:lnTo>
                    <a:pt x="4855"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26" name="Shape 3526"/>
            <p:cNvSpPr/>
            <p:nvPr/>
          </p:nvSpPr>
          <p:spPr>
            <a:xfrm rot="10800000">
              <a:off x="7536331" y="2074529"/>
              <a:ext cx="117867" cy="117867"/>
            </a:xfrm>
            <a:custGeom>
              <a:avLst/>
              <a:gdLst/>
              <a:ahLst/>
              <a:cxnLst/>
              <a:rect l="0" t="0" r="0" b="0"/>
              <a:pathLst>
                <a:path w="4856" h="4856"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27" name="Shape 3527"/>
            <p:cNvSpPr/>
            <p:nvPr/>
          </p:nvSpPr>
          <p:spPr>
            <a:xfrm rot="10800000">
              <a:off x="7536331" y="1928385"/>
              <a:ext cx="117867" cy="117867"/>
            </a:xfrm>
            <a:custGeom>
              <a:avLst/>
              <a:gdLst/>
              <a:ahLst/>
              <a:cxnLst/>
              <a:rect l="0" t="0" r="0" b="0"/>
              <a:pathLst>
                <a:path w="4856" h="4856" extrusionOk="0">
                  <a:moveTo>
                    <a:pt x="0" y="0"/>
                  </a:moveTo>
                  <a:lnTo>
                    <a:pt x="0" y="4855"/>
                  </a:lnTo>
                  <a:lnTo>
                    <a:pt x="4855" y="4855"/>
                  </a:lnTo>
                  <a:lnTo>
                    <a:pt x="4855"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28" name="Shape 3528"/>
            <p:cNvSpPr/>
            <p:nvPr/>
          </p:nvSpPr>
          <p:spPr>
            <a:xfrm rot="10800000">
              <a:off x="7536331" y="1782264"/>
              <a:ext cx="117867" cy="117867"/>
            </a:xfrm>
            <a:custGeom>
              <a:avLst/>
              <a:gdLst/>
              <a:ahLst/>
              <a:cxnLst/>
              <a:rect l="0" t="0" r="0" b="0"/>
              <a:pathLst>
                <a:path w="4856" h="4856"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29" name="Shape 3529"/>
            <p:cNvSpPr/>
            <p:nvPr/>
          </p:nvSpPr>
          <p:spPr>
            <a:xfrm rot="10800000">
              <a:off x="7536331" y="1489999"/>
              <a:ext cx="117867" cy="117867"/>
            </a:xfrm>
            <a:custGeom>
              <a:avLst/>
              <a:gdLst/>
              <a:ahLst/>
              <a:cxnLst/>
              <a:rect l="0" t="0" r="0" b="0"/>
              <a:pathLst>
                <a:path w="4856" h="4856" extrusionOk="0">
                  <a:moveTo>
                    <a:pt x="0" y="0"/>
                  </a:moveTo>
                  <a:lnTo>
                    <a:pt x="0" y="4856"/>
                  </a:lnTo>
                  <a:lnTo>
                    <a:pt x="4855" y="4856"/>
                  </a:lnTo>
                  <a:lnTo>
                    <a:pt x="4855"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30" name="Shape 3530"/>
            <p:cNvSpPr/>
            <p:nvPr/>
          </p:nvSpPr>
          <p:spPr>
            <a:xfrm rot="10800000">
              <a:off x="7536331" y="1197734"/>
              <a:ext cx="117867" cy="117867"/>
            </a:xfrm>
            <a:custGeom>
              <a:avLst/>
              <a:gdLst/>
              <a:ahLst/>
              <a:cxnLst/>
              <a:rect l="0" t="0" r="0" b="0"/>
              <a:pathLst>
                <a:path w="4856" h="4856" extrusionOk="0">
                  <a:moveTo>
                    <a:pt x="0" y="0"/>
                  </a:moveTo>
                  <a:lnTo>
                    <a:pt x="0" y="4856"/>
                  </a:lnTo>
                  <a:lnTo>
                    <a:pt x="4855" y="4856"/>
                  </a:lnTo>
                  <a:lnTo>
                    <a:pt x="4855"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31" name="Shape 3531"/>
            <p:cNvSpPr/>
            <p:nvPr/>
          </p:nvSpPr>
          <p:spPr>
            <a:xfrm rot="10800000">
              <a:off x="7536331" y="1051613"/>
              <a:ext cx="117867" cy="117867"/>
            </a:xfrm>
            <a:custGeom>
              <a:avLst/>
              <a:gdLst/>
              <a:ahLst/>
              <a:cxnLst/>
              <a:rect l="0" t="0" r="0" b="0"/>
              <a:pathLst>
                <a:path w="4856" h="4856"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32" name="Shape 3532"/>
            <p:cNvSpPr/>
            <p:nvPr/>
          </p:nvSpPr>
          <p:spPr>
            <a:xfrm rot="10800000">
              <a:off x="7536331" y="905469"/>
              <a:ext cx="117867" cy="117867"/>
            </a:xfrm>
            <a:custGeom>
              <a:avLst/>
              <a:gdLst/>
              <a:ahLst/>
              <a:cxnLst/>
              <a:rect l="0" t="0" r="0" b="0"/>
              <a:pathLst>
                <a:path w="4856" h="4856" extrusionOk="0">
                  <a:moveTo>
                    <a:pt x="0" y="0"/>
                  </a:moveTo>
                  <a:lnTo>
                    <a:pt x="0" y="4855"/>
                  </a:lnTo>
                  <a:lnTo>
                    <a:pt x="4855" y="4855"/>
                  </a:lnTo>
                  <a:lnTo>
                    <a:pt x="4855"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33" name="Shape 3533"/>
            <p:cNvSpPr/>
            <p:nvPr/>
          </p:nvSpPr>
          <p:spPr>
            <a:xfrm rot="10800000">
              <a:off x="7536331" y="759348"/>
              <a:ext cx="117867" cy="117867"/>
            </a:xfrm>
            <a:custGeom>
              <a:avLst/>
              <a:gdLst/>
              <a:ahLst/>
              <a:cxnLst/>
              <a:rect l="0" t="0" r="0" b="0"/>
              <a:pathLst>
                <a:path w="4856" h="4856"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34" name="Shape 3534"/>
            <p:cNvSpPr/>
            <p:nvPr/>
          </p:nvSpPr>
          <p:spPr>
            <a:xfrm rot="10800000">
              <a:off x="7536331" y="467083"/>
              <a:ext cx="117867" cy="117867"/>
            </a:xfrm>
            <a:custGeom>
              <a:avLst/>
              <a:gdLst/>
              <a:ahLst/>
              <a:cxnLst/>
              <a:rect l="0" t="0" r="0" b="0"/>
              <a:pathLst>
                <a:path w="4856" h="4856"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35" name="Shape 3535"/>
            <p:cNvSpPr/>
            <p:nvPr/>
          </p:nvSpPr>
          <p:spPr>
            <a:xfrm rot="10800000">
              <a:off x="7536331" y="320938"/>
              <a:ext cx="117867" cy="117892"/>
            </a:xfrm>
            <a:custGeom>
              <a:avLst/>
              <a:gdLst/>
              <a:ahLst/>
              <a:cxnLst/>
              <a:rect l="0" t="0" r="0" b="0"/>
              <a:pathLst>
                <a:path w="4856" h="4857"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36" name="Shape 3536"/>
            <p:cNvSpPr/>
            <p:nvPr/>
          </p:nvSpPr>
          <p:spPr>
            <a:xfrm rot="10800000">
              <a:off x="7536331" y="174818"/>
              <a:ext cx="117867" cy="117867"/>
            </a:xfrm>
            <a:custGeom>
              <a:avLst/>
              <a:gdLst/>
              <a:ahLst/>
              <a:cxnLst/>
              <a:rect l="0" t="0" r="0" b="0"/>
              <a:pathLst>
                <a:path w="4856" h="4856" extrusionOk="0">
                  <a:moveTo>
                    <a:pt x="0" y="0"/>
                  </a:moveTo>
                  <a:lnTo>
                    <a:pt x="0" y="4856"/>
                  </a:lnTo>
                  <a:lnTo>
                    <a:pt x="4855" y="4856"/>
                  </a:lnTo>
                  <a:lnTo>
                    <a:pt x="4855"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37" name="Shape 3537"/>
            <p:cNvSpPr/>
            <p:nvPr/>
          </p:nvSpPr>
          <p:spPr>
            <a:xfrm rot="10800000">
              <a:off x="7536331" y="28698"/>
              <a:ext cx="117867" cy="117867"/>
            </a:xfrm>
            <a:custGeom>
              <a:avLst/>
              <a:gdLst/>
              <a:ahLst/>
              <a:cxnLst/>
              <a:rect l="0" t="0" r="0" b="0"/>
              <a:pathLst>
                <a:path w="4856" h="4856"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38" name="Shape 3538"/>
            <p:cNvSpPr/>
            <p:nvPr/>
          </p:nvSpPr>
          <p:spPr>
            <a:xfrm rot="10800000">
              <a:off x="7390210" y="4851012"/>
              <a:ext cx="117867" cy="117867"/>
            </a:xfrm>
            <a:custGeom>
              <a:avLst/>
              <a:gdLst/>
              <a:ahLst/>
              <a:cxnLst/>
              <a:rect l="0" t="0" r="0" b="0"/>
              <a:pathLst>
                <a:path w="4856" h="4856" extrusionOk="0">
                  <a:moveTo>
                    <a:pt x="1" y="0"/>
                  </a:moveTo>
                  <a:lnTo>
                    <a:pt x="1" y="4856"/>
                  </a:lnTo>
                  <a:lnTo>
                    <a:pt x="4856" y="4856"/>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39" name="Shape 3539"/>
            <p:cNvSpPr/>
            <p:nvPr/>
          </p:nvSpPr>
          <p:spPr>
            <a:xfrm rot="10800000">
              <a:off x="7390210" y="4558747"/>
              <a:ext cx="117867" cy="117867"/>
            </a:xfrm>
            <a:custGeom>
              <a:avLst/>
              <a:gdLst/>
              <a:ahLst/>
              <a:cxnLst/>
              <a:rect l="0" t="0" r="0" b="0"/>
              <a:pathLst>
                <a:path w="4856"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40" name="Shape 3540"/>
            <p:cNvSpPr/>
            <p:nvPr/>
          </p:nvSpPr>
          <p:spPr>
            <a:xfrm rot="10800000">
              <a:off x="7390210" y="4412627"/>
              <a:ext cx="117867" cy="117867"/>
            </a:xfrm>
            <a:custGeom>
              <a:avLst/>
              <a:gdLst/>
              <a:ahLst/>
              <a:cxnLst/>
              <a:rect l="0" t="0" r="0" b="0"/>
              <a:pathLst>
                <a:path w="4856" h="4856"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41" name="Shape 3541"/>
            <p:cNvSpPr/>
            <p:nvPr/>
          </p:nvSpPr>
          <p:spPr>
            <a:xfrm rot="10800000">
              <a:off x="7390210" y="4266482"/>
              <a:ext cx="117867" cy="117867"/>
            </a:xfrm>
            <a:custGeom>
              <a:avLst/>
              <a:gdLst/>
              <a:ahLst/>
              <a:cxnLst/>
              <a:rect l="0" t="0" r="0" b="0"/>
              <a:pathLst>
                <a:path w="4856"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42" name="Shape 3542"/>
            <p:cNvSpPr/>
            <p:nvPr/>
          </p:nvSpPr>
          <p:spPr>
            <a:xfrm rot="10800000">
              <a:off x="7390210" y="4120361"/>
              <a:ext cx="117867" cy="117867"/>
            </a:xfrm>
            <a:custGeom>
              <a:avLst/>
              <a:gdLst/>
              <a:ahLst/>
              <a:cxnLst/>
              <a:rect l="0" t="0" r="0" b="0"/>
              <a:pathLst>
                <a:path w="4856" h="4856"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43" name="Shape 3543"/>
            <p:cNvSpPr/>
            <p:nvPr/>
          </p:nvSpPr>
          <p:spPr>
            <a:xfrm rot="10800000">
              <a:off x="7390210" y="3828096"/>
              <a:ext cx="117867" cy="117867"/>
            </a:xfrm>
            <a:custGeom>
              <a:avLst/>
              <a:gdLst/>
              <a:ahLst/>
              <a:cxnLst/>
              <a:rect l="0" t="0" r="0" b="0"/>
              <a:pathLst>
                <a:path w="4856" h="4856" extrusionOk="0">
                  <a:moveTo>
                    <a:pt x="1" y="0"/>
                  </a:moveTo>
                  <a:lnTo>
                    <a:pt x="1" y="4856"/>
                  </a:lnTo>
                  <a:lnTo>
                    <a:pt x="4856" y="4856"/>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44" name="Shape 3544"/>
            <p:cNvSpPr/>
            <p:nvPr/>
          </p:nvSpPr>
          <p:spPr>
            <a:xfrm rot="10800000">
              <a:off x="7390210" y="3535831"/>
              <a:ext cx="117867" cy="117867"/>
            </a:xfrm>
            <a:custGeom>
              <a:avLst/>
              <a:gdLst/>
              <a:ahLst/>
              <a:cxnLst/>
              <a:rect l="0" t="0" r="0" b="0"/>
              <a:pathLst>
                <a:path w="4856" h="4856" extrusionOk="0">
                  <a:moveTo>
                    <a:pt x="1" y="0"/>
                  </a:moveTo>
                  <a:lnTo>
                    <a:pt x="1" y="4856"/>
                  </a:lnTo>
                  <a:lnTo>
                    <a:pt x="4856" y="4856"/>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45" name="Shape 3545"/>
            <p:cNvSpPr/>
            <p:nvPr/>
          </p:nvSpPr>
          <p:spPr>
            <a:xfrm rot="10800000">
              <a:off x="7390210" y="3389711"/>
              <a:ext cx="117867" cy="117867"/>
            </a:xfrm>
            <a:custGeom>
              <a:avLst/>
              <a:gdLst/>
              <a:ahLst/>
              <a:cxnLst/>
              <a:rect l="0" t="0" r="0" b="0"/>
              <a:pathLst>
                <a:path w="4856" h="4856"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46" name="Shape 3546"/>
            <p:cNvSpPr/>
            <p:nvPr/>
          </p:nvSpPr>
          <p:spPr>
            <a:xfrm rot="10800000">
              <a:off x="7390210" y="3243566"/>
              <a:ext cx="117867" cy="117867"/>
            </a:xfrm>
            <a:custGeom>
              <a:avLst/>
              <a:gdLst/>
              <a:ahLst/>
              <a:cxnLst/>
              <a:rect l="0" t="0" r="0" b="0"/>
              <a:pathLst>
                <a:path w="4856"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47" name="Shape 3547"/>
            <p:cNvSpPr/>
            <p:nvPr/>
          </p:nvSpPr>
          <p:spPr>
            <a:xfrm rot="10800000">
              <a:off x="7390210" y="2951301"/>
              <a:ext cx="117867" cy="117867"/>
            </a:xfrm>
            <a:custGeom>
              <a:avLst/>
              <a:gdLst/>
              <a:ahLst/>
              <a:cxnLst/>
              <a:rect l="0" t="0" r="0" b="0"/>
              <a:pathLst>
                <a:path w="4856"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48" name="Shape 3548"/>
            <p:cNvSpPr/>
            <p:nvPr/>
          </p:nvSpPr>
          <p:spPr>
            <a:xfrm rot="10800000">
              <a:off x="7390210" y="2805180"/>
              <a:ext cx="117867" cy="117867"/>
            </a:xfrm>
            <a:custGeom>
              <a:avLst/>
              <a:gdLst/>
              <a:ahLst/>
              <a:cxnLst/>
              <a:rect l="0" t="0" r="0" b="0"/>
              <a:pathLst>
                <a:path w="4856" h="4856"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49" name="Shape 3549"/>
            <p:cNvSpPr/>
            <p:nvPr/>
          </p:nvSpPr>
          <p:spPr>
            <a:xfrm rot="10800000">
              <a:off x="7390210" y="2659036"/>
              <a:ext cx="117867" cy="117892"/>
            </a:xfrm>
            <a:custGeom>
              <a:avLst/>
              <a:gdLst/>
              <a:ahLst/>
              <a:cxnLst/>
              <a:rect l="0" t="0" r="0" b="0"/>
              <a:pathLst>
                <a:path w="4856" h="4857"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50" name="Shape 3550"/>
            <p:cNvSpPr/>
            <p:nvPr/>
          </p:nvSpPr>
          <p:spPr>
            <a:xfrm rot="10800000">
              <a:off x="7390210" y="2512915"/>
              <a:ext cx="117867" cy="117867"/>
            </a:xfrm>
            <a:custGeom>
              <a:avLst/>
              <a:gdLst/>
              <a:ahLst/>
              <a:cxnLst/>
              <a:rect l="0" t="0" r="0" b="0"/>
              <a:pathLst>
                <a:path w="4856" h="4856" extrusionOk="0">
                  <a:moveTo>
                    <a:pt x="1" y="0"/>
                  </a:moveTo>
                  <a:lnTo>
                    <a:pt x="1" y="4856"/>
                  </a:lnTo>
                  <a:lnTo>
                    <a:pt x="4856" y="4856"/>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51" name="Shape 3551"/>
            <p:cNvSpPr/>
            <p:nvPr/>
          </p:nvSpPr>
          <p:spPr>
            <a:xfrm rot="10800000">
              <a:off x="7390210" y="2366770"/>
              <a:ext cx="117867" cy="117892"/>
            </a:xfrm>
            <a:custGeom>
              <a:avLst/>
              <a:gdLst/>
              <a:ahLst/>
              <a:cxnLst/>
              <a:rect l="0" t="0" r="0" b="0"/>
              <a:pathLst>
                <a:path w="4856" h="4857"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52" name="Shape 3552"/>
            <p:cNvSpPr/>
            <p:nvPr/>
          </p:nvSpPr>
          <p:spPr>
            <a:xfrm rot="10800000">
              <a:off x="7390210" y="2220650"/>
              <a:ext cx="117867" cy="117867"/>
            </a:xfrm>
            <a:custGeom>
              <a:avLst/>
              <a:gdLst/>
              <a:ahLst/>
              <a:cxnLst/>
              <a:rect l="0" t="0" r="0" b="0"/>
              <a:pathLst>
                <a:path w="4856"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53" name="Shape 3553"/>
            <p:cNvSpPr/>
            <p:nvPr/>
          </p:nvSpPr>
          <p:spPr>
            <a:xfrm rot="10800000">
              <a:off x="7390210" y="2074529"/>
              <a:ext cx="117867" cy="117867"/>
            </a:xfrm>
            <a:custGeom>
              <a:avLst/>
              <a:gdLst/>
              <a:ahLst/>
              <a:cxnLst/>
              <a:rect l="0" t="0" r="0" b="0"/>
              <a:pathLst>
                <a:path w="4856" h="4856"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54" name="Shape 3554"/>
            <p:cNvSpPr/>
            <p:nvPr/>
          </p:nvSpPr>
          <p:spPr>
            <a:xfrm rot="10800000">
              <a:off x="7390210" y="1782264"/>
              <a:ext cx="117867" cy="117867"/>
            </a:xfrm>
            <a:custGeom>
              <a:avLst/>
              <a:gdLst/>
              <a:ahLst/>
              <a:cxnLst/>
              <a:rect l="0" t="0" r="0" b="0"/>
              <a:pathLst>
                <a:path w="4856" h="4856"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55" name="Shape 3555"/>
            <p:cNvSpPr/>
            <p:nvPr/>
          </p:nvSpPr>
          <p:spPr>
            <a:xfrm rot="10800000">
              <a:off x="7390210" y="1489999"/>
              <a:ext cx="117867" cy="117867"/>
            </a:xfrm>
            <a:custGeom>
              <a:avLst/>
              <a:gdLst/>
              <a:ahLst/>
              <a:cxnLst/>
              <a:rect l="0" t="0" r="0" b="0"/>
              <a:pathLst>
                <a:path w="4856" h="4856" extrusionOk="0">
                  <a:moveTo>
                    <a:pt x="1" y="0"/>
                  </a:moveTo>
                  <a:lnTo>
                    <a:pt x="1" y="4856"/>
                  </a:lnTo>
                  <a:lnTo>
                    <a:pt x="4856" y="4856"/>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56" name="Shape 3556"/>
            <p:cNvSpPr/>
            <p:nvPr/>
          </p:nvSpPr>
          <p:spPr>
            <a:xfrm rot="10800000">
              <a:off x="7390210" y="1343854"/>
              <a:ext cx="117867" cy="117892"/>
            </a:xfrm>
            <a:custGeom>
              <a:avLst/>
              <a:gdLst/>
              <a:ahLst/>
              <a:cxnLst/>
              <a:rect l="0" t="0" r="0" b="0"/>
              <a:pathLst>
                <a:path w="4856" h="4857"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57" name="Shape 3557"/>
            <p:cNvSpPr/>
            <p:nvPr/>
          </p:nvSpPr>
          <p:spPr>
            <a:xfrm rot="10800000">
              <a:off x="7390210" y="1197734"/>
              <a:ext cx="117867" cy="117867"/>
            </a:xfrm>
            <a:custGeom>
              <a:avLst/>
              <a:gdLst/>
              <a:ahLst/>
              <a:cxnLst/>
              <a:rect l="0" t="0" r="0" b="0"/>
              <a:pathLst>
                <a:path w="4856" h="4856" extrusionOk="0">
                  <a:moveTo>
                    <a:pt x="1" y="0"/>
                  </a:moveTo>
                  <a:lnTo>
                    <a:pt x="1" y="4856"/>
                  </a:lnTo>
                  <a:lnTo>
                    <a:pt x="4856" y="4856"/>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58" name="Shape 3558"/>
            <p:cNvSpPr/>
            <p:nvPr/>
          </p:nvSpPr>
          <p:spPr>
            <a:xfrm rot="10800000">
              <a:off x="7390210" y="1051613"/>
              <a:ext cx="117867" cy="117867"/>
            </a:xfrm>
            <a:custGeom>
              <a:avLst/>
              <a:gdLst/>
              <a:ahLst/>
              <a:cxnLst/>
              <a:rect l="0" t="0" r="0" b="0"/>
              <a:pathLst>
                <a:path w="4856" h="4856"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59" name="Shape 3559"/>
            <p:cNvSpPr/>
            <p:nvPr/>
          </p:nvSpPr>
          <p:spPr>
            <a:xfrm rot="10800000">
              <a:off x="7390210" y="759348"/>
              <a:ext cx="117867" cy="117867"/>
            </a:xfrm>
            <a:custGeom>
              <a:avLst/>
              <a:gdLst/>
              <a:ahLst/>
              <a:cxnLst/>
              <a:rect l="0" t="0" r="0" b="0"/>
              <a:pathLst>
                <a:path w="4856" h="4856"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60" name="Shape 3560"/>
            <p:cNvSpPr/>
            <p:nvPr/>
          </p:nvSpPr>
          <p:spPr>
            <a:xfrm rot="10800000">
              <a:off x="7390210" y="613204"/>
              <a:ext cx="117867" cy="117867"/>
            </a:xfrm>
            <a:custGeom>
              <a:avLst/>
              <a:gdLst/>
              <a:ahLst/>
              <a:cxnLst/>
              <a:rect l="0" t="0" r="0" b="0"/>
              <a:pathLst>
                <a:path w="4856"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61" name="Shape 3561"/>
            <p:cNvSpPr/>
            <p:nvPr/>
          </p:nvSpPr>
          <p:spPr>
            <a:xfrm rot="10800000">
              <a:off x="7390210" y="320938"/>
              <a:ext cx="117867" cy="117892"/>
            </a:xfrm>
            <a:custGeom>
              <a:avLst/>
              <a:gdLst/>
              <a:ahLst/>
              <a:cxnLst/>
              <a:rect l="0" t="0" r="0" b="0"/>
              <a:pathLst>
                <a:path w="4856" h="4857"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62" name="Shape 3562"/>
            <p:cNvSpPr/>
            <p:nvPr/>
          </p:nvSpPr>
          <p:spPr>
            <a:xfrm rot="10800000">
              <a:off x="7390210" y="28698"/>
              <a:ext cx="117867" cy="117867"/>
            </a:xfrm>
            <a:custGeom>
              <a:avLst/>
              <a:gdLst/>
              <a:ahLst/>
              <a:cxnLst/>
              <a:rect l="0" t="0" r="0" b="0"/>
              <a:pathLst>
                <a:path w="4856" h="4856"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63" name="Shape 3563"/>
            <p:cNvSpPr/>
            <p:nvPr/>
          </p:nvSpPr>
          <p:spPr>
            <a:xfrm rot="10800000">
              <a:off x="7244066" y="4704867"/>
              <a:ext cx="117867" cy="117892"/>
            </a:xfrm>
            <a:custGeom>
              <a:avLst/>
              <a:gdLst/>
              <a:ahLst/>
              <a:cxnLst/>
              <a:rect l="0" t="0" r="0" b="0"/>
              <a:pathLst>
                <a:path w="4856" h="4857"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64" name="Shape 3564"/>
            <p:cNvSpPr/>
            <p:nvPr/>
          </p:nvSpPr>
          <p:spPr>
            <a:xfrm rot="10800000">
              <a:off x="7244066" y="4266482"/>
              <a:ext cx="117867" cy="117867"/>
            </a:xfrm>
            <a:custGeom>
              <a:avLst/>
              <a:gdLst/>
              <a:ahLst/>
              <a:cxnLst/>
              <a:rect l="0" t="0" r="0" b="0"/>
              <a:pathLst>
                <a:path w="4856" h="4856" extrusionOk="0">
                  <a:moveTo>
                    <a:pt x="0" y="0"/>
                  </a:moveTo>
                  <a:lnTo>
                    <a:pt x="0" y="4855"/>
                  </a:lnTo>
                  <a:lnTo>
                    <a:pt x="4855" y="4855"/>
                  </a:lnTo>
                  <a:lnTo>
                    <a:pt x="4855"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65" name="Shape 3565"/>
            <p:cNvSpPr/>
            <p:nvPr/>
          </p:nvSpPr>
          <p:spPr>
            <a:xfrm rot="10800000">
              <a:off x="7244066" y="4120361"/>
              <a:ext cx="117867" cy="117867"/>
            </a:xfrm>
            <a:custGeom>
              <a:avLst/>
              <a:gdLst/>
              <a:ahLst/>
              <a:cxnLst/>
              <a:rect l="0" t="0" r="0" b="0"/>
              <a:pathLst>
                <a:path w="4856" h="4856"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66" name="Shape 3566"/>
            <p:cNvSpPr/>
            <p:nvPr/>
          </p:nvSpPr>
          <p:spPr>
            <a:xfrm rot="10800000">
              <a:off x="7244066" y="3974217"/>
              <a:ext cx="117867" cy="117867"/>
            </a:xfrm>
            <a:custGeom>
              <a:avLst/>
              <a:gdLst/>
              <a:ahLst/>
              <a:cxnLst/>
              <a:rect l="0" t="0" r="0" b="0"/>
              <a:pathLst>
                <a:path w="4856" h="4856" extrusionOk="0">
                  <a:moveTo>
                    <a:pt x="0" y="0"/>
                  </a:moveTo>
                  <a:lnTo>
                    <a:pt x="0" y="4855"/>
                  </a:lnTo>
                  <a:lnTo>
                    <a:pt x="4855" y="4855"/>
                  </a:lnTo>
                  <a:lnTo>
                    <a:pt x="4855"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67" name="Shape 3567"/>
            <p:cNvSpPr/>
            <p:nvPr/>
          </p:nvSpPr>
          <p:spPr>
            <a:xfrm rot="10800000">
              <a:off x="7244066" y="3681951"/>
              <a:ext cx="117867" cy="117892"/>
            </a:xfrm>
            <a:custGeom>
              <a:avLst/>
              <a:gdLst/>
              <a:ahLst/>
              <a:cxnLst/>
              <a:rect l="0" t="0" r="0" b="0"/>
              <a:pathLst>
                <a:path w="4856" h="4857"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68" name="Shape 3568"/>
            <p:cNvSpPr/>
            <p:nvPr/>
          </p:nvSpPr>
          <p:spPr>
            <a:xfrm rot="10800000">
              <a:off x="7244066" y="3389711"/>
              <a:ext cx="117867" cy="117867"/>
            </a:xfrm>
            <a:custGeom>
              <a:avLst/>
              <a:gdLst/>
              <a:ahLst/>
              <a:cxnLst/>
              <a:rect l="0" t="0" r="0" b="0"/>
              <a:pathLst>
                <a:path w="4856" h="4856"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69" name="Shape 3569"/>
            <p:cNvSpPr/>
            <p:nvPr/>
          </p:nvSpPr>
          <p:spPr>
            <a:xfrm rot="10800000">
              <a:off x="7244066" y="3243566"/>
              <a:ext cx="117867" cy="117867"/>
            </a:xfrm>
            <a:custGeom>
              <a:avLst/>
              <a:gdLst/>
              <a:ahLst/>
              <a:cxnLst/>
              <a:rect l="0" t="0" r="0" b="0"/>
              <a:pathLst>
                <a:path w="4856" h="4856" extrusionOk="0">
                  <a:moveTo>
                    <a:pt x="0" y="0"/>
                  </a:moveTo>
                  <a:lnTo>
                    <a:pt x="0" y="4855"/>
                  </a:lnTo>
                  <a:lnTo>
                    <a:pt x="4855" y="4855"/>
                  </a:lnTo>
                  <a:lnTo>
                    <a:pt x="4855"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70" name="Shape 3570"/>
            <p:cNvSpPr/>
            <p:nvPr/>
          </p:nvSpPr>
          <p:spPr>
            <a:xfrm rot="10800000">
              <a:off x="7244066" y="3097445"/>
              <a:ext cx="117867" cy="117867"/>
            </a:xfrm>
            <a:custGeom>
              <a:avLst/>
              <a:gdLst/>
              <a:ahLst/>
              <a:cxnLst/>
              <a:rect l="0" t="0" r="0" b="0"/>
              <a:pathLst>
                <a:path w="4856" h="4856"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71" name="Shape 3571"/>
            <p:cNvSpPr/>
            <p:nvPr/>
          </p:nvSpPr>
          <p:spPr>
            <a:xfrm rot="10800000">
              <a:off x="7244066" y="2805180"/>
              <a:ext cx="117867" cy="117867"/>
            </a:xfrm>
            <a:custGeom>
              <a:avLst/>
              <a:gdLst/>
              <a:ahLst/>
              <a:cxnLst/>
              <a:rect l="0" t="0" r="0" b="0"/>
              <a:pathLst>
                <a:path w="4856" h="4856"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72" name="Shape 3572"/>
            <p:cNvSpPr/>
            <p:nvPr/>
          </p:nvSpPr>
          <p:spPr>
            <a:xfrm rot="10800000">
              <a:off x="7244066" y="2512915"/>
              <a:ext cx="117867" cy="117867"/>
            </a:xfrm>
            <a:custGeom>
              <a:avLst/>
              <a:gdLst/>
              <a:ahLst/>
              <a:cxnLst/>
              <a:rect l="0" t="0" r="0" b="0"/>
              <a:pathLst>
                <a:path w="4856" h="4856" extrusionOk="0">
                  <a:moveTo>
                    <a:pt x="0" y="0"/>
                  </a:moveTo>
                  <a:lnTo>
                    <a:pt x="0" y="4856"/>
                  </a:lnTo>
                  <a:lnTo>
                    <a:pt x="4855" y="4856"/>
                  </a:lnTo>
                  <a:lnTo>
                    <a:pt x="4855"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73" name="Shape 3573"/>
            <p:cNvSpPr/>
            <p:nvPr/>
          </p:nvSpPr>
          <p:spPr>
            <a:xfrm rot="10800000">
              <a:off x="7244066" y="2220650"/>
              <a:ext cx="117867" cy="117867"/>
            </a:xfrm>
            <a:custGeom>
              <a:avLst/>
              <a:gdLst/>
              <a:ahLst/>
              <a:cxnLst/>
              <a:rect l="0" t="0" r="0" b="0"/>
              <a:pathLst>
                <a:path w="4856" h="4856" extrusionOk="0">
                  <a:moveTo>
                    <a:pt x="0" y="0"/>
                  </a:moveTo>
                  <a:lnTo>
                    <a:pt x="0" y="4855"/>
                  </a:lnTo>
                  <a:lnTo>
                    <a:pt x="4855" y="4855"/>
                  </a:lnTo>
                  <a:lnTo>
                    <a:pt x="4855"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74" name="Shape 3574"/>
            <p:cNvSpPr/>
            <p:nvPr/>
          </p:nvSpPr>
          <p:spPr>
            <a:xfrm rot="10800000">
              <a:off x="7244066" y="1928385"/>
              <a:ext cx="117867" cy="117867"/>
            </a:xfrm>
            <a:custGeom>
              <a:avLst/>
              <a:gdLst/>
              <a:ahLst/>
              <a:cxnLst/>
              <a:rect l="0" t="0" r="0" b="0"/>
              <a:pathLst>
                <a:path w="4856" h="4856" extrusionOk="0">
                  <a:moveTo>
                    <a:pt x="0" y="0"/>
                  </a:moveTo>
                  <a:lnTo>
                    <a:pt x="0" y="4855"/>
                  </a:lnTo>
                  <a:lnTo>
                    <a:pt x="4855" y="4855"/>
                  </a:lnTo>
                  <a:lnTo>
                    <a:pt x="4855"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75" name="Shape 3575"/>
            <p:cNvSpPr/>
            <p:nvPr/>
          </p:nvSpPr>
          <p:spPr>
            <a:xfrm rot="10800000">
              <a:off x="7244066" y="1782264"/>
              <a:ext cx="117867" cy="117867"/>
            </a:xfrm>
            <a:custGeom>
              <a:avLst/>
              <a:gdLst/>
              <a:ahLst/>
              <a:cxnLst/>
              <a:rect l="0" t="0" r="0" b="0"/>
              <a:pathLst>
                <a:path w="4856" h="4856"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76" name="Shape 3576"/>
            <p:cNvSpPr/>
            <p:nvPr/>
          </p:nvSpPr>
          <p:spPr>
            <a:xfrm rot="10800000">
              <a:off x="7244066" y="1343854"/>
              <a:ext cx="117867" cy="117892"/>
            </a:xfrm>
            <a:custGeom>
              <a:avLst/>
              <a:gdLst/>
              <a:ahLst/>
              <a:cxnLst/>
              <a:rect l="0" t="0" r="0" b="0"/>
              <a:pathLst>
                <a:path w="4856" h="4857"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77" name="Shape 3577"/>
            <p:cNvSpPr/>
            <p:nvPr/>
          </p:nvSpPr>
          <p:spPr>
            <a:xfrm rot="10800000">
              <a:off x="7244066" y="1197734"/>
              <a:ext cx="117867" cy="117867"/>
            </a:xfrm>
            <a:custGeom>
              <a:avLst/>
              <a:gdLst/>
              <a:ahLst/>
              <a:cxnLst/>
              <a:rect l="0" t="0" r="0" b="0"/>
              <a:pathLst>
                <a:path w="4856" h="4856" extrusionOk="0">
                  <a:moveTo>
                    <a:pt x="0" y="0"/>
                  </a:moveTo>
                  <a:lnTo>
                    <a:pt x="0" y="4856"/>
                  </a:lnTo>
                  <a:lnTo>
                    <a:pt x="4855" y="4856"/>
                  </a:lnTo>
                  <a:lnTo>
                    <a:pt x="4855"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78" name="Shape 3578"/>
            <p:cNvSpPr/>
            <p:nvPr/>
          </p:nvSpPr>
          <p:spPr>
            <a:xfrm rot="10800000">
              <a:off x="7244066" y="1051613"/>
              <a:ext cx="117867" cy="117867"/>
            </a:xfrm>
            <a:custGeom>
              <a:avLst/>
              <a:gdLst/>
              <a:ahLst/>
              <a:cxnLst/>
              <a:rect l="0" t="0" r="0" b="0"/>
              <a:pathLst>
                <a:path w="4856" h="4856"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79" name="Shape 3579"/>
            <p:cNvSpPr/>
            <p:nvPr/>
          </p:nvSpPr>
          <p:spPr>
            <a:xfrm rot="10800000">
              <a:off x="7244066" y="905469"/>
              <a:ext cx="117867" cy="117867"/>
            </a:xfrm>
            <a:custGeom>
              <a:avLst/>
              <a:gdLst/>
              <a:ahLst/>
              <a:cxnLst/>
              <a:rect l="0" t="0" r="0" b="0"/>
              <a:pathLst>
                <a:path w="4856" h="4856" extrusionOk="0">
                  <a:moveTo>
                    <a:pt x="0" y="0"/>
                  </a:moveTo>
                  <a:lnTo>
                    <a:pt x="0" y="4855"/>
                  </a:lnTo>
                  <a:lnTo>
                    <a:pt x="4855" y="4855"/>
                  </a:lnTo>
                  <a:lnTo>
                    <a:pt x="4855"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80" name="Shape 3580"/>
            <p:cNvSpPr/>
            <p:nvPr/>
          </p:nvSpPr>
          <p:spPr>
            <a:xfrm rot="10800000">
              <a:off x="7244066" y="759348"/>
              <a:ext cx="117867" cy="117867"/>
            </a:xfrm>
            <a:custGeom>
              <a:avLst/>
              <a:gdLst/>
              <a:ahLst/>
              <a:cxnLst/>
              <a:rect l="0" t="0" r="0" b="0"/>
              <a:pathLst>
                <a:path w="4856" h="4856"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81" name="Shape 3581"/>
            <p:cNvSpPr/>
            <p:nvPr/>
          </p:nvSpPr>
          <p:spPr>
            <a:xfrm rot="10800000">
              <a:off x="7244066" y="467083"/>
              <a:ext cx="117867" cy="117867"/>
            </a:xfrm>
            <a:custGeom>
              <a:avLst/>
              <a:gdLst/>
              <a:ahLst/>
              <a:cxnLst/>
              <a:rect l="0" t="0" r="0" b="0"/>
              <a:pathLst>
                <a:path w="4856" h="4856"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82" name="Shape 3582"/>
            <p:cNvSpPr/>
            <p:nvPr/>
          </p:nvSpPr>
          <p:spPr>
            <a:xfrm rot="10800000">
              <a:off x="7244066" y="320938"/>
              <a:ext cx="117867" cy="117892"/>
            </a:xfrm>
            <a:custGeom>
              <a:avLst/>
              <a:gdLst/>
              <a:ahLst/>
              <a:cxnLst/>
              <a:rect l="0" t="0" r="0" b="0"/>
              <a:pathLst>
                <a:path w="4856" h="4857"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83" name="Shape 3583"/>
            <p:cNvSpPr/>
            <p:nvPr/>
          </p:nvSpPr>
          <p:spPr>
            <a:xfrm rot="10800000">
              <a:off x="7097945" y="4997133"/>
              <a:ext cx="117867" cy="117867"/>
            </a:xfrm>
            <a:custGeom>
              <a:avLst/>
              <a:gdLst/>
              <a:ahLst/>
              <a:cxnLst/>
              <a:rect l="0" t="0" r="0" b="0"/>
              <a:pathLst>
                <a:path w="4856"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84" name="Shape 3584"/>
            <p:cNvSpPr/>
            <p:nvPr/>
          </p:nvSpPr>
          <p:spPr>
            <a:xfrm rot="10800000">
              <a:off x="7097945" y="4558747"/>
              <a:ext cx="117867" cy="117867"/>
            </a:xfrm>
            <a:custGeom>
              <a:avLst/>
              <a:gdLst/>
              <a:ahLst/>
              <a:cxnLst/>
              <a:rect l="0" t="0" r="0" b="0"/>
              <a:pathLst>
                <a:path w="4856"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85" name="Shape 3585"/>
            <p:cNvSpPr/>
            <p:nvPr/>
          </p:nvSpPr>
          <p:spPr>
            <a:xfrm rot="10800000">
              <a:off x="7097945" y="4266482"/>
              <a:ext cx="117867" cy="117867"/>
            </a:xfrm>
            <a:custGeom>
              <a:avLst/>
              <a:gdLst/>
              <a:ahLst/>
              <a:cxnLst/>
              <a:rect l="0" t="0" r="0" b="0"/>
              <a:pathLst>
                <a:path w="4856"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86" name="Shape 3586"/>
            <p:cNvSpPr/>
            <p:nvPr/>
          </p:nvSpPr>
          <p:spPr>
            <a:xfrm rot="10800000">
              <a:off x="7097945" y="3828096"/>
              <a:ext cx="117867" cy="117867"/>
            </a:xfrm>
            <a:custGeom>
              <a:avLst/>
              <a:gdLst/>
              <a:ahLst/>
              <a:cxnLst/>
              <a:rect l="0" t="0" r="0" b="0"/>
              <a:pathLst>
                <a:path w="4856" h="4856" extrusionOk="0">
                  <a:moveTo>
                    <a:pt x="1" y="0"/>
                  </a:moveTo>
                  <a:lnTo>
                    <a:pt x="1" y="4856"/>
                  </a:lnTo>
                  <a:lnTo>
                    <a:pt x="4856" y="4856"/>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87" name="Shape 3587"/>
            <p:cNvSpPr/>
            <p:nvPr/>
          </p:nvSpPr>
          <p:spPr>
            <a:xfrm rot="10800000">
              <a:off x="7097945" y="3681951"/>
              <a:ext cx="117867" cy="117892"/>
            </a:xfrm>
            <a:custGeom>
              <a:avLst/>
              <a:gdLst/>
              <a:ahLst/>
              <a:cxnLst/>
              <a:rect l="0" t="0" r="0" b="0"/>
              <a:pathLst>
                <a:path w="4856" h="4857"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88" name="Shape 3588"/>
            <p:cNvSpPr/>
            <p:nvPr/>
          </p:nvSpPr>
          <p:spPr>
            <a:xfrm rot="10800000">
              <a:off x="7097945" y="3097445"/>
              <a:ext cx="117867" cy="117867"/>
            </a:xfrm>
            <a:custGeom>
              <a:avLst/>
              <a:gdLst/>
              <a:ahLst/>
              <a:cxnLst/>
              <a:rect l="0" t="0" r="0" b="0"/>
              <a:pathLst>
                <a:path w="4856" h="4856"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89" name="Shape 3589"/>
            <p:cNvSpPr/>
            <p:nvPr/>
          </p:nvSpPr>
          <p:spPr>
            <a:xfrm rot="10800000">
              <a:off x="7097945" y="2951301"/>
              <a:ext cx="117867" cy="117867"/>
            </a:xfrm>
            <a:custGeom>
              <a:avLst/>
              <a:gdLst/>
              <a:ahLst/>
              <a:cxnLst/>
              <a:rect l="0" t="0" r="0" b="0"/>
              <a:pathLst>
                <a:path w="4856"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90" name="Shape 3590"/>
            <p:cNvSpPr/>
            <p:nvPr/>
          </p:nvSpPr>
          <p:spPr>
            <a:xfrm rot="10800000">
              <a:off x="7097945" y="2659036"/>
              <a:ext cx="117867" cy="117892"/>
            </a:xfrm>
            <a:custGeom>
              <a:avLst/>
              <a:gdLst/>
              <a:ahLst/>
              <a:cxnLst/>
              <a:rect l="0" t="0" r="0" b="0"/>
              <a:pathLst>
                <a:path w="4856" h="4857"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91" name="Shape 3591"/>
            <p:cNvSpPr/>
            <p:nvPr/>
          </p:nvSpPr>
          <p:spPr>
            <a:xfrm rot="10800000">
              <a:off x="7097945" y="2512915"/>
              <a:ext cx="117867" cy="117867"/>
            </a:xfrm>
            <a:custGeom>
              <a:avLst/>
              <a:gdLst/>
              <a:ahLst/>
              <a:cxnLst/>
              <a:rect l="0" t="0" r="0" b="0"/>
              <a:pathLst>
                <a:path w="4856" h="4856" extrusionOk="0">
                  <a:moveTo>
                    <a:pt x="1" y="0"/>
                  </a:moveTo>
                  <a:lnTo>
                    <a:pt x="1" y="4856"/>
                  </a:lnTo>
                  <a:lnTo>
                    <a:pt x="4856" y="4856"/>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92" name="Shape 3592"/>
            <p:cNvSpPr/>
            <p:nvPr/>
          </p:nvSpPr>
          <p:spPr>
            <a:xfrm rot="10800000">
              <a:off x="7097945" y="2366770"/>
              <a:ext cx="117867" cy="117892"/>
            </a:xfrm>
            <a:custGeom>
              <a:avLst/>
              <a:gdLst/>
              <a:ahLst/>
              <a:cxnLst/>
              <a:rect l="0" t="0" r="0" b="0"/>
              <a:pathLst>
                <a:path w="4856" h="4857"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93" name="Shape 3593"/>
            <p:cNvSpPr/>
            <p:nvPr/>
          </p:nvSpPr>
          <p:spPr>
            <a:xfrm rot="10800000">
              <a:off x="7097945" y="2220650"/>
              <a:ext cx="117867" cy="117867"/>
            </a:xfrm>
            <a:custGeom>
              <a:avLst/>
              <a:gdLst/>
              <a:ahLst/>
              <a:cxnLst/>
              <a:rect l="0" t="0" r="0" b="0"/>
              <a:pathLst>
                <a:path w="4856"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94" name="Shape 3594"/>
            <p:cNvSpPr/>
            <p:nvPr/>
          </p:nvSpPr>
          <p:spPr>
            <a:xfrm rot="10800000">
              <a:off x="7097945" y="1782264"/>
              <a:ext cx="117867" cy="117867"/>
            </a:xfrm>
            <a:custGeom>
              <a:avLst/>
              <a:gdLst/>
              <a:ahLst/>
              <a:cxnLst/>
              <a:rect l="0" t="0" r="0" b="0"/>
              <a:pathLst>
                <a:path w="4856" h="4856"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95" name="Shape 3595"/>
            <p:cNvSpPr/>
            <p:nvPr/>
          </p:nvSpPr>
          <p:spPr>
            <a:xfrm rot="10800000">
              <a:off x="7097945" y="1636120"/>
              <a:ext cx="117867" cy="117867"/>
            </a:xfrm>
            <a:custGeom>
              <a:avLst/>
              <a:gdLst/>
              <a:ahLst/>
              <a:cxnLst/>
              <a:rect l="0" t="0" r="0" b="0"/>
              <a:pathLst>
                <a:path w="4856"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96" name="Shape 3596"/>
            <p:cNvSpPr/>
            <p:nvPr/>
          </p:nvSpPr>
          <p:spPr>
            <a:xfrm rot="10800000">
              <a:off x="7097945" y="1489999"/>
              <a:ext cx="117867" cy="117867"/>
            </a:xfrm>
            <a:custGeom>
              <a:avLst/>
              <a:gdLst/>
              <a:ahLst/>
              <a:cxnLst/>
              <a:rect l="0" t="0" r="0" b="0"/>
              <a:pathLst>
                <a:path w="4856" h="4856" extrusionOk="0">
                  <a:moveTo>
                    <a:pt x="1" y="0"/>
                  </a:moveTo>
                  <a:lnTo>
                    <a:pt x="1" y="4856"/>
                  </a:lnTo>
                  <a:lnTo>
                    <a:pt x="4856" y="4856"/>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97" name="Shape 3597"/>
            <p:cNvSpPr/>
            <p:nvPr/>
          </p:nvSpPr>
          <p:spPr>
            <a:xfrm rot="10800000">
              <a:off x="7097945" y="1197734"/>
              <a:ext cx="117867" cy="117867"/>
            </a:xfrm>
            <a:custGeom>
              <a:avLst/>
              <a:gdLst/>
              <a:ahLst/>
              <a:cxnLst/>
              <a:rect l="0" t="0" r="0" b="0"/>
              <a:pathLst>
                <a:path w="4856" h="4856" extrusionOk="0">
                  <a:moveTo>
                    <a:pt x="1" y="0"/>
                  </a:moveTo>
                  <a:lnTo>
                    <a:pt x="1" y="4856"/>
                  </a:lnTo>
                  <a:lnTo>
                    <a:pt x="4856" y="4856"/>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98" name="Shape 3598"/>
            <p:cNvSpPr/>
            <p:nvPr/>
          </p:nvSpPr>
          <p:spPr>
            <a:xfrm rot="10800000">
              <a:off x="7097945" y="467083"/>
              <a:ext cx="117867" cy="117867"/>
            </a:xfrm>
            <a:custGeom>
              <a:avLst/>
              <a:gdLst/>
              <a:ahLst/>
              <a:cxnLst/>
              <a:rect l="0" t="0" r="0" b="0"/>
              <a:pathLst>
                <a:path w="4856" h="4856"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99" name="Shape 3599"/>
            <p:cNvSpPr/>
            <p:nvPr/>
          </p:nvSpPr>
          <p:spPr>
            <a:xfrm rot="10800000">
              <a:off x="7097945" y="174818"/>
              <a:ext cx="117867" cy="117867"/>
            </a:xfrm>
            <a:custGeom>
              <a:avLst/>
              <a:gdLst/>
              <a:ahLst/>
              <a:cxnLst/>
              <a:rect l="0" t="0" r="0" b="0"/>
              <a:pathLst>
                <a:path w="4856" h="4856" extrusionOk="0">
                  <a:moveTo>
                    <a:pt x="1" y="0"/>
                  </a:moveTo>
                  <a:lnTo>
                    <a:pt x="1" y="4856"/>
                  </a:lnTo>
                  <a:lnTo>
                    <a:pt x="4856" y="4856"/>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00" name="Shape 3600"/>
            <p:cNvSpPr/>
            <p:nvPr/>
          </p:nvSpPr>
          <p:spPr>
            <a:xfrm rot="10800000">
              <a:off x="7097945" y="28698"/>
              <a:ext cx="117867" cy="117867"/>
            </a:xfrm>
            <a:custGeom>
              <a:avLst/>
              <a:gdLst/>
              <a:ahLst/>
              <a:cxnLst/>
              <a:rect l="0" t="0" r="0" b="0"/>
              <a:pathLst>
                <a:path w="4856" h="4856"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01" name="Shape 3601"/>
            <p:cNvSpPr/>
            <p:nvPr/>
          </p:nvSpPr>
          <p:spPr>
            <a:xfrm rot="10800000">
              <a:off x="6951800" y="4851012"/>
              <a:ext cx="117892" cy="117867"/>
            </a:xfrm>
            <a:custGeom>
              <a:avLst/>
              <a:gdLst/>
              <a:ahLst/>
              <a:cxnLst/>
              <a:rect l="0" t="0" r="0" b="0"/>
              <a:pathLst>
                <a:path w="4857" h="4856" extrusionOk="0">
                  <a:moveTo>
                    <a:pt x="1" y="0"/>
                  </a:moveTo>
                  <a:lnTo>
                    <a:pt x="1" y="4856"/>
                  </a:lnTo>
                  <a:lnTo>
                    <a:pt x="4856" y="4856"/>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02" name="Shape 3602"/>
            <p:cNvSpPr/>
            <p:nvPr/>
          </p:nvSpPr>
          <p:spPr>
            <a:xfrm rot="10800000">
              <a:off x="6951800" y="4704867"/>
              <a:ext cx="117892" cy="117892"/>
            </a:xfrm>
            <a:custGeom>
              <a:avLst/>
              <a:gdLst/>
              <a:ahLst/>
              <a:cxnLst/>
              <a:rect l="0" t="0" r="0" b="0"/>
              <a:pathLst>
                <a:path w="4857" h="4857"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03" name="Shape 3603"/>
            <p:cNvSpPr/>
            <p:nvPr/>
          </p:nvSpPr>
          <p:spPr>
            <a:xfrm rot="10800000">
              <a:off x="6951800" y="4266482"/>
              <a:ext cx="117892" cy="117867"/>
            </a:xfrm>
            <a:custGeom>
              <a:avLst/>
              <a:gdLst/>
              <a:ahLst/>
              <a:cxnLst/>
              <a:rect l="0" t="0" r="0" b="0"/>
              <a:pathLst>
                <a:path w="4857"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04" name="Shape 3604"/>
            <p:cNvSpPr/>
            <p:nvPr/>
          </p:nvSpPr>
          <p:spPr>
            <a:xfrm rot="10800000">
              <a:off x="6951800" y="3974217"/>
              <a:ext cx="117892" cy="117867"/>
            </a:xfrm>
            <a:custGeom>
              <a:avLst/>
              <a:gdLst/>
              <a:ahLst/>
              <a:cxnLst/>
              <a:rect l="0" t="0" r="0" b="0"/>
              <a:pathLst>
                <a:path w="4857"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05" name="Shape 3605"/>
            <p:cNvSpPr/>
            <p:nvPr/>
          </p:nvSpPr>
          <p:spPr>
            <a:xfrm rot="10800000">
              <a:off x="6951800" y="3681951"/>
              <a:ext cx="117892" cy="117892"/>
            </a:xfrm>
            <a:custGeom>
              <a:avLst/>
              <a:gdLst/>
              <a:ahLst/>
              <a:cxnLst/>
              <a:rect l="0" t="0" r="0" b="0"/>
              <a:pathLst>
                <a:path w="4857" h="4857"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06" name="Shape 3606"/>
            <p:cNvSpPr/>
            <p:nvPr/>
          </p:nvSpPr>
          <p:spPr>
            <a:xfrm rot="10800000">
              <a:off x="6951800" y="3243566"/>
              <a:ext cx="117892" cy="117867"/>
            </a:xfrm>
            <a:custGeom>
              <a:avLst/>
              <a:gdLst/>
              <a:ahLst/>
              <a:cxnLst/>
              <a:rect l="0" t="0" r="0" b="0"/>
              <a:pathLst>
                <a:path w="4857"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07" name="Shape 3607"/>
            <p:cNvSpPr/>
            <p:nvPr/>
          </p:nvSpPr>
          <p:spPr>
            <a:xfrm rot="10800000">
              <a:off x="6951800" y="2951301"/>
              <a:ext cx="117892" cy="117867"/>
            </a:xfrm>
            <a:custGeom>
              <a:avLst/>
              <a:gdLst/>
              <a:ahLst/>
              <a:cxnLst/>
              <a:rect l="0" t="0" r="0" b="0"/>
              <a:pathLst>
                <a:path w="4857"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08" name="Shape 3608"/>
            <p:cNvSpPr/>
            <p:nvPr/>
          </p:nvSpPr>
          <p:spPr>
            <a:xfrm rot="10800000">
              <a:off x="6951800" y="2512915"/>
              <a:ext cx="117892" cy="117867"/>
            </a:xfrm>
            <a:custGeom>
              <a:avLst/>
              <a:gdLst/>
              <a:ahLst/>
              <a:cxnLst/>
              <a:rect l="0" t="0" r="0" b="0"/>
              <a:pathLst>
                <a:path w="4857" h="4856" extrusionOk="0">
                  <a:moveTo>
                    <a:pt x="1" y="0"/>
                  </a:moveTo>
                  <a:lnTo>
                    <a:pt x="1" y="4856"/>
                  </a:lnTo>
                  <a:lnTo>
                    <a:pt x="4856" y="4856"/>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09" name="Shape 3609"/>
            <p:cNvSpPr/>
            <p:nvPr/>
          </p:nvSpPr>
          <p:spPr>
            <a:xfrm rot="10800000">
              <a:off x="6951800" y="2220650"/>
              <a:ext cx="117892" cy="117867"/>
            </a:xfrm>
            <a:custGeom>
              <a:avLst/>
              <a:gdLst/>
              <a:ahLst/>
              <a:cxnLst/>
              <a:rect l="0" t="0" r="0" b="0"/>
              <a:pathLst>
                <a:path w="4857"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10" name="Shape 3610"/>
            <p:cNvSpPr/>
            <p:nvPr/>
          </p:nvSpPr>
          <p:spPr>
            <a:xfrm rot="10800000">
              <a:off x="6951800" y="2074529"/>
              <a:ext cx="117892" cy="117867"/>
            </a:xfrm>
            <a:custGeom>
              <a:avLst/>
              <a:gdLst/>
              <a:ahLst/>
              <a:cxnLst/>
              <a:rect l="0" t="0" r="0" b="0"/>
              <a:pathLst>
                <a:path w="4857" h="4856"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11" name="Shape 3611"/>
            <p:cNvSpPr/>
            <p:nvPr/>
          </p:nvSpPr>
          <p:spPr>
            <a:xfrm rot="10800000">
              <a:off x="6951800" y="1782264"/>
              <a:ext cx="117892" cy="117867"/>
            </a:xfrm>
            <a:custGeom>
              <a:avLst/>
              <a:gdLst/>
              <a:ahLst/>
              <a:cxnLst/>
              <a:rect l="0" t="0" r="0" b="0"/>
              <a:pathLst>
                <a:path w="4857" h="4856"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12" name="Shape 3612"/>
            <p:cNvSpPr/>
            <p:nvPr/>
          </p:nvSpPr>
          <p:spPr>
            <a:xfrm rot="10800000">
              <a:off x="6951800" y="1636120"/>
              <a:ext cx="117892" cy="117867"/>
            </a:xfrm>
            <a:custGeom>
              <a:avLst/>
              <a:gdLst/>
              <a:ahLst/>
              <a:cxnLst/>
              <a:rect l="0" t="0" r="0" b="0"/>
              <a:pathLst>
                <a:path w="4857"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13" name="Shape 3613"/>
            <p:cNvSpPr/>
            <p:nvPr/>
          </p:nvSpPr>
          <p:spPr>
            <a:xfrm rot="10800000">
              <a:off x="6951800" y="1489999"/>
              <a:ext cx="117892" cy="117867"/>
            </a:xfrm>
            <a:custGeom>
              <a:avLst/>
              <a:gdLst/>
              <a:ahLst/>
              <a:cxnLst/>
              <a:rect l="0" t="0" r="0" b="0"/>
              <a:pathLst>
                <a:path w="4857" h="4856" extrusionOk="0">
                  <a:moveTo>
                    <a:pt x="1" y="0"/>
                  </a:moveTo>
                  <a:lnTo>
                    <a:pt x="1" y="4856"/>
                  </a:lnTo>
                  <a:lnTo>
                    <a:pt x="4856" y="4856"/>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14" name="Shape 3614"/>
            <p:cNvSpPr/>
            <p:nvPr/>
          </p:nvSpPr>
          <p:spPr>
            <a:xfrm rot="10800000">
              <a:off x="6951800" y="1197734"/>
              <a:ext cx="117892" cy="117867"/>
            </a:xfrm>
            <a:custGeom>
              <a:avLst/>
              <a:gdLst/>
              <a:ahLst/>
              <a:cxnLst/>
              <a:rect l="0" t="0" r="0" b="0"/>
              <a:pathLst>
                <a:path w="4857" h="4856" extrusionOk="0">
                  <a:moveTo>
                    <a:pt x="1" y="0"/>
                  </a:moveTo>
                  <a:lnTo>
                    <a:pt x="1" y="4856"/>
                  </a:lnTo>
                  <a:lnTo>
                    <a:pt x="4856" y="4856"/>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15" name="Shape 3615"/>
            <p:cNvSpPr/>
            <p:nvPr/>
          </p:nvSpPr>
          <p:spPr>
            <a:xfrm rot="10800000">
              <a:off x="6951800" y="1051613"/>
              <a:ext cx="117892" cy="117867"/>
            </a:xfrm>
            <a:custGeom>
              <a:avLst/>
              <a:gdLst/>
              <a:ahLst/>
              <a:cxnLst/>
              <a:rect l="0" t="0" r="0" b="0"/>
              <a:pathLst>
                <a:path w="4857" h="4856"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16" name="Shape 3616"/>
            <p:cNvSpPr/>
            <p:nvPr/>
          </p:nvSpPr>
          <p:spPr>
            <a:xfrm rot="10800000">
              <a:off x="6951800" y="613204"/>
              <a:ext cx="117892" cy="117867"/>
            </a:xfrm>
            <a:custGeom>
              <a:avLst/>
              <a:gdLst/>
              <a:ahLst/>
              <a:cxnLst/>
              <a:rect l="0" t="0" r="0" b="0"/>
              <a:pathLst>
                <a:path w="4857"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17" name="Shape 3617"/>
            <p:cNvSpPr/>
            <p:nvPr/>
          </p:nvSpPr>
          <p:spPr>
            <a:xfrm rot="10800000">
              <a:off x="6951800" y="320938"/>
              <a:ext cx="117892" cy="117892"/>
            </a:xfrm>
            <a:custGeom>
              <a:avLst/>
              <a:gdLst/>
              <a:ahLst/>
              <a:cxnLst/>
              <a:rect l="0" t="0" r="0" b="0"/>
              <a:pathLst>
                <a:path w="4857" h="4857"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18" name="Shape 3618"/>
            <p:cNvSpPr/>
            <p:nvPr/>
          </p:nvSpPr>
          <p:spPr>
            <a:xfrm rot="10800000">
              <a:off x="6951800" y="174818"/>
              <a:ext cx="117892" cy="117867"/>
            </a:xfrm>
            <a:custGeom>
              <a:avLst/>
              <a:gdLst/>
              <a:ahLst/>
              <a:cxnLst/>
              <a:rect l="0" t="0" r="0" b="0"/>
              <a:pathLst>
                <a:path w="4857" h="4856" extrusionOk="0">
                  <a:moveTo>
                    <a:pt x="1" y="0"/>
                  </a:moveTo>
                  <a:lnTo>
                    <a:pt x="1" y="4856"/>
                  </a:lnTo>
                  <a:lnTo>
                    <a:pt x="4856" y="4856"/>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19" name="Shape 3619"/>
            <p:cNvSpPr/>
            <p:nvPr/>
          </p:nvSpPr>
          <p:spPr>
            <a:xfrm rot="10800000">
              <a:off x="6805680" y="4997133"/>
              <a:ext cx="117867" cy="117867"/>
            </a:xfrm>
            <a:custGeom>
              <a:avLst/>
              <a:gdLst/>
              <a:ahLst/>
              <a:cxnLst/>
              <a:rect l="0" t="0" r="0" b="0"/>
              <a:pathLst>
                <a:path w="4856" h="4856" extrusionOk="0">
                  <a:moveTo>
                    <a:pt x="0" y="0"/>
                  </a:moveTo>
                  <a:lnTo>
                    <a:pt x="0"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20" name="Shape 3620"/>
            <p:cNvSpPr/>
            <p:nvPr/>
          </p:nvSpPr>
          <p:spPr>
            <a:xfrm rot="10800000">
              <a:off x="6805680" y="4558747"/>
              <a:ext cx="117867" cy="117867"/>
            </a:xfrm>
            <a:custGeom>
              <a:avLst/>
              <a:gdLst/>
              <a:ahLst/>
              <a:cxnLst/>
              <a:rect l="0" t="0" r="0" b="0"/>
              <a:pathLst>
                <a:path w="4856" h="4856" extrusionOk="0">
                  <a:moveTo>
                    <a:pt x="0" y="0"/>
                  </a:moveTo>
                  <a:lnTo>
                    <a:pt x="0"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21" name="Shape 3621"/>
            <p:cNvSpPr/>
            <p:nvPr/>
          </p:nvSpPr>
          <p:spPr>
            <a:xfrm rot="10800000">
              <a:off x="6805680" y="4120361"/>
              <a:ext cx="117867" cy="117867"/>
            </a:xfrm>
            <a:custGeom>
              <a:avLst/>
              <a:gdLst/>
              <a:ahLst/>
              <a:cxnLst/>
              <a:rect l="0" t="0" r="0" b="0"/>
              <a:pathLst>
                <a:path w="4856" h="4856" extrusionOk="0">
                  <a:moveTo>
                    <a:pt x="0" y="1"/>
                  </a:moveTo>
                  <a:lnTo>
                    <a:pt x="0"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22" name="Shape 3622"/>
            <p:cNvSpPr/>
            <p:nvPr/>
          </p:nvSpPr>
          <p:spPr>
            <a:xfrm rot="10800000">
              <a:off x="6805680" y="3535831"/>
              <a:ext cx="117867" cy="117867"/>
            </a:xfrm>
            <a:custGeom>
              <a:avLst/>
              <a:gdLst/>
              <a:ahLst/>
              <a:cxnLst/>
              <a:rect l="0" t="0" r="0" b="0"/>
              <a:pathLst>
                <a:path w="4856" h="4856" extrusionOk="0">
                  <a:moveTo>
                    <a:pt x="0" y="0"/>
                  </a:moveTo>
                  <a:lnTo>
                    <a:pt x="0" y="4856"/>
                  </a:lnTo>
                  <a:lnTo>
                    <a:pt x="4856" y="4856"/>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23" name="Shape 3623"/>
            <p:cNvSpPr/>
            <p:nvPr/>
          </p:nvSpPr>
          <p:spPr>
            <a:xfrm rot="10800000">
              <a:off x="6805680" y="2951301"/>
              <a:ext cx="117867" cy="117867"/>
            </a:xfrm>
            <a:custGeom>
              <a:avLst/>
              <a:gdLst/>
              <a:ahLst/>
              <a:cxnLst/>
              <a:rect l="0" t="0" r="0" b="0"/>
              <a:pathLst>
                <a:path w="4856" h="4856" extrusionOk="0">
                  <a:moveTo>
                    <a:pt x="0" y="0"/>
                  </a:moveTo>
                  <a:lnTo>
                    <a:pt x="0"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24" name="Shape 3624"/>
            <p:cNvSpPr/>
            <p:nvPr/>
          </p:nvSpPr>
          <p:spPr>
            <a:xfrm rot="10800000">
              <a:off x="6805680" y="2220650"/>
              <a:ext cx="117867" cy="117867"/>
            </a:xfrm>
            <a:custGeom>
              <a:avLst/>
              <a:gdLst/>
              <a:ahLst/>
              <a:cxnLst/>
              <a:rect l="0" t="0" r="0" b="0"/>
              <a:pathLst>
                <a:path w="4856" h="4856" extrusionOk="0">
                  <a:moveTo>
                    <a:pt x="0" y="0"/>
                  </a:moveTo>
                  <a:lnTo>
                    <a:pt x="0"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25" name="Shape 3625"/>
            <p:cNvSpPr/>
            <p:nvPr/>
          </p:nvSpPr>
          <p:spPr>
            <a:xfrm rot="10800000">
              <a:off x="6805680" y="1051613"/>
              <a:ext cx="117867" cy="117867"/>
            </a:xfrm>
            <a:custGeom>
              <a:avLst/>
              <a:gdLst/>
              <a:ahLst/>
              <a:cxnLst/>
              <a:rect l="0" t="0" r="0" b="0"/>
              <a:pathLst>
                <a:path w="4856" h="4856" extrusionOk="0">
                  <a:moveTo>
                    <a:pt x="0" y="1"/>
                  </a:moveTo>
                  <a:lnTo>
                    <a:pt x="0"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26" name="Shape 3626"/>
            <p:cNvSpPr/>
            <p:nvPr/>
          </p:nvSpPr>
          <p:spPr>
            <a:xfrm rot="10800000">
              <a:off x="6805680" y="905469"/>
              <a:ext cx="117867" cy="117867"/>
            </a:xfrm>
            <a:custGeom>
              <a:avLst/>
              <a:gdLst/>
              <a:ahLst/>
              <a:cxnLst/>
              <a:rect l="0" t="0" r="0" b="0"/>
              <a:pathLst>
                <a:path w="4856" h="4856" extrusionOk="0">
                  <a:moveTo>
                    <a:pt x="0" y="0"/>
                  </a:moveTo>
                  <a:lnTo>
                    <a:pt x="0"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27" name="Shape 3627"/>
            <p:cNvSpPr/>
            <p:nvPr/>
          </p:nvSpPr>
          <p:spPr>
            <a:xfrm rot="10800000">
              <a:off x="6805680" y="28698"/>
              <a:ext cx="117867" cy="117867"/>
            </a:xfrm>
            <a:custGeom>
              <a:avLst/>
              <a:gdLst/>
              <a:ahLst/>
              <a:cxnLst/>
              <a:rect l="0" t="0" r="0" b="0"/>
              <a:pathLst>
                <a:path w="4856" h="4856" extrusionOk="0">
                  <a:moveTo>
                    <a:pt x="0" y="1"/>
                  </a:moveTo>
                  <a:lnTo>
                    <a:pt x="0"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28" name="Shape 3628"/>
            <p:cNvSpPr/>
            <p:nvPr/>
          </p:nvSpPr>
          <p:spPr>
            <a:xfrm rot="10800000">
              <a:off x="6659535" y="4851012"/>
              <a:ext cx="117892" cy="117867"/>
            </a:xfrm>
            <a:custGeom>
              <a:avLst/>
              <a:gdLst/>
              <a:ahLst/>
              <a:cxnLst/>
              <a:rect l="0" t="0" r="0" b="0"/>
              <a:pathLst>
                <a:path w="4857" h="4856" extrusionOk="0">
                  <a:moveTo>
                    <a:pt x="1" y="0"/>
                  </a:moveTo>
                  <a:lnTo>
                    <a:pt x="1" y="4856"/>
                  </a:lnTo>
                  <a:lnTo>
                    <a:pt x="4856" y="4856"/>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29" name="Shape 3629"/>
            <p:cNvSpPr/>
            <p:nvPr/>
          </p:nvSpPr>
          <p:spPr>
            <a:xfrm rot="10800000">
              <a:off x="6659535" y="3974217"/>
              <a:ext cx="117892" cy="117867"/>
            </a:xfrm>
            <a:custGeom>
              <a:avLst/>
              <a:gdLst/>
              <a:ahLst/>
              <a:cxnLst/>
              <a:rect l="0" t="0" r="0" b="0"/>
              <a:pathLst>
                <a:path w="4857"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30" name="Shape 3630"/>
            <p:cNvSpPr/>
            <p:nvPr/>
          </p:nvSpPr>
          <p:spPr>
            <a:xfrm rot="10800000">
              <a:off x="6659535" y="3243566"/>
              <a:ext cx="117892" cy="117867"/>
            </a:xfrm>
            <a:custGeom>
              <a:avLst/>
              <a:gdLst/>
              <a:ahLst/>
              <a:cxnLst/>
              <a:rect l="0" t="0" r="0" b="0"/>
              <a:pathLst>
                <a:path w="4857"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31" name="Shape 3631"/>
            <p:cNvSpPr/>
            <p:nvPr/>
          </p:nvSpPr>
          <p:spPr>
            <a:xfrm rot="10800000">
              <a:off x="6659535" y="2512915"/>
              <a:ext cx="117892" cy="117867"/>
            </a:xfrm>
            <a:custGeom>
              <a:avLst/>
              <a:gdLst/>
              <a:ahLst/>
              <a:cxnLst/>
              <a:rect l="0" t="0" r="0" b="0"/>
              <a:pathLst>
                <a:path w="4857" h="4856" extrusionOk="0">
                  <a:moveTo>
                    <a:pt x="1" y="0"/>
                  </a:moveTo>
                  <a:lnTo>
                    <a:pt x="1" y="4856"/>
                  </a:lnTo>
                  <a:lnTo>
                    <a:pt x="4856" y="4856"/>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32" name="Shape 3632"/>
            <p:cNvSpPr/>
            <p:nvPr/>
          </p:nvSpPr>
          <p:spPr>
            <a:xfrm rot="10800000">
              <a:off x="6659535" y="1636120"/>
              <a:ext cx="117892" cy="117867"/>
            </a:xfrm>
            <a:custGeom>
              <a:avLst/>
              <a:gdLst/>
              <a:ahLst/>
              <a:cxnLst/>
              <a:rect l="0" t="0" r="0" b="0"/>
              <a:pathLst>
                <a:path w="4857"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33" name="Shape 3633"/>
            <p:cNvSpPr/>
            <p:nvPr/>
          </p:nvSpPr>
          <p:spPr>
            <a:xfrm rot="10800000">
              <a:off x="6659535" y="905469"/>
              <a:ext cx="117892" cy="117867"/>
            </a:xfrm>
            <a:custGeom>
              <a:avLst/>
              <a:gdLst/>
              <a:ahLst/>
              <a:cxnLst/>
              <a:rect l="0" t="0" r="0" b="0"/>
              <a:pathLst>
                <a:path w="4857"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34" name="Shape 3634"/>
            <p:cNvSpPr/>
            <p:nvPr/>
          </p:nvSpPr>
          <p:spPr>
            <a:xfrm rot="10800000">
              <a:off x="6659535" y="759348"/>
              <a:ext cx="117892" cy="117867"/>
            </a:xfrm>
            <a:custGeom>
              <a:avLst/>
              <a:gdLst/>
              <a:ahLst/>
              <a:cxnLst/>
              <a:rect l="0" t="0" r="0" b="0"/>
              <a:pathLst>
                <a:path w="4857" h="4856"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35" name="Shape 3635"/>
            <p:cNvSpPr/>
            <p:nvPr/>
          </p:nvSpPr>
          <p:spPr>
            <a:xfrm rot="10800000">
              <a:off x="6659535" y="174818"/>
              <a:ext cx="117892" cy="117867"/>
            </a:xfrm>
            <a:custGeom>
              <a:avLst/>
              <a:gdLst/>
              <a:ahLst/>
              <a:cxnLst/>
              <a:rect l="0" t="0" r="0" b="0"/>
              <a:pathLst>
                <a:path w="4857" h="4856" extrusionOk="0">
                  <a:moveTo>
                    <a:pt x="1" y="0"/>
                  </a:moveTo>
                  <a:lnTo>
                    <a:pt x="1" y="4856"/>
                  </a:lnTo>
                  <a:lnTo>
                    <a:pt x="4856" y="4856"/>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36" name="Shape 3636"/>
            <p:cNvSpPr/>
            <p:nvPr/>
          </p:nvSpPr>
          <p:spPr>
            <a:xfrm rot="10800000">
              <a:off x="6513415" y="4997133"/>
              <a:ext cx="117867" cy="117867"/>
            </a:xfrm>
            <a:custGeom>
              <a:avLst/>
              <a:gdLst/>
              <a:ahLst/>
              <a:cxnLst/>
              <a:rect l="0" t="0" r="0" b="0"/>
              <a:pathLst>
                <a:path w="4856" h="4856" extrusionOk="0">
                  <a:moveTo>
                    <a:pt x="0" y="0"/>
                  </a:moveTo>
                  <a:lnTo>
                    <a:pt x="0" y="4855"/>
                  </a:lnTo>
                  <a:lnTo>
                    <a:pt x="4855" y="4855"/>
                  </a:lnTo>
                  <a:lnTo>
                    <a:pt x="4855"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37" name="Shape 3637"/>
            <p:cNvSpPr/>
            <p:nvPr/>
          </p:nvSpPr>
          <p:spPr>
            <a:xfrm rot="10800000">
              <a:off x="6513415" y="3974217"/>
              <a:ext cx="117867" cy="117867"/>
            </a:xfrm>
            <a:custGeom>
              <a:avLst/>
              <a:gdLst/>
              <a:ahLst/>
              <a:cxnLst/>
              <a:rect l="0" t="0" r="0" b="0"/>
              <a:pathLst>
                <a:path w="4856" h="4856" extrusionOk="0">
                  <a:moveTo>
                    <a:pt x="0" y="0"/>
                  </a:moveTo>
                  <a:lnTo>
                    <a:pt x="0" y="4855"/>
                  </a:lnTo>
                  <a:lnTo>
                    <a:pt x="4855" y="4855"/>
                  </a:lnTo>
                  <a:lnTo>
                    <a:pt x="4855"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38" name="Shape 3638"/>
            <p:cNvSpPr/>
            <p:nvPr/>
          </p:nvSpPr>
          <p:spPr>
            <a:xfrm rot="10800000">
              <a:off x="6513415" y="2074529"/>
              <a:ext cx="117867" cy="117867"/>
            </a:xfrm>
            <a:custGeom>
              <a:avLst/>
              <a:gdLst/>
              <a:ahLst/>
              <a:cxnLst/>
              <a:rect l="0" t="0" r="0" b="0"/>
              <a:pathLst>
                <a:path w="4856" h="4856"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39" name="Shape 3639"/>
            <p:cNvSpPr/>
            <p:nvPr/>
          </p:nvSpPr>
          <p:spPr>
            <a:xfrm rot="10800000">
              <a:off x="6513415" y="1489999"/>
              <a:ext cx="117867" cy="117867"/>
            </a:xfrm>
            <a:custGeom>
              <a:avLst/>
              <a:gdLst/>
              <a:ahLst/>
              <a:cxnLst/>
              <a:rect l="0" t="0" r="0" b="0"/>
              <a:pathLst>
                <a:path w="4856" h="4856" extrusionOk="0">
                  <a:moveTo>
                    <a:pt x="0" y="0"/>
                  </a:moveTo>
                  <a:lnTo>
                    <a:pt x="0" y="4856"/>
                  </a:lnTo>
                  <a:lnTo>
                    <a:pt x="4855" y="4856"/>
                  </a:lnTo>
                  <a:lnTo>
                    <a:pt x="4855"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40" name="Shape 3640"/>
            <p:cNvSpPr/>
            <p:nvPr/>
          </p:nvSpPr>
          <p:spPr>
            <a:xfrm rot="10800000">
              <a:off x="6513415" y="905469"/>
              <a:ext cx="117867" cy="117867"/>
            </a:xfrm>
            <a:custGeom>
              <a:avLst/>
              <a:gdLst/>
              <a:ahLst/>
              <a:cxnLst/>
              <a:rect l="0" t="0" r="0" b="0"/>
              <a:pathLst>
                <a:path w="4856" h="4856" extrusionOk="0">
                  <a:moveTo>
                    <a:pt x="0" y="0"/>
                  </a:moveTo>
                  <a:lnTo>
                    <a:pt x="0" y="4855"/>
                  </a:lnTo>
                  <a:lnTo>
                    <a:pt x="4855" y="4855"/>
                  </a:lnTo>
                  <a:lnTo>
                    <a:pt x="4855"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41" name="Shape 3641"/>
            <p:cNvSpPr/>
            <p:nvPr/>
          </p:nvSpPr>
          <p:spPr>
            <a:xfrm rot="10800000">
              <a:off x="6513415" y="174818"/>
              <a:ext cx="117867" cy="117867"/>
            </a:xfrm>
            <a:custGeom>
              <a:avLst/>
              <a:gdLst/>
              <a:ahLst/>
              <a:cxnLst/>
              <a:rect l="0" t="0" r="0" b="0"/>
              <a:pathLst>
                <a:path w="4856" h="4856" extrusionOk="0">
                  <a:moveTo>
                    <a:pt x="0" y="0"/>
                  </a:moveTo>
                  <a:lnTo>
                    <a:pt x="0" y="4856"/>
                  </a:lnTo>
                  <a:lnTo>
                    <a:pt x="4855" y="4856"/>
                  </a:lnTo>
                  <a:lnTo>
                    <a:pt x="4855"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42" name="Shape 3642"/>
            <p:cNvSpPr/>
            <p:nvPr/>
          </p:nvSpPr>
          <p:spPr>
            <a:xfrm rot="10800000">
              <a:off x="6367294" y="4558747"/>
              <a:ext cx="117867" cy="117867"/>
            </a:xfrm>
            <a:custGeom>
              <a:avLst/>
              <a:gdLst/>
              <a:ahLst/>
              <a:cxnLst/>
              <a:rect l="0" t="0" r="0" b="0"/>
              <a:pathLst>
                <a:path w="4856"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43" name="Shape 3643"/>
            <p:cNvSpPr/>
            <p:nvPr/>
          </p:nvSpPr>
          <p:spPr>
            <a:xfrm rot="10800000">
              <a:off x="6367294" y="3681951"/>
              <a:ext cx="117867" cy="117892"/>
            </a:xfrm>
            <a:custGeom>
              <a:avLst/>
              <a:gdLst/>
              <a:ahLst/>
              <a:cxnLst/>
              <a:rect l="0" t="0" r="0" b="0"/>
              <a:pathLst>
                <a:path w="4856" h="4857"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44" name="Shape 3644"/>
            <p:cNvSpPr/>
            <p:nvPr/>
          </p:nvSpPr>
          <p:spPr>
            <a:xfrm rot="10800000">
              <a:off x="6367294" y="2659036"/>
              <a:ext cx="117867" cy="117892"/>
            </a:xfrm>
            <a:custGeom>
              <a:avLst/>
              <a:gdLst/>
              <a:ahLst/>
              <a:cxnLst/>
              <a:rect l="0" t="0" r="0" b="0"/>
              <a:pathLst>
                <a:path w="4856" h="4857"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45" name="Shape 3645"/>
            <p:cNvSpPr/>
            <p:nvPr/>
          </p:nvSpPr>
          <p:spPr>
            <a:xfrm rot="10800000">
              <a:off x="7536331" y="4997133"/>
              <a:ext cx="117867" cy="117867"/>
            </a:xfrm>
            <a:custGeom>
              <a:avLst/>
              <a:gdLst/>
              <a:ahLst/>
              <a:cxnLst/>
              <a:rect l="0" t="0" r="0" b="0"/>
              <a:pathLst>
                <a:path w="4856" h="4856" extrusionOk="0">
                  <a:moveTo>
                    <a:pt x="0" y="0"/>
                  </a:moveTo>
                  <a:lnTo>
                    <a:pt x="0" y="4855"/>
                  </a:lnTo>
                  <a:lnTo>
                    <a:pt x="4855" y="4855"/>
                  </a:lnTo>
                  <a:lnTo>
                    <a:pt x="4855"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46" name="Shape 3646"/>
            <p:cNvSpPr/>
            <p:nvPr/>
          </p:nvSpPr>
          <p:spPr>
            <a:xfrm rot="10800000">
              <a:off x="7536331" y="4851012"/>
              <a:ext cx="117867" cy="117867"/>
            </a:xfrm>
            <a:custGeom>
              <a:avLst/>
              <a:gdLst/>
              <a:ahLst/>
              <a:cxnLst/>
              <a:rect l="0" t="0" r="0" b="0"/>
              <a:pathLst>
                <a:path w="4856" h="4856" extrusionOk="0">
                  <a:moveTo>
                    <a:pt x="0" y="0"/>
                  </a:moveTo>
                  <a:lnTo>
                    <a:pt x="0" y="4856"/>
                  </a:lnTo>
                  <a:lnTo>
                    <a:pt x="4855" y="4856"/>
                  </a:lnTo>
                  <a:lnTo>
                    <a:pt x="4855"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47" name="Shape 3647"/>
            <p:cNvSpPr/>
            <p:nvPr/>
          </p:nvSpPr>
          <p:spPr>
            <a:xfrm rot="10800000">
              <a:off x="7536331" y="4412627"/>
              <a:ext cx="117867" cy="117867"/>
            </a:xfrm>
            <a:custGeom>
              <a:avLst/>
              <a:gdLst/>
              <a:ahLst/>
              <a:cxnLst/>
              <a:rect l="0" t="0" r="0" b="0"/>
              <a:pathLst>
                <a:path w="4856" h="4856"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48" name="Shape 3648"/>
            <p:cNvSpPr/>
            <p:nvPr/>
          </p:nvSpPr>
          <p:spPr>
            <a:xfrm rot="10800000">
              <a:off x="7536331" y="4120361"/>
              <a:ext cx="117867" cy="117867"/>
            </a:xfrm>
            <a:custGeom>
              <a:avLst/>
              <a:gdLst/>
              <a:ahLst/>
              <a:cxnLst/>
              <a:rect l="0" t="0" r="0" b="0"/>
              <a:pathLst>
                <a:path w="4856" h="4856"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49" name="Shape 3649"/>
            <p:cNvSpPr/>
            <p:nvPr/>
          </p:nvSpPr>
          <p:spPr>
            <a:xfrm rot="10800000">
              <a:off x="7536331" y="3389711"/>
              <a:ext cx="117867" cy="117867"/>
            </a:xfrm>
            <a:custGeom>
              <a:avLst/>
              <a:gdLst/>
              <a:ahLst/>
              <a:cxnLst/>
              <a:rect l="0" t="0" r="0" b="0"/>
              <a:pathLst>
                <a:path w="4856" h="4856"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50" name="Shape 3650"/>
            <p:cNvSpPr/>
            <p:nvPr/>
          </p:nvSpPr>
          <p:spPr>
            <a:xfrm rot="10800000">
              <a:off x="7536331" y="3243566"/>
              <a:ext cx="117867" cy="117867"/>
            </a:xfrm>
            <a:custGeom>
              <a:avLst/>
              <a:gdLst/>
              <a:ahLst/>
              <a:cxnLst/>
              <a:rect l="0" t="0" r="0" b="0"/>
              <a:pathLst>
                <a:path w="4856" h="4856" extrusionOk="0">
                  <a:moveTo>
                    <a:pt x="0" y="0"/>
                  </a:moveTo>
                  <a:lnTo>
                    <a:pt x="0" y="4855"/>
                  </a:lnTo>
                  <a:lnTo>
                    <a:pt x="4855" y="4855"/>
                  </a:lnTo>
                  <a:lnTo>
                    <a:pt x="4855"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51" name="Shape 3651"/>
            <p:cNvSpPr/>
            <p:nvPr/>
          </p:nvSpPr>
          <p:spPr>
            <a:xfrm rot="10800000">
              <a:off x="7536331" y="1636120"/>
              <a:ext cx="117867" cy="117867"/>
            </a:xfrm>
            <a:custGeom>
              <a:avLst/>
              <a:gdLst/>
              <a:ahLst/>
              <a:cxnLst/>
              <a:rect l="0" t="0" r="0" b="0"/>
              <a:pathLst>
                <a:path w="4856" h="4856" extrusionOk="0">
                  <a:moveTo>
                    <a:pt x="0" y="0"/>
                  </a:moveTo>
                  <a:lnTo>
                    <a:pt x="0" y="4855"/>
                  </a:lnTo>
                  <a:lnTo>
                    <a:pt x="4855" y="4855"/>
                  </a:lnTo>
                  <a:lnTo>
                    <a:pt x="4855"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52" name="Shape 3652"/>
            <p:cNvSpPr/>
            <p:nvPr/>
          </p:nvSpPr>
          <p:spPr>
            <a:xfrm rot="10800000">
              <a:off x="7536331" y="1343854"/>
              <a:ext cx="117867" cy="117892"/>
            </a:xfrm>
            <a:custGeom>
              <a:avLst/>
              <a:gdLst/>
              <a:ahLst/>
              <a:cxnLst/>
              <a:rect l="0" t="0" r="0" b="0"/>
              <a:pathLst>
                <a:path w="4856" h="4857"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53" name="Shape 3653"/>
            <p:cNvSpPr/>
            <p:nvPr/>
          </p:nvSpPr>
          <p:spPr>
            <a:xfrm rot="10800000">
              <a:off x="7390210" y="4997133"/>
              <a:ext cx="117867" cy="117867"/>
            </a:xfrm>
            <a:custGeom>
              <a:avLst/>
              <a:gdLst/>
              <a:ahLst/>
              <a:cxnLst/>
              <a:rect l="0" t="0" r="0" b="0"/>
              <a:pathLst>
                <a:path w="4856"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54" name="Shape 3654"/>
            <p:cNvSpPr/>
            <p:nvPr/>
          </p:nvSpPr>
          <p:spPr>
            <a:xfrm rot="10800000">
              <a:off x="7390210" y="3974217"/>
              <a:ext cx="117867" cy="117867"/>
            </a:xfrm>
            <a:custGeom>
              <a:avLst/>
              <a:gdLst/>
              <a:ahLst/>
              <a:cxnLst/>
              <a:rect l="0" t="0" r="0" b="0"/>
              <a:pathLst>
                <a:path w="4856"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55" name="Shape 3655"/>
            <p:cNvSpPr/>
            <p:nvPr/>
          </p:nvSpPr>
          <p:spPr>
            <a:xfrm rot="10800000">
              <a:off x="7390210" y="3097445"/>
              <a:ext cx="117867" cy="117867"/>
            </a:xfrm>
            <a:custGeom>
              <a:avLst/>
              <a:gdLst/>
              <a:ahLst/>
              <a:cxnLst/>
              <a:rect l="0" t="0" r="0" b="0"/>
              <a:pathLst>
                <a:path w="4856" h="4856"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56" name="Shape 3656"/>
            <p:cNvSpPr/>
            <p:nvPr/>
          </p:nvSpPr>
          <p:spPr>
            <a:xfrm rot="10800000">
              <a:off x="7390210" y="1636120"/>
              <a:ext cx="117867" cy="117867"/>
            </a:xfrm>
            <a:custGeom>
              <a:avLst/>
              <a:gdLst/>
              <a:ahLst/>
              <a:cxnLst/>
              <a:rect l="0" t="0" r="0" b="0"/>
              <a:pathLst>
                <a:path w="4856"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57" name="Shape 3657"/>
            <p:cNvSpPr/>
            <p:nvPr/>
          </p:nvSpPr>
          <p:spPr>
            <a:xfrm rot="10800000">
              <a:off x="7390210" y="467083"/>
              <a:ext cx="117867" cy="117867"/>
            </a:xfrm>
            <a:custGeom>
              <a:avLst/>
              <a:gdLst/>
              <a:ahLst/>
              <a:cxnLst/>
              <a:rect l="0" t="0" r="0" b="0"/>
              <a:pathLst>
                <a:path w="4856" h="4856"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58" name="Shape 3658"/>
            <p:cNvSpPr/>
            <p:nvPr/>
          </p:nvSpPr>
          <p:spPr>
            <a:xfrm rot="10800000">
              <a:off x="7244066" y="4997133"/>
              <a:ext cx="117867" cy="117867"/>
            </a:xfrm>
            <a:custGeom>
              <a:avLst/>
              <a:gdLst/>
              <a:ahLst/>
              <a:cxnLst/>
              <a:rect l="0" t="0" r="0" b="0"/>
              <a:pathLst>
                <a:path w="4856" h="4856" extrusionOk="0">
                  <a:moveTo>
                    <a:pt x="0" y="0"/>
                  </a:moveTo>
                  <a:lnTo>
                    <a:pt x="0" y="4855"/>
                  </a:lnTo>
                  <a:lnTo>
                    <a:pt x="4855" y="4855"/>
                  </a:lnTo>
                  <a:lnTo>
                    <a:pt x="4855"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59" name="Shape 3659"/>
            <p:cNvSpPr/>
            <p:nvPr/>
          </p:nvSpPr>
          <p:spPr>
            <a:xfrm rot="10800000">
              <a:off x="7244066" y="4558747"/>
              <a:ext cx="117867" cy="117867"/>
            </a:xfrm>
            <a:custGeom>
              <a:avLst/>
              <a:gdLst/>
              <a:ahLst/>
              <a:cxnLst/>
              <a:rect l="0" t="0" r="0" b="0"/>
              <a:pathLst>
                <a:path w="4856" h="4856" extrusionOk="0">
                  <a:moveTo>
                    <a:pt x="0" y="0"/>
                  </a:moveTo>
                  <a:lnTo>
                    <a:pt x="0" y="4855"/>
                  </a:lnTo>
                  <a:lnTo>
                    <a:pt x="4855" y="4855"/>
                  </a:lnTo>
                  <a:lnTo>
                    <a:pt x="4855"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60" name="Shape 3660"/>
            <p:cNvSpPr/>
            <p:nvPr/>
          </p:nvSpPr>
          <p:spPr>
            <a:xfrm rot="10800000">
              <a:off x="7244066" y="2951301"/>
              <a:ext cx="117867" cy="117867"/>
            </a:xfrm>
            <a:custGeom>
              <a:avLst/>
              <a:gdLst/>
              <a:ahLst/>
              <a:cxnLst/>
              <a:rect l="0" t="0" r="0" b="0"/>
              <a:pathLst>
                <a:path w="4856" h="4856" extrusionOk="0">
                  <a:moveTo>
                    <a:pt x="0" y="0"/>
                  </a:moveTo>
                  <a:lnTo>
                    <a:pt x="0" y="4855"/>
                  </a:lnTo>
                  <a:lnTo>
                    <a:pt x="4855" y="4855"/>
                  </a:lnTo>
                  <a:lnTo>
                    <a:pt x="4855"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61" name="Shape 3661"/>
            <p:cNvSpPr/>
            <p:nvPr/>
          </p:nvSpPr>
          <p:spPr>
            <a:xfrm rot="10800000">
              <a:off x="7244066" y="2074529"/>
              <a:ext cx="117867" cy="117867"/>
            </a:xfrm>
            <a:custGeom>
              <a:avLst/>
              <a:gdLst/>
              <a:ahLst/>
              <a:cxnLst/>
              <a:rect l="0" t="0" r="0" b="0"/>
              <a:pathLst>
                <a:path w="4856" h="4856"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62" name="Shape 3662"/>
            <p:cNvSpPr/>
            <p:nvPr/>
          </p:nvSpPr>
          <p:spPr>
            <a:xfrm rot="10800000">
              <a:off x="7244066" y="1636120"/>
              <a:ext cx="117867" cy="117867"/>
            </a:xfrm>
            <a:custGeom>
              <a:avLst/>
              <a:gdLst/>
              <a:ahLst/>
              <a:cxnLst/>
              <a:rect l="0" t="0" r="0" b="0"/>
              <a:pathLst>
                <a:path w="4856" h="4856" extrusionOk="0">
                  <a:moveTo>
                    <a:pt x="0" y="0"/>
                  </a:moveTo>
                  <a:lnTo>
                    <a:pt x="0" y="4855"/>
                  </a:lnTo>
                  <a:lnTo>
                    <a:pt x="4855" y="4855"/>
                  </a:lnTo>
                  <a:lnTo>
                    <a:pt x="4855"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63" name="Shape 3663"/>
            <p:cNvSpPr/>
            <p:nvPr/>
          </p:nvSpPr>
          <p:spPr>
            <a:xfrm rot="10800000">
              <a:off x="7097945" y="1051613"/>
              <a:ext cx="117867" cy="117867"/>
            </a:xfrm>
            <a:custGeom>
              <a:avLst/>
              <a:gdLst/>
              <a:ahLst/>
              <a:cxnLst/>
              <a:rect l="0" t="0" r="0" b="0"/>
              <a:pathLst>
                <a:path w="4856" h="4856"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64" name="Shape 3664"/>
            <p:cNvSpPr/>
            <p:nvPr/>
          </p:nvSpPr>
          <p:spPr>
            <a:xfrm rot="10800000">
              <a:off x="6951800" y="3828096"/>
              <a:ext cx="117892" cy="117867"/>
            </a:xfrm>
            <a:custGeom>
              <a:avLst/>
              <a:gdLst/>
              <a:ahLst/>
              <a:cxnLst/>
              <a:rect l="0" t="0" r="0" b="0"/>
              <a:pathLst>
                <a:path w="4857" h="4856" extrusionOk="0">
                  <a:moveTo>
                    <a:pt x="1" y="0"/>
                  </a:moveTo>
                  <a:lnTo>
                    <a:pt x="1" y="4856"/>
                  </a:lnTo>
                  <a:lnTo>
                    <a:pt x="4856" y="4856"/>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65" name="Shape 3665"/>
            <p:cNvSpPr/>
            <p:nvPr/>
          </p:nvSpPr>
          <p:spPr>
            <a:xfrm rot="10800000">
              <a:off x="6951800" y="2659036"/>
              <a:ext cx="117892" cy="117892"/>
            </a:xfrm>
            <a:custGeom>
              <a:avLst/>
              <a:gdLst/>
              <a:ahLst/>
              <a:cxnLst/>
              <a:rect l="0" t="0" r="0" b="0"/>
              <a:pathLst>
                <a:path w="4857" h="4857"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66" name="Shape 3666"/>
            <p:cNvSpPr/>
            <p:nvPr/>
          </p:nvSpPr>
          <p:spPr>
            <a:xfrm rot="10800000">
              <a:off x="6805680" y="320938"/>
              <a:ext cx="117867" cy="117892"/>
            </a:xfrm>
            <a:custGeom>
              <a:avLst/>
              <a:gdLst/>
              <a:ahLst/>
              <a:cxnLst/>
              <a:rect l="0" t="0" r="0" b="0"/>
              <a:pathLst>
                <a:path w="4856" h="4857" extrusionOk="0">
                  <a:moveTo>
                    <a:pt x="0" y="1"/>
                  </a:moveTo>
                  <a:lnTo>
                    <a:pt x="0"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67" name="Shape 3667"/>
            <p:cNvSpPr/>
            <p:nvPr/>
          </p:nvSpPr>
          <p:spPr>
            <a:xfrm rot="10800000">
              <a:off x="6513415" y="2805180"/>
              <a:ext cx="117867" cy="117867"/>
            </a:xfrm>
            <a:custGeom>
              <a:avLst/>
              <a:gdLst/>
              <a:ahLst/>
              <a:cxnLst/>
              <a:rect l="0" t="0" r="0" b="0"/>
              <a:pathLst>
                <a:path w="4856" h="4856"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68" name="Shape 3668"/>
            <p:cNvSpPr/>
            <p:nvPr/>
          </p:nvSpPr>
          <p:spPr>
            <a:xfrm rot="10800000">
              <a:off x="6367294" y="467083"/>
              <a:ext cx="117867" cy="117867"/>
            </a:xfrm>
            <a:custGeom>
              <a:avLst/>
              <a:gdLst/>
              <a:ahLst/>
              <a:cxnLst/>
              <a:rect l="0" t="0" r="0" b="0"/>
              <a:pathLst>
                <a:path w="4856" h="4856"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3669" name="Shape 3669"/>
          <p:cNvGrpSpPr/>
          <p:nvPr/>
        </p:nvGrpSpPr>
        <p:grpSpPr>
          <a:xfrm rot="10800000">
            <a:off x="28739" y="28698"/>
            <a:ext cx="1286904" cy="5086302"/>
            <a:chOff x="6367294" y="28698"/>
            <a:chExt cx="1286904" cy="5086302"/>
          </a:xfrm>
        </p:grpSpPr>
        <p:sp>
          <p:nvSpPr>
            <p:cNvPr id="3670" name="Shape 3670"/>
            <p:cNvSpPr/>
            <p:nvPr/>
          </p:nvSpPr>
          <p:spPr>
            <a:xfrm rot="10800000">
              <a:off x="7536331" y="613204"/>
              <a:ext cx="117867" cy="117867"/>
            </a:xfrm>
            <a:custGeom>
              <a:avLst/>
              <a:gdLst/>
              <a:ahLst/>
              <a:cxnLst/>
              <a:rect l="0" t="0" r="0" b="0"/>
              <a:pathLst>
                <a:path w="4856" h="4856" extrusionOk="0">
                  <a:moveTo>
                    <a:pt x="0" y="0"/>
                  </a:moveTo>
                  <a:lnTo>
                    <a:pt x="0" y="4855"/>
                  </a:lnTo>
                  <a:lnTo>
                    <a:pt x="4855" y="4855"/>
                  </a:lnTo>
                  <a:lnTo>
                    <a:pt x="4855"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71" name="Shape 3671"/>
            <p:cNvSpPr/>
            <p:nvPr/>
          </p:nvSpPr>
          <p:spPr>
            <a:xfrm rot="10800000">
              <a:off x="7244066" y="2659036"/>
              <a:ext cx="117867" cy="117892"/>
            </a:xfrm>
            <a:custGeom>
              <a:avLst/>
              <a:gdLst/>
              <a:ahLst/>
              <a:cxnLst/>
              <a:rect l="0" t="0" r="0" b="0"/>
              <a:pathLst>
                <a:path w="4856" h="4857"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72" name="Shape 3672"/>
            <p:cNvSpPr/>
            <p:nvPr/>
          </p:nvSpPr>
          <p:spPr>
            <a:xfrm rot="10800000">
              <a:off x="7244066" y="174818"/>
              <a:ext cx="117867" cy="117867"/>
            </a:xfrm>
            <a:custGeom>
              <a:avLst/>
              <a:gdLst/>
              <a:ahLst/>
              <a:cxnLst/>
              <a:rect l="0" t="0" r="0" b="0"/>
              <a:pathLst>
                <a:path w="4856" h="4856" extrusionOk="0">
                  <a:moveTo>
                    <a:pt x="0" y="0"/>
                  </a:moveTo>
                  <a:lnTo>
                    <a:pt x="0" y="4856"/>
                  </a:lnTo>
                  <a:lnTo>
                    <a:pt x="4855" y="4856"/>
                  </a:lnTo>
                  <a:lnTo>
                    <a:pt x="4855"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73" name="Shape 3673"/>
            <p:cNvSpPr/>
            <p:nvPr/>
          </p:nvSpPr>
          <p:spPr>
            <a:xfrm rot="10800000">
              <a:off x="6659535" y="4266482"/>
              <a:ext cx="117892" cy="117867"/>
            </a:xfrm>
            <a:custGeom>
              <a:avLst/>
              <a:gdLst/>
              <a:ahLst/>
              <a:cxnLst/>
              <a:rect l="0" t="0" r="0" b="0"/>
              <a:pathLst>
                <a:path w="4857"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74" name="Shape 3674"/>
            <p:cNvSpPr/>
            <p:nvPr/>
          </p:nvSpPr>
          <p:spPr>
            <a:xfrm rot="10800000">
              <a:off x="7536331" y="4704867"/>
              <a:ext cx="117867" cy="117892"/>
            </a:xfrm>
            <a:custGeom>
              <a:avLst/>
              <a:gdLst/>
              <a:ahLst/>
              <a:cxnLst/>
              <a:rect l="0" t="0" r="0" b="0"/>
              <a:pathLst>
                <a:path w="4856" h="4857"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75" name="Shape 3675"/>
            <p:cNvSpPr/>
            <p:nvPr/>
          </p:nvSpPr>
          <p:spPr>
            <a:xfrm rot="10800000">
              <a:off x="7536331" y="4558747"/>
              <a:ext cx="117867" cy="117867"/>
            </a:xfrm>
            <a:custGeom>
              <a:avLst/>
              <a:gdLst/>
              <a:ahLst/>
              <a:cxnLst/>
              <a:rect l="0" t="0" r="0" b="0"/>
              <a:pathLst>
                <a:path w="4856" h="4856" extrusionOk="0">
                  <a:moveTo>
                    <a:pt x="0" y="0"/>
                  </a:moveTo>
                  <a:lnTo>
                    <a:pt x="0" y="4855"/>
                  </a:lnTo>
                  <a:lnTo>
                    <a:pt x="4855" y="4855"/>
                  </a:lnTo>
                  <a:lnTo>
                    <a:pt x="4855"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76" name="Shape 3676"/>
            <p:cNvSpPr/>
            <p:nvPr/>
          </p:nvSpPr>
          <p:spPr>
            <a:xfrm rot="10800000">
              <a:off x="7536331" y="4266482"/>
              <a:ext cx="117867" cy="117867"/>
            </a:xfrm>
            <a:custGeom>
              <a:avLst/>
              <a:gdLst/>
              <a:ahLst/>
              <a:cxnLst/>
              <a:rect l="0" t="0" r="0" b="0"/>
              <a:pathLst>
                <a:path w="4856" h="4856" extrusionOk="0">
                  <a:moveTo>
                    <a:pt x="0" y="0"/>
                  </a:moveTo>
                  <a:lnTo>
                    <a:pt x="0" y="4855"/>
                  </a:lnTo>
                  <a:lnTo>
                    <a:pt x="4855" y="4855"/>
                  </a:lnTo>
                  <a:lnTo>
                    <a:pt x="4855"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77" name="Shape 3677"/>
            <p:cNvSpPr/>
            <p:nvPr/>
          </p:nvSpPr>
          <p:spPr>
            <a:xfrm rot="10800000">
              <a:off x="7536331" y="3974217"/>
              <a:ext cx="117867" cy="117867"/>
            </a:xfrm>
            <a:custGeom>
              <a:avLst/>
              <a:gdLst/>
              <a:ahLst/>
              <a:cxnLst/>
              <a:rect l="0" t="0" r="0" b="0"/>
              <a:pathLst>
                <a:path w="4856" h="4856" extrusionOk="0">
                  <a:moveTo>
                    <a:pt x="0" y="0"/>
                  </a:moveTo>
                  <a:lnTo>
                    <a:pt x="0" y="4855"/>
                  </a:lnTo>
                  <a:lnTo>
                    <a:pt x="4855" y="4855"/>
                  </a:lnTo>
                  <a:lnTo>
                    <a:pt x="4855"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78" name="Shape 3678"/>
            <p:cNvSpPr/>
            <p:nvPr/>
          </p:nvSpPr>
          <p:spPr>
            <a:xfrm rot="10800000">
              <a:off x="7536331" y="3828096"/>
              <a:ext cx="117867" cy="117867"/>
            </a:xfrm>
            <a:custGeom>
              <a:avLst/>
              <a:gdLst/>
              <a:ahLst/>
              <a:cxnLst/>
              <a:rect l="0" t="0" r="0" b="0"/>
              <a:pathLst>
                <a:path w="4856" h="4856" extrusionOk="0">
                  <a:moveTo>
                    <a:pt x="0" y="0"/>
                  </a:moveTo>
                  <a:lnTo>
                    <a:pt x="0" y="4856"/>
                  </a:lnTo>
                  <a:lnTo>
                    <a:pt x="4855" y="4856"/>
                  </a:lnTo>
                  <a:lnTo>
                    <a:pt x="4855"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79" name="Shape 3679"/>
            <p:cNvSpPr/>
            <p:nvPr/>
          </p:nvSpPr>
          <p:spPr>
            <a:xfrm rot="10800000">
              <a:off x="7536331" y="3681951"/>
              <a:ext cx="117867" cy="117892"/>
            </a:xfrm>
            <a:custGeom>
              <a:avLst/>
              <a:gdLst/>
              <a:ahLst/>
              <a:cxnLst/>
              <a:rect l="0" t="0" r="0" b="0"/>
              <a:pathLst>
                <a:path w="4856" h="4857"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80" name="Shape 3680"/>
            <p:cNvSpPr/>
            <p:nvPr/>
          </p:nvSpPr>
          <p:spPr>
            <a:xfrm rot="10800000">
              <a:off x="7536331" y="3535831"/>
              <a:ext cx="117867" cy="117867"/>
            </a:xfrm>
            <a:custGeom>
              <a:avLst/>
              <a:gdLst/>
              <a:ahLst/>
              <a:cxnLst/>
              <a:rect l="0" t="0" r="0" b="0"/>
              <a:pathLst>
                <a:path w="4856" h="4856" extrusionOk="0">
                  <a:moveTo>
                    <a:pt x="0" y="0"/>
                  </a:moveTo>
                  <a:lnTo>
                    <a:pt x="0" y="4856"/>
                  </a:lnTo>
                  <a:lnTo>
                    <a:pt x="4855" y="4856"/>
                  </a:lnTo>
                  <a:lnTo>
                    <a:pt x="4855"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81" name="Shape 3681"/>
            <p:cNvSpPr/>
            <p:nvPr/>
          </p:nvSpPr>
          <p:spPr>
            <a:xfrm rot="10800000">
              <a:off x="7536331" y="3097445"/>
              <a:ext cx="117867" cy="117867"/>
            </a:xfrm>
            <a:custGeom>
              <a:avLst/>
              <a:gdLst/>
              <a:ahLst/>
              <a:cxnLst/>
              <a:rect l="0" t="0" r="0" b="0"/>
              <a:pathLst>
                <a:path w="4856" h="4856"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82" name="Shape 3682"/>
            <p:cNvSpPr/>
            <p:nvPr/>
          </p:nvSpPr>
          <p:spPr>
            <a:xfrm rot="10800000">
              <a:off x="7536331" y="2951301"/>
              <a:ext cx="117867" cy="117867"/>
            </a:xfrm>
            <a:custGeom>
              <a:avLst/>
              <a:gdLst/>
              <a:ahLst/>
              <a:cxnLst/>
              <a:rect l="0" t="0" r="0" b="0"/>
              <a:pathLst>
                <a:path w="4856" h="4856" extrusionOk="0">
                  <a:moveTo>
                    <a:pt x="0" y="0"/>
                  </a:moveTo>
                  <a:lnTo>
                    <a:pt x="0" y="4855"/>
                  </a:lnTo>
                  <a:lnTo>
                    <a:pt x="4855" y="4855"/>
                  </a:lnTo>
                  <a:lnTo>
                    <a:pt x="4855"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83" name="Shape 3683"/>
            <p:cNvSpPr/>
            <p:nvPr/>
          </p:nvSpPr>
          <p:spPr>
            <a:xfrm rot="10800000">
              <a:off x="7536331" y="2805180"/>
              <a:ext cx="117867" cy="117867"/>
            </a:xfrm>
            <a:custGeom>
              <a:avLst/>
              <a:gdLst/>
              <a:ahLst/>
              <a:cxnLst/>
              <a:rect l="0" t="0" r="0" b="0"/>
              <a:pathLst>
                <a:path w="4856" h="4856"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84" name="Shape 3684"/>
            <p:cNvSpPr/>
            <p:nvPr/>
          </p:nvSpPr>
          <p:spPr>
            <a:xfrm rot="10800000">
              <a:off x="7536331" y="2659036"/>
              <a:ext cx="117867" cy="117892"/>
            </a:xfrm>
            <a:custGeom>
              <a:avLst/>
              <a:gdLst/>
              <a:ahLst/>
              <a:cxnLst/>
              <a:rect l="0" t="0" r="0" b="0"/>
              <a:pathLst>
                <a:path w="4856" h="4857"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85" name="Shape 3685"/>
            <p:cNvSpPr/>
            <p:nvPr/>
          </p:nvSpPr>
          <p:spPr>
            <a:xfrm rot="10800000">
              <a:off x="7536331" y="2512915"/>
              <a:ext cx="117867" cy="117867"/>
            </a:xfrm>
            <a:custGeom>
              <a:avLst/>
              <a:gdLst/>
              <a:ahLst/>
              <a:cxnLst/>
              <a:rect l="0" t="0" r="0" b="0"/>
              <a:pathLst>
                <a:path w="4856" h="4856" extrusionOk="0">
                  <a:moveTo>
                    <a:pt x="0" y="0"/>
                  </a:moveTo>
                  <a:lnTo>
                    <a:pt x="0" y="4856"/>
                  </a:lnTo>
                  <a:lnTo>
                    <a:pt x="4855" y="4856"/>
                  </a:lnTo>
                  <a:lnTo>
                    <a:pt x="4855"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86" name="Shape 3686"/>
            <p:cNvSpPr/>
            <p:nvPr/>
          </p:nvSpPr>
          <p:spPr>
            <a:xfrm rot="10800000">
              <a:off x="7536331" y="2366770"/>
              <a:ext cx="117867" cy="117892"/>
            </a:xfrm>
            <a:custGeom>
              <a:avLst/>
              <a:gdLst/>
              <a:ahLst/>
              <a:cxnLst/>
              <a:rect l="0" t="0" r="0" b="0"/>
              <a:pathLst>
                <a:path w="4856" h="4857"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87" name="Shape 3687"/>
            <p:cNvSpPr/>
            <p:nvPr/>
          </p:nvSpPr>
          <p:spPr>
            <a:xfrm rot="10800000">
              <a:off x="7536331" y="2220650"/>
              <a:ext cx="117867" cy="117867"/>
            </a:xfrm>
            <a:custGeom>
              <a:avLst/>
              <a:gdLst/>
              <a:ahLst/>
              <a:cxnLst/>
              <a:rect l="0" t="0" r="0" b="0"/>
              <a:pathLst>
                <a:path w="4856" h="4856" extrusionOk="0">
                  <a:moveTo>
                    <a:pt x="0" y="0"/>
                  </a:moveTo>
                  <a:lnTo>
                    <a:pt x="0" y="4855"/>
                  </a:lnTo>
                  <a:lnTo>
                    <a:pt x="4855" y="4855"/>
                  </a:lnTo>
                  <a:lnTo>
                    <a:pt x="4855"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88" name="Shape 3688"/>
            <p:cNvSpPr/>
            <p:nvPr/>
          </p:nvSpPr>
          <p:spPr>
            <a:xfrm rot="10800000">
              <a:off x="7536331" y="2074529"/>
              <a:ext cx="117867" cy="117867"/>
            </a:xfrm>
            <a:custGeom>
              <a:avLst/>
              <a:gdLst/>
              <a:ahLst/>
              <a:cxnLst/>
              <a:rect l="0" t="0" r="0" b="0"/>
              <a:pathLst>
                <a:path w="4856" h="4856"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89" name="Shape 3689"/>
            <p:cNvSpPr/>
            <p:nvPr/>
          </p:nvSpPr>
          <p:spPr>
            <a:xfrm rot="10800000">
              <a:off x="7536331" y="1928385"/>
              <a:ext cx="117867" cy="117867"/>
            </a:xfrm>
            <a:custGeom>
              <a:avLst/>
              <a:gdLst/>
              <a:ahLst/>
              <a:cxnLst/>
              <a:rect l="0" t="0" r="0" b="0"/>
              <a:pathLst>
                <a:path w="4856" h="4856" extrusionOk="0">
                  <a:moveTo>
                    <a:pt x="0" y="0"/>
                  </a:moveTo>
                  <a:lnTo>
                    <a:pt x="0" y="4855"/>
                  </a:lnTo>
                  <a:lnTo>
                    <a:pt x="4855" y="4855"/>
                  </a:lnTo>
                  <a:lnTo>
                    <a:pt x="4855"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90" name="Shape 3690"/>
            <p:cNvSpPr/>
            <p:nvPr/>
          </p:nvSpPr>
          <p:spPr>
            <a:xfrm rot="10800000">
              <a:off x="7536331" y="1782264"/>
              <a:ext cx="117867" cy="117867"/>
            </a:xfrm>
            <a:custGeom>
              <a:avLst/>
              <a:gdLst/>
              <a:ahLst/>
              <a:cxnLst/>
              <a:rect l="0" t="0" r="0" b="0"/>
              <a:pathLst>
                <a:path w="4856" h="4856"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91" name="Shape 3691"/>
            <p:cNvSpPr/>
            <p:nvPr/>
          </p:nvSpPr>
          <p:spPr>
            <a:xfrm rot="10800000">
              <a:off x="7536331" y="1489999"/>
              <a:ext cx="117867" cy="117867"/>
            </a:xfrm>
            <a:custGeom>
              <a:avLst/>
              <a:gdLst/>
              <a:ahLst/>
              <a:cxnLst/>
              <a:rect l="0" t="0" r="0" b="0"/>
              <a:pathLst>
                <a:path w="4856" h="4856" extrusionOk="0">
                  <a:moveTo>
                    <a:pt x="0" y="0"/>
                  </a:moveTo>
                  <a:lnTo>
                    <a:pt x="0" y="4856"/>
                  </a:lnTo>
                  <a:lnTo>
                    <a:pt x="4855" y="4856"/>
                  </a:lnTo>
                  <a:lnTo>
                    <a:pt x="4855"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92" name="Shape 3692"/>
            <p:cNvSpPr/>
            <p:nvPr/>
          </p:nvSpPr>
          <p:spPr>
            <a:xfrm rot="10800000">
              <a:off x="7536331" y="1197734"/>
              <a:ext cx="117867" cy="117867"/>
            </a:xfrm>
            <a:custGeom>
              <a:avLst/>
              <a:gdLst/>
              <a:ahLst/>
              <a:cxnLst/>
              <a:rect l="0" t="0" r="0" b="0"/>
              <a:pathLst>
                <a:path w="4856" h="4856" extrusionOk="0">
                  <a:moveTo>
                    <a:pt x="0" y="0"/>
                  </a:moveTo>
                  <a:lnTo>
                    <a:pt x="0" y="4856"/>
                  </a:lnTo>
                  <a:lnTo>
                    <a:pt x="4855" y="4856"/>
                  </a:lnTo>
                  <a:lnTo>
                    <a:pt x="4855"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93" name="Shape 3693"/>
            <p:cNvSpPr/>
            <p:nvPr/>
          </p:nvSpPr>
          <p:spPr>
            <a:xfrm rot="10800000">
              <a:off x="7536331" y="1051613"/>
              <a:ext cx="117867" cy="117867"/>
            </a:xfrm>
            <a:custGeom>
              <a:avLst/>
              <a:gdLst/>
              <a:ahLst/>
              <a:cxnLst/>
              <a:rect l="0" t="0" r="0" b="0"/>
              <a:pathLst>
                <a:path w="4856" h="4856"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94" name="Shape 3694"/>
            <p:cNvSpPr/>
            <p:nvPr/>
          </p:nvSpPr>
          <p:spPr>
            <a:xfrm rot="10800000">
              <a:off x="7536331" y="905469"/>
              <a:ext cx="117867" cy="117867"/>
            </a:xfrm>
            <a:custGeom>
              <a:avLst/>
              <a:gdLst/>
              <a:ahLst/>
              <a:cxnLst/>
              <a:rect l="0" t="0" r="0" b="0"/>
              <a:pathLst>
                <a:path w="4856" h="4856" extrusionOk="0">
                  <a:moveTo>
                    <a:pt x="0" y="0"/>
                  </a:moveTo>
                  <a:lnTo>
                    <a:pt x="0" y="4855"/>
                  </a:lnTo>
                  <a:lnTo>
                    <a:pt x="4855" y="4855"/>
                  </a:lnTo>
                  <a:lnTo>
                    <a:pt x="4855"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95" name="Shape 3695"/>
            <p:cNvSpPr/>
            <p:nvPr/>
          </p:nvSpPr>
          <p:spPr>
            <a:xfrm rot="10800000">
              <a:off x="7536331" y="759348"/>
              <a:ext cx="117867" cy="117867"/>
            </a:xfrm>
            <a:custGeom>
              <a:avLst/>
              <a:gdLst/>
              <a:ahLst/>
              <a:cxnLst/>
              <a:rect l="0" t="0" r="0" b="0"/>
              <a:pathLst>
                <a:path w="4856" h="4856"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96" name="Shape 3696"/>
            <p:cNvSpPr/>
            <p:nvPr/>
          </p:nvSpPr>
          <p:spPr>
            <a:xfrm rot="10800000">
              <a:off x="7536331" y="467083"/>
              <a:ext cx="117867" cy="117867"/>
            </a:xfrm>
            <a:custGeom>
              <a:avLst/>
              <a:gdLst/>
              <a:ahLst/>
              <a:cxnLst/>
              <a:rect l="0" t="0" r="0" b="0"/>
              <a:pathLst>
                <a:path w="4856" h="4856"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97" name="Shape 3697"/>
            <p:cNvSpPr/>
            <p:nvPr/>
          </p:nvSpPr>
          <p:spPr>
            <a:xfrm rot="10800000">
              <a:off x="7536331" y="320938"/>
              <a:ext cx="117867" cy="117892"/>
            </a:xfrm>
            <a:custGeom>
              <a:avLst/>
              <a:gdLst/>
              <a:ahLst/>
              <a:cxnLst/>
              <a:rect l="0" t="0" r="0" b="0"/>
              <a:pathLst>
                <a:path w="4856" h="4857"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98" name="Shape 3698"/>
            <p:cNvSpPr/>
            <p:nvPr/>
          </p:nvSpPr>
          <p:spPr>
            <a:xfrm rot="10800000">
              <a:off x="7536331" y="174818"/>
              <a:ext cx="117867" cy="117867"/>
            </a:xfrm>
            <a:custGeom>
              <a:avLst/>
              <a:gdLst/>
              <a:ahLst/>
              <a:cxnLst/>
              <a:rect l="0" t="0" r="0" b="0"/>
              <a:pathLst>
                <a:path w="4856" h="4856" extrusionOk="0">
                  <a:moveTo>
                    <a:pt x="0" y="0"/>
                  </a:moveTo>
                  <a:lnTo>
                    <a:pt x="0" y="4856"/>
                  </a:lnTo>
                  <a:lnTo>
                    <a:pt x="4855" y="4856"/>
                  </a:lnTo>
                  <a:lnTo>
                    <a:pt x="4855"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99" name="Shape 3699"/>
            <p:cNvSpPr/>
            <p:nvPr/>
          </p:nvSpPr>
          <p:spPr>
            <a:xfrm rot="10800000">
              <a:off x="7536331" y="28698"/>
              <a:ext cx="117867" cy="117867"/>
            </a:xfrm>
            <a:custGeom>
              <a:avLst/>
              <a:gdLst/>
              <a:ahLst/>
              <a:cxnLst/>
              <a:rect l="0" t="0" r="0" b="0"/>
              <a:pathLst>
                <a:path w="4856" h="4856"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00" name="Shape 3700"/>
            <p:cNvSpPr/>
            <p:nvPr/>
          </p:nvSpPr>
          <p:spPr>
            <a:xfrm rot="10800000">
              <a:off x="7390210" y="4851012"/>
              <a:ext cx="117867" cy="117867"/>
            </a:xfrm>
            <a:custGeom>
              <a:avLst/>
              <a:gdLst/>
              <a:ahLst/>
              <a:cxnLst/>
              <a:rect l="0" t="0" r="0" b="0"/>
              <a:pathLst>
                <a:path w="4856" h="4856" extrusionOk="0">
                  <a:moveTo>
                    <a:pt x="1" y="0"/>
                  </a:moveTo>
                  <a:lnTo>
                    <a:pt x="1" y="4856"/>
                  </a:lnTo>
                  <a:lnTo>
                    <a:pt x="4856" y="4856"/>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01" name="Shape 3701"/>
            <p:cNvSpPr/>
            <p:nvPr/>
          </p:nvSpPr>
          <p:spPr>
            <a:xfrm rot="10800000">
              <a:off x="7390210" y="4558747"/>
              <a:ext cx="117867" cy="117867"/>
            </a:xfrm>
            <a:custGeom>
              <a:avLst/>
              <a:gdLst/>
              <a:ahLst/>
              <a:cxnLst/>
              <a:rect l="0" t="0" r="0" b="0"/>
              <a:pathLst>
                <a:path w="4856"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02" name="Shape 3702"/>
            <p:cNvSpPr/>
            <p:nvPr/>
          </p:nvSpPr>
          <p:spPr>
            <a:xfrm rot="10800000">
              <a:off x="7390210" y="4412627"/>
              <a:ext cx="117867" cy="117867"/>
            </a:xfrm>
            <a:custGeom>
              <a:avLst/>
              <a:gdLst/>
              <a:ahLst/>
              <a:cxnLst/>
              <a:rect l="0" t="0" r="0" b="0"/>
              <a:pathLst>
                <a:path w="4856" h="4856"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03" name="Shape 3703"/>
            <p:cNvSpPr/>
            <p:nvPr/>
          </p:nvSpPr>
          <p:spPr>
            <a:xfrm rot="10800000">
              <a:off x="7390210" y="4266482"/>
              <a:ext cx="117867" cy="117867"/>
            </a:xfrm>
            <a:custGeom>
              <a:avLst/>
              <a:gdLst/>
              <a:ahLst/>
              <a:cxnLst/>
              <a:rect l="0" t="0" r="0" b="0"/>
              <a:pathLst>
                <a:path w="4856"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04" name="Shape 3704"/>
            <p:cNvSpPr/>
            <p:nvPr/>
          </p:nvSpPr>
          <p:spPr>
            <a:xfrm rot="10800000">
              <a:off x="7390210" y="4120361"/>
              <a:ext cx="117867" cy="117867"/>
            </a:xfrm>
            <a:custGeom>
              <a:avLst/>
              <a:gdLst/>
              <a:ahLst/>
              <a:cxnLst/>
              <a:rect l="0" t="0" r="0" b="0"/>
              <a:pathLst>
                <a:path w="4856" h="4856"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05" name="Shape 3705"/>
            <p:cNvSpPr/>
            <p:nvPr/>
          </p:nvSpPr>
          <p:spPr>
            <a:xfrm rot="10800000">
              <a:off x="7390210" y="3828096"/>
              <a:ext cx="117867" cy="117867"/>
            </a:xfrm>
            <a:custGeom>
              <a:avLst/>
              <a:gdLst/>
              <a:ahLst/>
              <a:cxnLst/>
              <a:rect l="0" t="0" r="0" b="0"/>
              <a:pathLst>
                <a:path w="4856" h="4856" extrusionOk="0">
                  <a:moveTo>
                    <a:pt x="1" y="0"/>
                  </a:moveTo>
                  <a:lnTo>
                    <a:pt x="1" y="4856"/>
                  </a:lnTo>
                  <a:lnTo>
                    <a:pt x="4856" y="4856"/>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06" name="Shape 3706"/>
            <p:cNvSpPr/>
            <p:nvPr/>
          </p:nvSpPr>
          <p:spPr>
            <a:xfrm rot="10800000">
              <a:off x="7390210" y="3535831"/>
              <a:ext cx="117867" cy="117867"/>
            </a:xfrm>
            <a:custGeom>
              <a:avLst/>
              <a:gdLst/>
              <a:ahLst/>
              <a:cxnLst/>
              <a:rect l="0" t="0" r="0" b="0"/>
              <a:pathLst>
                <a:path w="4856" h="4856" extrusionOk="0">
                  <a:moveTo>
                    <a:pt x="1" y="0"/>
                  </a:moveTo>
                  <a:lnTo>
                    <a:pt x="1" y="4856"/>
                  </a:lnTo>
                  <a:lnTo>
                    <a:pt x="4856" y="4856"/>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07" name="Shape 3707"/>
            <p:cNvSpPr/>
            <p:nvPr/>
          </p:nvSpPr>
          <p:spPr>
            <a:xfrm rot="10800000">
              <a:off x="7390210" y="3389711"/>
              <a:ext cx="117867" cy="117867"/>
            </a:xfrm>
            <a:custGeom>
              <a:avLst/>
              <a:gdLst/>
              <a:ahLst/>
              <a:cxnLst/>
              <a:rect l="0" t="0" r="0" b="0"/>
              <a:pathLst>
                <a:path w="4856" h="4856"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08" name="Shape 3708"/>
            <p:cNvSpPr/>
            <p:nvPr/>
          </p:nvSpPr>
          <p:spPr>
            <a:xfrm rot="10800000">
              <a:off x="7390210" y="3243566"/>
              <a:ext cx="117867" cy="117867"/>
            </a:xfrm>
            <a:custGeom>
              <a:avLst/>
              <a:gdLst/>
              <a:ahLst/>
              <a:cxnLst/>
              <a:rect l="0" t="0" r="0" b="0"/>
              <a:pathLst>
                <a:path w="4856"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09" name="Shape 3709"/>
            <p:cNvSpPr/>
            <p:nvPr/>
          </p:nvSpPr>
          <p:spPr>
            <a:xfrm rot="10800000">
              <a:off x="7390210" y="2951301"/>
              <a:ext cx="117867" cy="117867"/>
            </a:xfrm>
            <a:custGeom>
              <a:avLst/>
              <a:gdLst/>
              <a:ahLst/>
              <a:cxnLst/>
              <a:rect l="0" t="0" r="0" b="0"/>
              <a:pathLst>
                <a:path w="4856"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10" name="Shape 3710"/>
            <p:cNvSpPr/>
            <p:nvPr/>
          </p:nvSpPr>
          <p:spPr>
            <a:xfrm rot="10800000">
              <a:off x="7390210" y="2805180"/>
              <a:ext cx="117867" cy="117867"/>
            </a:xfrm>
            <a:custGeom>
              <a:avLst/>
              <a:gdLst/>
              <a:ahLst/>
              <a:cxnLst/>
              <a:rect l="0" t="0" r="0" b="0"/>
              <a:pathLst>
                <a:path w="4856" h="4856"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11" name="Shape 3711"/>
            <p:cNvSpPr/>
            <p:nvPr/>
          </p:nvSpPr>
          <p:spPr>
            <a:xfrm rot="10800000">
              <a:off x="7390210" y="2659036"/>
              <a:ext cx="117867" cy="117892"/>
            </a:xfrm>
            <a:custGeom>
              <a:avLst/>
              <a:gdLst/>
              <a:ahLst/>
              <a:cxnLst/>
              <a:rect l="0" t="0" r="0" b="0"/>
              <a:pathLst>
                <a:path w="4856" h="4857"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12" name="Shape 3712"/>
            <p:cNvSpPr/>
            <p:nvPr/>
          </p:nvSpPr>
          <p:spPr>
            <a:xfrm rot="10800000">
              <a:off x="7390210" y="2512915"/>
              <a:ext cx="117867" cy="117867"/>
            </a:xfrm>
            <a:custGeom>
              <a:avLst/>
              <a:gdLst/>
              <a:ahLst/>
              <a:cxnLst/>
              <a:rect l="0" t="0" r="0" b="0"/>
              <a:pathLst>
                <a:path w="4856" h="4856" extrusionOk="0">
                  <a:moveTo>
                    <a:pt x="1" y="0"/>
                  </a:moveTo>
                  <a:lnTo>
                    <a:pt x="1" y="4856"/>
                  </a:lnTo>
                  <a:lnTo>
                    <a:pt x="4856" y="4856"/>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13" name="Shape 3713"/>
            <p:cNvSpPr/>
            <p:nvPr/>
          </p:nvSpPr>
          <p:spPr>
            <a:xfrm rot="10800000">
              <a:off x="7390210" y="2366770"/>
              <a:ext cx="117867" cy="117892"/>
            </a:xfrm>
            <a:custGeom>
              <a:avLst/>
              <a:gdLst/>
              <a:ahLst/>
              <a:cxnLst/>
              <a:rect l="0" t="0" r="0" b="0"/>
              <a:pathLst>
                <a:path w="4856" h="4857"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14" name="Shape 3714"/>
            <p:cNvSpPr/>
            <p:nvPr/>
          </p:nvSpPr>
          <p:spPr>
            <a:xfrm rot="10800000">
              <a:off x="7390210" y="2220650"/>
              <a:ext cx="117867" cy="117867"/>
            </a:xfrm>
            <a:custGeom>
              <a:avLst/>
              <a:gdLst/>
              <a:ahLst/>
              <a:cxnLst/>
              <a:rect l="0" t="0" r="0" b="0"/>
              <a:pathLst>
                <a:path w="4856"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15" name="Shape 3715"/>
            <p:cNvSpPr/>
            <p:nvPr/>
          </p:nvSpPr>
          <p:spPr>
            <a:xfrm rot="10800000">
              <a:off x="7390210" y="2074529"/>
              <a:ext cx="117867" cy="117867"/>
            </a:xfrm>
            <a:custGeom>
              <a:avLst/>
              <a:gdLst/>
              <a:ahLst/>
              <a:cxnLst/>
              <a:rect l="0" t="0" r="0" b="0"/>
              <a:pathLst>
                <a:path w="4856" h="4856"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16" name="Shape 3716"/>
            <p:cNvSpPr/>
            <p:nvPr/>
          </p:nvSpPr>
          <p:spPr>
            <a:xfrm rot="10800000">
              <a:off x="7390210" y="1782264"/>
              <a:ext cx="117867" cy="117867"/>
            </a:xfrm>
            <a:custGeom>
              <a:avLst/>
              <a:gdLst/>
              <a:ahLst/>
              <a:cxnLst/>
              <a:rect l="0" t="0" r="0" b="0"/>
              <a:pathLst>
                <a:path w="4856" h="4856"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17" name="Shape 3717"/>
            <p:cNvSpPr/>
            <p:nvPr/>
          </p:nvSpPr>
          <p:spPr>
            <a:xfrm rot="10800000">
              <a:off x="7390210" y="1489999"/>
              <a:ext cx="117867" cy="117867"/>
            </a:xfrm>
            <a:custGeom>
              <a:avLst/>
              <a:gdLst/>
              <a:ahLst/>
              <a:cxnLst/>
              <a:rect l="0" t="0" r="0" b="0"/>
              <a:pathLst>
                <a:path w="4856" h="4856" extrusionOk="0">
                  <a:moveTo>
                    <a:pt x="1" y="0"/>
                  </a:moveTo>
                  <a:lnTo>
                    <a:pt x="1" y="4856"/>
                  </a:lnTo>
                  <a:lnTo>
                    <a:pt x="4856" y="4856"/>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18" name="Shape 3718"/>
            <p:cNvSpPr/>
            <p:nvPr/>
          </p:nvSpPr>
          <p:spPr>
            <a:xfrm rot="10800000">
              <a:off x="7390210" y="1343854"/>
              <a:ext cx="117867" cy="117892"/>
            </a:xfrm>
            <a:custGeom>
              <a:avLst/>
              <a:gdLst/>
              <a:ahLst/>
              <a:cxnLst/>
              <a:rect l="0" t="0" r="0" b="0"/>
              <a:pathLst>
                <a:path w="4856" h="4857"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19" name="Shape 3719"/>
            <p:cNvSpPr/>
            <p:nvPr/>
          </p:nvSpPr>
          <p:spPr>
            <a:xfrm rot="10800000">
              <a:off x="7390210" y="1197734"/>
              <a:ext cx="117867" cy="117867"/>
            </a:xfrm>
            <a:custGeom>
              <a:avLst/>
              <a:gdLst/>
              <a:ahLst/>
              <a:cxnLst/>
              <a:rect l="0" t="0" r="0" b="0"/>
              <a:pathLst>
                <a:path w="4856" h="4856" extrusionOk="0">
                  <a:moveTo>
                    <a:pt x="1" y="0"/>
                  </a:moveTo>
                  <a:lnTo>
                    <a:pt x="1" y="4856"/>
                  </a:lnTo>
                  <a:lnTo>
                    <a:pt x="4856" y="4856"/>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20" name="Shape 3720"/>
            <p:cNvSpPr/>
            <p:nvPr/>
          </p:nvSpPr>
          <p:spPr>
            <a:xfrm rot="10800000">
              <a:off x="7390210" y="1051613"/>
              <a:ext cx="117867" cy="117867"/>
            </a:xfrm>
            <a:custGeom>
              <a:avLst/>
              <a:gdLst/>
              <a:ahLst/>
              <a:cxnLst/>
              <a:rect l="0" t="0" r="0" b="0"/>
              <a:pathLst>
                <a:path w="4856" h="4856"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21" name="Shape 3721"/>
            <p:cNvSpPr/>
            <p:nvPr/>
          </p:nvSpPr>
          <p:spPr>
            <a:xfrm rot="10800000">
              <a:off x="7390210" y="759348"/>
              <a:ext cx="117867" cy="117867"/>
            </a:xfrm>
            <a:custGeom>
              <a:avLst/>
              <a:gdLst/>
              <a:ahLst/>
              <a:cxnLst/>
              <a:rect l="0" t="0" r="0" b="0"/>
              <a:pathLst>
                <a:path w="4856" h="4856"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22" name="Shape 3722"/>
            <p:cNvSpPr/>
            <p:nvPr/>
          </p:nvSpPr>
          <p:spPr>
            <a:xfrm rot="10800000">
              <a:off x="7390210" y="613204"/>
              <a:ext cx="117867" cy="117867"/>
            </a:xfrm>
            <a:custGeom>
              <a:avLst/>
              <a:gdLst/>
              <a:ahLst/>
              <a:cxnLst/>
              <a:rect l="0" t="0" r="0" b="0"/>
              <a:pathLst>
                <a:path w="4856"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23" name="Shape 3723"/>
            <p:cNvSpPr/>
            <p:nvPr/>
          </p:nvSpPr>
          <p:spPr>
            <a:xfrm rot="10800000">
              <a:off x="7390210" y="320938"/>
              <a:ext cx="117867" cy="117892"/>
            </a:xfrm>
            <a:custGeom>
              <a:avLst/>
              <a:gdLst/>
              <a:ahLst/>
              <a:cxnLst/>
              <a:rect l="0" t="0" r="0" b="0"/>
              <a:pathLst>
                <a:path w="4856" h="4857"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24" name="Shape 3724"/>
            <p:cNvSpPr/>
            <p:nvPr/>
          </p:nvSpPr>
          <p:spPr>
            <a:xfrm rot="10800000">
              <a:off x="7390210" y="28698"/>
              <a:ext cx="117867" cy="117867"/>
            </a:xfrm>
            <a:custGeom>
              <a:avLst/>
              <a:gdLst/>
              <a:ahLst/>
              <a:cxnLst/>
              <a:rect l="0" t="0" r="0" b="0"/>
              <a:pathLst>
                <a:path w="4856" h="4856"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25" name="Shape 3725"/>
            <p:cNvSpPr/>
            <p:nvPr/>
          </p:nvSpPr>
          <p:spPr>
            <a:xfrm rot="10800000">
              <a:off x="7244066" y="4704867"/>
              <a:ext cx="117867" cy="117892"/>
            </a:xfrm>
            <a:custGeom>
              <a:avLst/>
              <a:gdLst/>
              <a:ahLst/>
              <a:cxnLst/>
              <a:rect l="0" t="0" r="0" b="0"/>
              <a:pathLst>
                <a:path w="4856" h="4857"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26" name="Shape 3726"/>
            <p:cNvSpPr/>
            <p:nvPr/>
          </p:nvSpPr>
          <p:spPr>
            <a:xfrm rot="10800000">
              <a:off x="7244066" y="4266482"/>
              <a:ext cx="117867" cy="117867"/>
            </a:xfrm>
            <a:custGeom>
              <a:avLst/>
              <a:gdLst/>
              <a:ahLst/>
              <a:cxnLst/>
              <a:rect l="0" t="0" r="0" b="0"/>
              <a:pathLst>
                <a:path w="4856" h="4856" extrusionOk="0">
                  <a:moveTo>
                    <a:pt x="0" y="0"/>
                  </a:moveTo>
                  <a:lnTo>
                    <a:pt x="0" y="4855"/>
                  </a:lnTo>
                  <a:lnTo>
                    <a:pt x="4855" y="4855"/>
                  </a:lnTo>
                  <a:lnTo>
                    <a:pt x="4855"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27" name="Shape 3727"/>
            <p:cNvSpPr/>
            <p:nvPr/>
          </p:nvSpPr>
          <p:spPr>
            <a:xfrm rot="10800000">
              <a:off x="7244066" y="4120361"/>
              <a:ext cx="117867" cy="117867"/>
            </a:xfrm>
            <a:custGeom>
              <a:avLst/>
              <a:gdLst/>
              <a:ahLst/>
              <a:cxnLst/>
              <a:rect l="0" t="0" r="0" b="0"/>
              <a:pathLst>
                <a:path w="4856" h="4856"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28" name="Shape 3728"/>
            <p:cNvSpPr/>
            <p:nvPr/>
          </p:nvSpPr>
          <p:spPr>
            <a:xfrm rot="10800000">
              <a:off x="7244066" y="3974217"/>
              <a:ext cx="117867" cy="117867"/>
            </a:xfrm>
            <a:custGeom>
              <a:avLst/>
              <a:gdLst/>
              <a:ahLst/>
              <a:cxnLst/>
              <a:rect l="0" t="0" r="0" b="0"/>
              <a:pathLst>
                <a:path w="4856" h="4856" extrusionOk="0">
                  <a:moveTo>
                    <a:pt x="0" y="0"/>
                  </a:moveTo>
                  <a:lnTo>
                    <a:pt x="0" y="4855"/>
                  </a:lnTo>
                  <a:lnTo>
                    <a:pt x="4855" y="4855"/>
                  </a:lnTo>
                  <a:lnTo>
                    <a:pt x="4855"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29" name="Shape 3729"/>
            <p:cNvSpPr/>
            <p:nvPr/>
          </p:nvSpPr>
          <p:spPr>
            <a:xfrm rot="10800000">
              <a:off x="7244066" y="3681951"/>
              <a:ext cx="117867" cy="117892"/>
            </a:xfrm>
            <a:custGeom>
              <a:avLst/>
              <a:gdLst/>
              <a:ahLst/>
              <a:cxnLst/>
              <a:rect l="0" t="0" r="0" b="0"/>
              <a:pathLst>
                <a:path w="4856" h="4857"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30" name="Shape 3730"/>
            <p:cNvSpPr/>
            <p:nvPr/>
          </p:nvSpPr>
          <p:spPr>
            <a:xfrm rot="10800000">
              <a:off x="7244066" y="3389711"/>
              <a:ext cx="117867" cy="117867"/>
            </a:xfrm>
            <a:custGeom>
              <a:avLst/>
              <a:gdLst/>
              <a:ahLst/>
              <a:cxnLst/>
              <a:rect l="0" t="0" r="0" b="0"/>
              <a:pathLst>
                <a:path w="4856" h="4856"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31" name="Shape 3731"/>
            <p:cNvSpPr/>
            <p:nvPr/>
          </p:nvSpPr>
          <p:spPr>
            <a:xfrm rot="10800000">
              <a:off x="7244066" y="3243566"/>
              <a:ext cx="117867" cy="117867"/>
            </a:xfrm>
            <a:custGeom>
              <a:avLst/>
              <a:gdLst/>
              <a:ahLst/>
              <a:cxnLst/>
              <a:rect l="0" t="0" r="0" b="0"/>
              <a:pathLst>
                <a:path w="4856" h="4856" extrusionOk="0">
                  <a:moveTo>
                    <a:pt x="0" y="0"/>
                  </a:moveTo>
                  <a:lnTo>
                    <a:pt x="0" y="4855"/>
                  </a:lnTo>
                  <a:lnTo>
                    <a:pt x="4855" y="4855"/>
                  </a:lnTo>
                  <a:lnTo>
                    <a:pt x="4855"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32" name="Shape 3732"/>
            <p:cNvSpPr/>
            <p:nvPr/>
          </p:nvSpPr>
          <p:spPr>
            <a:xfrm rot="10800000">
              <a:off x="7244066" y="3097445"/>
              <a:ext cx="117867" cy="117867"/>
            </a:xfrm>
            <a:custGeom>
              <a:avLst/>
              <a:gdLst/>
              <a:ahLst/>
              <a:cxnLst/>
              <a:rect l="0" t="0" r="0" b="0"/>
              <a:pathLst>
                <a:path w="4856" h="4856"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33" name="Shape 3733"/>
            <p:cNvSpPr/>
            <p:nvPr/>
          </p:nvSpPr>
          <p:spPr>
            <a:xfrm rot="10800000">
              <a:off x="7244066" y="2805180"/>
              <a:ext cx="117867" cy="117867"/>
            </a:xfrm>
            <a:custGeom>
              <a:avLst/>
              <a:gdLst/>
              <a:ahLst/>
              <a:cxnLst/>
              <a:rect l="0" t="0" r="0" b="0"/>
              <a:pathLst>
                <a:path w="4856" h="4856"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34" name="Shape 3734"/>
            <p:cNvSpPr/>
            <p:nvPr/>
          </p:nvSpPr>
          <p:spPr>
            <a:xfrm rot="10800000">
              <a:off x="7244066" y="2512915"/>
              <a:ext cx="117867" cy="117867"/>
            </a:xfrm>
            <a:custGeom>
              <a:avLst/>
              <a:gdLst/>
              <a:ahLst/>
              <a:cxnLst/>
              <a:rect l="0" t="0" r="0" b="0"/>
              <a:pathLst>
                <a:path w="4856" h="4856" extrusionOk="0">
                  <a:moveTo>
                    <a:pt x="0" y="0"/>
                  </a:moveTo>
                  <a:lnTo>
                    <a:pt x="0" y="4856"/>
                  </a:lnTo>
                  <a:lnTo>
                    <a:pt x="4855" y="4856"/>
                  </a:lnTo>
                  <a:lnTo>
                    <a:pt x="4855"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35" name="Shape 3735"/>
            <p:cNvSpPr/>
            <p:nvPr/>
          </p:nvSpPr>
          <p:spPr>
            <a:xfrm rot="10800000">
              <a:off x="7244066" y="2220650"/>
              <a:ext cx="117867" cy="117867"/>
            </a:xfrm>
            <a:custGeom>
              <a:avLst/>
              <a:gdLst/>
              <a:ahLst/>
              <a:cxnLst/>
              <a:rect l="0" t="0" r="0" b="0"/>
              <a:pathLst>
                <a:path w="4856" h="4856" extrusionOk="0">
                  <a:moveTo>
                    <a:pt x="0" y="0"/>
                  </a:moveTo>
                  <a:lnTo>
                    <a:pt x="0" y="4855"/>
                  </a:lnTo>
                  <a:lnTo>
                    <a:pt x="4855" y="4855"/>
                  </a:lnTo>
                  <a:lnTo>
                    <a:pt x="4855"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36" name="Shape 3736"/>
            <p:cNvSpPr/>
            <p:nvPr/>
          </p:nvSpPr>
          <p:spPr>
            <a:xfrm rot="10800000">
              <a:off x="7244066" y="1928385"/>
              <a:ext cx="117867" cy="117867"/>
            </a:xfrm>
            <a:custGeom>
              <a:avLst/>
              <a:gdLst/>
              <a:ahLst/>
              <a:cxnLst/>
              <a:rect l="0" t="0" r="0" b="0"/>
              <a:pathLst>
                <a:path w="4856" h="4856" extrusionOk="0">
                  <a:moveTo>
                    <a:pt x="0" y="0"/>
                  </a:moveTo>
                  <a:lnTo>
                    <a:pt x="0" y="4855"/>
                  </a:lnTo>
                  <a:lnTo>
                    <a:pt x="4855" y="4855"/>
                  </a:lnTo>
                  <a:lnTo>
                    <a:pt x="4855"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37" name="Shape 3737"/>
            <p:cNvSpPr/>
            <p:nvPr/>
          </p:nvSpPr>
          <p:spPr>
            <a:xfrm rot="10800000">
              <a:off x="7244066" y="1782264"/>
              <a:ext cx="117867" cy="117867"/>
            </a:xfrm>
            <a:custGeom>
              <a:avLst/>
              <a:gdLst/>
              <a:ahLst/>
              <a:cxnLst/>
              <a:rect l="0" t="0" r="0" b="0"/>
              <a:pathLst>
                <a:path w="4856" h="4856"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38" name="Shape 3738"/>
            <p:cNvSpPr/>
            <p:nvPr/>
          </p:nvSpPr>
          <p:spPr>
            <a:xfrm rot="10800000">
              <a:off x="7244066" y="1343854"/>
              <a:ext cx="117867" cy="117892"/>
            </a:xfrm>
            <a:custGeom>
              <a:avLst/>
              <a:gdLst/>
              <a:ahLst/>
              <a:cxnLst/>
              <a:rect l="0" t="0" r="0" b="0"/>
              <a:pathLst>
                <a:path w="4856" h="4857"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39" name="Shape 3739"/>
            <p:cNvSpPr/>
            <p:nvPr/>
          </p:nvSpPr>
          <p:spPr>
            <a:xfrm rot="10800000">
              <a:off x="7244066" y="1197734"/>
              <a:ext cx="117867" cy="117867"/>
            </a:xfrm>
            <a:custGeom>
              <a:avLst/>
              <a:gdLst/>
              <a:ahLst/>
              <a:cxnLst/>
              <a:rect l="0" t="0" r="0" b="0"/>
              <a:pathLst>
                <a:path w="4856" h="4856" extrusionOk="0">
                  <a:moveTo>
                    <a:pt x="0" y="0"/>
                  </a:moveTo>
                  <a:lnTo>
                    <a:pt x="0" y="4856"/>
                  </a:lnTo>
                  <a:lnTo>
                    <a:pt x="4855" y="4856"/>
                  </a:lnTo>
                  <a:lnTo>
                    <a:pt x="4855"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40" name="Shape 3740"/>
            <p:cNvSpPr/>
            <p:nvPr/>
          </p:nvSpPr>
          <p:spPr>
            <a:xfrm rot="10800000">
              <a:off x="7244066" y="1051613"/>
              <a:ext cx="117867" cy="117867"/>
            </a:xfrm>
            <a:custGeom>
              <a:avLst/>
              <a:gdLst/>
              <a:ahLst/>
              <a:cxnLst/>
              <a:rect l="0" t="0" r="0" b="0"/>
              <a:pathLst>
                <a:path w="4856" h="4856"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41" name="Shape 3741"/>
            <p:cNvSpPr/>
            <p:nvPr/>
          </p:nvSpPr>
          <p:spPr>
            <a:xfrm rot="10800000">
              <a:off x="7244066" y="905469"/>
              <a:ext cx="117867" cy="117867"/>
            </a:xfrm>
            <a:custGeom>
              <a:avLst/>
              <a:gdLst/>
              <a:ahLst/>
              <a:cxnLst/>
              <a:rect l="0" t="0" r="0" b="0"/>
              <a:pathLst>
                <a:path w="4856" h="4856" extrusionOk="0">
                  <a:moveTo>
                    <a:pt x="0" y="0"/>
                  </a:moveTo>
                  <a:lnTo>
                    <a:pt x="0" y="4855"/>
                  </a:lnTo>
                  <a:lnTo>
                    <a:pt x="4855" y="4855"/>
                  </a:lnTo>
                  <a:lnTo>
                    <a:pt x="4855"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42" name="Shape 3742"/>
            <p:cNvSpPr/>
            <p:nvPr/>
          </p:nvSpPr>
          <p:spPr>
            <a:xfrm rot="10800000">
              <a:off x="7244066" y="759348"/>
              <a:ext cx="117867" cy="117867"/>
            </a:xfrm>
            <a:custGeom>
              <a:avLst/>
              <a:gdLst/>
              <a:ahLst/>
              <a:cxnLst/>
              <a:rect l="0" t="0" r="0" b="0"/>
              <a:pathLst>
                <a:path w="4856" h="4856"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43" name="Shape 3743"/>
            <p:cNvSpPr/>
            <p:nvPr/>
          </p:nvSpPr>
          <p:spPr>
            <a:xfrm rot="10800000">
              <a:off x="7244066" y="467083"/>
              <a:ext cx="117867" cy="117867"/>
            </a:xfrm>
            <a:custGeom>
              <a:avLst/>
              <a:gdLst/>
              <a:ahLst/>
              <a:cxnLst/>
              <a:rect l="0" t="0" r="0" b="0"/>
              <a:pathLst>
                <a:path w="4856" h="4856"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44" name="Shape 3744"/>
            <p:cNvSpPr/>
            <p:nvPr/>
          </p:nvSpPr>
          <p:spPr>
            <a:xfrm rot="10800000">
              <a:off x="7244066" y="320938"/>
              <a:ext cx="117867" cy="117892"/>
            </a:xfrm>
            <a:custGeom>
              <a:avLst/>
              <a:gdLst/>
              <a:ahLst/>
              <a:cxnLst/>
              <a:rect l="0" t="0" r="0" b="0"/>
              <a:pathLst>
                <a:path w="4856" h="4857"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45" name="Shape 3745"/>
            <p:cNvSpPr/>
            <p:nvPr/>
          </p:nvSpPr>
          <p:spPr>
            <a:xfrm rot="10800000">
              <a:off x="7097945" y="4997133"/>
              <a:ext cx="117867" cy="117867"/>
            </a:xfrm>
            <a:custGeom>
              <a:avLst/>
              <a:gdLst/>
              <a:ahLst/>
              <a:cxnLst/>
              <a:rect l="0" t="0" r="0" b="0"/>
              <a:pathLst>
                <a:path w="4856"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46" name="Shape 3746"/>
            <p:cNvSpPr/>
            <p:nvPr/>
          </p:nvSpPr>
          <p:spPr>
            <a:xfrm rot="10800000">
              <a:off x="7097945" y="4558747"/>
              <a:ext cx="117867" cy="117867"/>
            </a:xfrm>
            <a:custGeom>
              <a:avLst/>
              <a:gdLst/>
              <a:ahLst/>
              <a:cxnLst/>
              <a:rect l="0" t="0" r="0" b="0"/>
              <a:pathLst>
                <a:path w="4856"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47" name="Shape 3747"/>
            <p:cNvSpPr/>
            <p:nvPr/>
          </p:nvSpPr>
          <p:spPr>
            <a:xfrm rot="10800000">
              <a:off x="7097945" y="4266482"/>
              <a:ext cx="117867" cy="117867"/>
            </a:xfrm>
            <a:custGeom>
              <a:avLst/>
              <a:gdLst/>
              <a:ahLst/>
              <a:cxnLst/>
              <a:rect l="0" t="0" r="0" b="0"/>
              <a:pathLst>
                <a:path w="4856"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48" name="Shape 3748"/>
            <p:cNvSpPr/>
            <p:nvPr/>
          </p:nvSpPr>
          <p:spPr>
            <a:xfrm rot="10800000">
              <a:off x="7097945" y="3828096"/>
              <a:ext cx="117867" cy="117867"/>
            </a:xfrm>
            <a:custGeom>
              <a:avLst/>
              <a:gdLst/>
              <a:ahLst/>
              <a:cxnLst/>
              <a:rect l="0" t="0" r="0" b="0"/>
              <a:pathLst>
                <a:path w="4856" h="4856" extrusionOk="0">
                  <a:moveTo>
                    <a:pt x="1" y="0"/>
                  </a:moveTo>
                  <a:lnTo>
                    <a:pt x="1" y="4856"/>
                  </a:lnTo>
                  <a:lnTo>
                    <a:pt x="4856" y="4856"/>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49" name="Shape 3749"/>
            <p:cNvSpPr/>
            <p:nvPr/>
          </p:nvSpPr>
          <p:spPr>
            <a:xfrm rot="10800000">
              <a:off x="7097945" y="3681951"/>
              <a:ext cx="117867" cy="117892"/>
            </a:xfrm>
            <a:custGeom>
              <a:avLst/>
              <a:gdLst/>
              <a:ahLst/>
              <a:cxnLst/>
              <a:rect l="0" t="0" r="0" b="0"/>
              <a:pathLst>
                <a:path w="4856" h="4857"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50" name="Shape 3750"/>
            <p:cNvSpPr/>
            <p:nvPr/>
          </p:nvSpPr>
          <p:spPr>
            <a:xfrm rot="10800000">
              <a:off x="7097945" y="3097445"/>
              <a:ext cx="117867" cy="117867"/>
            </a:xfrm>
            <a:custGeom>
              <a:avLst/>
              <a:gdLst/>
              <a:ahLst/>
              <a:cxnLst/>
              <a:rect l="0" t="0" r="0" b="0"/>
              <a:pathLst>
                <a:path w="4856" h="4856"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51" name="Shape 3751"/>
            <p:cNvSpPr/>
            <p:nvPr/>
          </p:nvSpPr>
          <p:spPr>
            <a:xfrm rot="10800000">
              <a:off x="7097945" y="2951301"/>
              <a:ext cx="117867" cy="117867"/>
            </a:xfrm>
            <a:custGeom>
              <a:avLst/>
              <a:gdLst/>
              <a:ahLst/>
              <a:cxnLst/>
              <a:rect l="0" t="0" r="0" b="0"/>
              <a:pathLst>
                <a:path w="4856"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52" name="Shape 3752"/>
            <p:cNvSpPr/>
            <p:nvPr/>
          </p:nvSpPr>
          <p:spPr>
            <a:xfrm rot="10800000">
              <a:off x="7097945" y="2659036"/>
              <a:ext cx="117867" cy="117892"/>
            </a:xfrm>
            <a:custGeom>
              <a:avLst/>
              <a:gdLst/>
              <a:ahLst/>
              <a:cxnLst/>
              <a:rect l="0" t="0" r="0" b="0"/>
              <a:pathLst>
                <a:path w="4856" h="4857"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53" name="Shape 3753"/>
            <p:cNvSpPr/>
            <p:nvPr/>
          </p:nvSpPr>
          <p:spPr>
            <a:xfrm rot="10800000">
              <a:off x="7097945" y="2512915"/>
              <a:ext cx="117867" cy="117867"/>
            </a:xfrm>
            <a:custGeom>
              <a:avLst/>
              <a:gdLst/>
              <a:ahLst/>
              <a:cxnLst/>
              <a:rect l="0" t="0" r="0" b="0"/>
              <a:pathLst>
                <a:path w="4856" h="4856" extrusionOk="0">
                  <a:moveTo>
                    <a:pt x="1" y="0"/>
                  </a:moveTo>
                  <a:lnTo>
                    <a:pt x="1" y="4856"/>
                  </a:lnTo>
                  <a:lnTo>
                    <a:pt x="4856" y="4856"/>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54" name="Shape 3754"/>
            <p:cNvSpPr/>
            <p:nvPr/>
          </p:nvSpPr>
          <p:spPr>
            <a:xfrm rot="10800000">
              <a:off x="7097945" y="2366770"/>
              <a:ext cx="117867" cy="117892"/>
            </a:xfrm>
            <a:custGeom>
              <a:avLst/>
              <a:gdLst/>
              <a:ahLst/>
              <a:cxnLst/>
              <a:rect l="0" t="0" r="0" b="0"/>
              <a:pathLst>
                <a:path w="4856" h="4857"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55" name="Shape 3755"/>
            <p:cNvSpPr/>
            <p:nvPr/>
          </p:nvSpPr>
          <p:spPr>
            <a:xfrm rot="10800000">
              <a:off x="7097945" y="2220650"/>
              <a:ext cx="117867" cy="117867"/>
            </a:xfrm>
            <a:custGeom>
              <a:avLst/>
              <a:gdLst/>
              <a:ahLst/>
              <a:cxnLst/>
              <a:rect l="0" t="0" r="0" b="0"/>
              <a:pathLst>
                <a:path w="4856"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56" name="Shape 3756"/>
            <p:cNvSpPr/>
            <p:nvPr/>
          </p:nvSpPr>
          <p:spPr>
            <a:xfrm rot="10800000">
              <a:off x="7097945" y="1782264"/>
              <a:ext cx="117867" cy="117867"/>
            </a:xfrm>
            <a:custGeom>
              <a:avLst/>
              <a:gdLst/>
              <a:ahLst/>
              <a:cxnLst/>
              <a:rect l="0" t="0" r="0" b="0"/>
              <a:pathLst>
                <a:path w="4856" h="4856"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57" name="Shape 3757"/>
            <p:cNvSpPr/>
            <p:nvPr/>
          </p:nvSpPr>
          <p:spPr>
            <a:xfrm rot="10800000">
              <a:off x="7097945" y="1636120"/>
              <a:ext cx="117867" cy="117867"/>
            </a:xfrm>
            <a:custGeom>
              <a:avLst/>
              <a:gdLst/>
              <a:ahLst/>
              <a:cxnLst/>
              <a:rect l="0" t="0" r="0" b="0"/>
              <a:pathLst>
                <a:path w="4856"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58" name="Shape 3758"/>
            <p:cNvSpPr/>
            <p:nvPr/>
          </p:nvSpPr>
          <p:spPr>
            <a:xfrm rot="10800000">
              <a:off x="7097945" y="1489999"/>
              <a:ext cx="117867" cy="117867"/>
            </a:xfrm>
            <a:custGeom>
              <a:avLst/>
              <a:gdLst/>
              <a:ahLst/>
              <a:cxnLst/>
              <a:rect l="0" t="0" r="0" b="0"/>
              <a:pathLst>
                <a:path w="4856" h="4856" extrusionOk="0">
                  <a:moveTo>
                    <a:pt x="1" y="0"/>
                  </a:moveTo>
                  <a:lnTo>
                    <a:pt x="1" y="4856"/>
                  </a:lnTo>
                  <a:lnTo>
                    <a:pt x="4856" y="4856"/>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59" name="Shape 3759"/>
            <p:cNvSpPr/>
            <p:nvPr/>
          </p:nvSpPr>
          <p:spPr>
            <a:xfrm rot="10800000">
              <a:off x="7097945" y="1197734"/>
              <a:ext cx="117867" cy="117867"/>
            </a:xfrm>
            <a:custGeom>
              <a:avLst/>
              <a:gdLst/>
              <a:ahLst/>
              <a:cxnLst/>
              <a:rect l="0" t="0" r="0" b="0"/>
              <a:pathLst>
                <a:path w="4856" h="4856" extrusionOk="0">
                  <a:moveTo>
                    <a:pt x="1" y="0"/>
                  </a:moveTo>
                  <a:lnTo>
                    <a:pt x="1" y="4856"/>
                  </a:lnTo>
                  <a:lnTo>
                    <a:pt x="4856" y="4856"/>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60" name="Shape 3760"/>
            <p:cNvSpPr/>
            <p:nvPr/>
          </p:nvSpPr>
          <p:spPr>
            <a:xfrm rot="10800000">
              <a:off x="7097945" y="467083"/>
              <a:ext cx="117867" cy="117867"/>
            </a:xfrm>
            <a:custGeom>
              <a:avLst/>
              <a:gdLst/>
              <a:ahLst/>
              <a:cxnLst/>
              <a:rect l="0" t="0" r="0" b="0"/>
              <a:pathLst>
                <a:path w="4856" h="4856"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61" name="Shape 3761"/>
            <p:cNvSpPr/>
            <p:nvPr/>
          </p:nvSpPr>
          <p:spPr>
            <a:xfrm rot="10800000">
              <a:off x="7097945" y="174818"/>
              <a:ext cx="117867" cy="117867"/>
            </a:xfrm>
            <a:custGeom>
              <a:avLst/>
              <a:gdLst/>
              <a:ahLst/>
              <a:cxnLst/>
              <a:rect l="0" t="0" r="0" b="0"/>
              <a:pathLst>
                <a:path w="4856" h="4856" extrusionOk="0">
                  <a:moveTo>
                    <a:pt x="1" y="0"/>
                  </a:moveTo>
                  <a:lnTo>
                    <a:pt x="1" y="4856"/>
                  </a:lnTo>
                  <a:lnTo>
                    <a:pt x="4856" y="4856"/>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62" name="Shape 3762"/>
            <p:cNvSpPr/>
            <p:nvPr/>
          </p:nvSpPr>
          <p:spPr>
            <a:xfrm rot="10800000">
              <a:off x="7097945" y="28698"/>
              <a:ext cx="117867" cy="117867"/>
            </a:xfrm>
            <a:custGeom>
              <a:avLst/>
              <a:gdLst/>
              <a:ahLst/>
              <a:cxnLst/>
              <a:rect l="0" t="0" r="0" b="0"/>
              <a:pathLst>
                <a:path w="4856" h="4856"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63" name="Shape 3763"/>
            <p:cNvSpPr/>
            <p:nvPr/>
          </p:nvSpPr>
          <p:spPr>
            <a:xfrm rot="10800000">
              <a:off x="6951800" y="4851012"/>
              <a:ext cx="117892" cy="117867"/>
            </a:xfrm>
            <a:custGeom>
              <a:avLst/>
              <a:gdLst/>
              <a:ahLst/>
              <a:cxnLst/>
              <a:rect l="0" t="0" r="0" b="0"/>
              <a:pathLst>
                <a:path w="4857" h="4856" extrusionOk="0">
                  <a:moveTo>
                    <a:pt x="1" y="0"/>
                  </a:moveTo>
                  <a:lnTo>
                    <a:pt x="1" y="4856"/>
                  </a:lnTo>
                  <a:lnTo>
                    <a:pt x="4856" y="4856"/>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64" name="Shape 3764"/>
            <p:cNvSpPr/>
            <p:nvPr/>
          </p:nvSpPr>
          <p:spPr>
            <a:xfrm rot="10800000">
              <a:off x="6951800" y="4704867"/>
              <a:ext cx="117892" cy="117892"/>
            </a:xfrm>
            <a:custGeom>
              <a:avLst/>
              <a:gdLst/>
              <a:ahLst/>
              <a:cxnLst/>
              <a:rect l="0" t="0" r="0" b="0"/>
              <a:pathLst>
                <a:path w="4857" h="4857"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65" name="Shape 3765"/>
            <p:cNvSpPr/>
            <p:nvPr/>
          </p:nvSpPr>
          <p:spPr>
            <a:xfrm rot="10800000">
              <a:off x="6951800" y="4266482"/>
              <a:ext cx="117892" cy="117867"/>
            </a:xfrm>
            <a:custGeom>
              <a:avLst/>
              <a:gdLst/>
              <a:ahLst/>
              <a:cxnLst/>
              <a:rect l="0" t="0" r="0" b="0"/>
              <a:pathLst>
                <a:path w="4857"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66" name="Shape 3766"/>
            <p:cNvSpPr/>
            <p:nvPr/>
          </p:nvSpPr>
          <p:spPr>
            <a:xfrm rot="10800000">
              <a:off x="6951800" y="3974217"/>
              <a:ext cx="117892" cy="117867"/>
            </a:xfrm>
            <a:custGeom>
              <a:avLst/>
              <a:gdLst/>
              <a:ahLst/>
              <a:cxnLst/>
              <a:rect l="0" t="0" r="0" b="0"/>
              <a:pathLst>
                <a:path w="4857"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67" name="Shape 3767"/>
            <p:cNvSpPr/>
            <p:nvPr/>
          </p:nvSpPr>
          <p:spPr>
            <a:xfrm rot="10800000">
              <a:off x="6951800" y="3681951"/>
              <a:ext cx="117892" cy="117892"/>
            </a:xfrm>
            <a:custGeom>
              <a:avLst/>
              <a:gdLst/>
              <a:ahLst/>
              <a:cxnLst/>
              <a:rect l="0" t="0" r="0" b="0"/>
              <a:pathLst>
                <a:path w="4857" h="4857"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68" name="Shape 3768"/>
            <p:cNvSpPr/>
            <p:nvPr/>
          </p:nvSpPr>
          <p:spPr>
            <a:xfrm rot="10800000">
              <a:off x="6951800" y="3243566"/>
              <a:ext cx="117892" cy="117867"/>
            </a:xfrm>
            <a:custGeom>
              <a:avLst/>
              <a:gdLst/>
              <a:ahLst/>
              <a:cxnLst/>
              <a:rect l="0" t="0" r="0" b="0"/>
              <a:pathLst>
                <a:path w="4857"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69" name="Shape 3769"/>
            <p:cNvSpPr/>
            <p:nvPr/>
          </p:nvSpPr>
          <p:spPr>
            <a:xfrm rot="10800000">
              <a:off x="6951800" y="2951301"/>
              <a:ext cx="117892" cy="117867"/>
            </a:xfrm>
            <a:custGeom>
              <a:avLst/>
              <a:gdLst/>
              <a:ahLst/>
              <a:cxnLst/>
              <a:rect l="0" t="0" r="0" b="0"/>
              <a:pathLst>
                <a:path w="4857"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70" name="Shape 3770"/>
            <p:cNvSpPr/>
            <p:nvPr/>
          </p:nvSpPr>
          <p:spPr>
            <a:xfrm rot="10800000">
              <a:off x="6951800" y="2512915"/>
              <a:ext cx="117892" cy="117867"/>
            </a:xfrm>
            <a:custGeom>
              <a:avLst/>
              <a:gdLst/>
              <a:ahLst/>
              <a:cxnLst/>
              <a:rect l="0" t="0" r="0" b="0"/>
              <a:pathLst>
                <a:path w="4857" h="4856" extrusionOk="0">
                  <a:moveTo>
                    <a:pt x="1" y="0"/>
                  </a:moveTo>
                  <a:lnTo>
                    <a:pt x="1" y="4856"/>
                  </a:lnTo>
                  <a:lnTo>
                    <a:pt x="4856" y="4856"/>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71" name="Shape 3771"/>
            <p:cNvSpPr/>
            <p:nvPr/>
          </p:nvSpPr>
          <p:spPr>
            <a:xfrm rot="10800000">
              <a:off x="6951800" y="2220650"/>
              <a:ext cx="117892" cy="117867"/>
            </a:xfrm>
            <a:custGeom>
              <a:avLst/>
              <a:gdLst/>
              <a:ahLst/>
              <a:cxnLst/>
              <a:rect l="0" t="0" r="0" b="0"/>
              <a:pathLst>
                <a:path w="4857"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72" name="Shape 3772"/>
            <p:cNvSpPr/>
            <p:nvPr/>
          </p:nvSpPr>
          <p:spPr>
            <a:xfrm rot="10800000">
              <a:off x="6951800" y="2074529"/>
              <a:ext cx="117892" cy="117867"/>
            </a:xfrm>
            <a:custGeom>
              <a:avLst/>
              <a:gdLst/>
              <a:ahLst/>
              <a:cxnLst/>
              <a:rect l="0" t="0" r="0" b="0"/>
              <a:pathLst>
                <a:path w="4857" h="4856"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73" name="Shape 3773"/>
            <p:cNvSpPr/>
            <p:nvPr/>
          </p:nvSpPr>
          <p:spPr>
            <a:xfrm rot="10800000">
              <a:off x="6951800" y="1782264"/>
              <a:ext cx="117892" cy="117867"/>
            </a:xfrm>
            <a:custGeom>
              <a:avLst/>
              <a:gdLst/>
              <a:ahLst/>
              <a:cxnLst/>
              <a:rect l="0" t="0" r="0" b="0"/>
              <a:pathLst>
                <a:path w="4857" h="4856"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74" name="Shape 3774"/>
            <p:cNvSpPr/>
            <p:nvPr/>
          </p:nvSpPr>
          <p:spPr>
            <a:xfrm rot="10800000">
              <a:off x="6951800" y="1636120"/>
              <a:ext cx="117892" cy="117867"/>
            </a:xfrm>
            <a:custGeom>
              <a:avLst/>
              <a:gdLst/>
              <a:ahLst/>
              <a:cxnLst/>
              <a:rect l="0" t="0" r="0" b="0"/>
              <a:pathLst>
                <a:path w="4857"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75" name="Shape 3775"/>
            <p:cNvSpPr/>
            <p:nvPr/>
          </p:nvSpPr>
          <p:spPr>
            <a:xfrm rot="10800000">
              <a:off x="6951800" y="1489999"/>
              <a:ext cx="117892" cy="117867"/>
            </a:xfrm>
            <a:custGeom>
              <a:avLst/>
              <a:gdLst/>
              <a:ahLst/>
              <a:cxnLst/>
              <a:rect l="0" t="0" r="0" b="0"/>
              <a:pathLst>
                <a:path w="4857" h="4856" extrusionOk="0">
                  <a:moveTo>
                    <a:pt x="1" y="0"/>
                  </a:moveTo>
                  <a:lnTo>
                    <a:pt x="1" y="4856"/>
                  </a:lnTo>
                  <a:lnTo>
                    <a:pt x="4856" y="4856"/>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76" name="Shape 3776"/>
            <p:cNvSpPr/>
            <p:nvPr/>
          </p:nvSpPr>
          <p:spPr>
            <a:xfrm rot="10800000">
              <a:off x="6951800" y="1197734"/>
              <a:ext cx="117892" cy="117867"/>
            </a:xfrm>
            <a:custGeom>
              <a:avLst/>
              <a:gdLst/>
              <a:ahLst/>
              <a:cxnLst/>
              <a:rect l="0" t="0" r="0" b="0"/>
              <a:pathLst>
                <a:path w="4857" h="4856" extrusionOk="0">
                  <a:moveTo>
                    <a:pt x="1" y="0"/>
                  </a:moveTo>
                  <a:lnTo>
                    <a:pt x="1" y="4856"/>
                  </a:lnTo>
                  <a:lnTo>
                    <a:pt x="4856" y="4856"/>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77" name="Shape 3777"/>
            <p:cNvSpPr/>
            <p:nvPr/>
          </p:nvSpPr>
          <p:spPr>
            <a:xfrm rot="10800000">
              <a:off x="6951800" y="1051613"/>
              <a:ext cx="117892" cy="117867"/>
            </a:xfrm>
            <a:custGeom>
              <a:avLst/>
              <a:gdLst/>
              <a:ahLst/>
              <a:cxnLst/>
              <a:rect l="0" t="0" r="0" b="0"/>
              <a:pathLst>
                <a:path w="4857" h="4856"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78" name="Shape 3778"/>
            <p:cNvSpPr/>
            <p:nvPr/>
          </p:nvSpPr>
          <p:spPr>
            <a:xfrm rot="10800000">
              <a:off x="6951800" y="613204"/>
              <a:ext cx="117892" cy="117867"/>
            </a:xfrm>
            <a:custGeom>
              <a:avLst/>
              <a:gdLst/>
              <a:ahLst/>
              <a:cxnLst/>
              <a:rect l="0" t="0" r="0" b="0"/>
              <a:pathLst>
                <a:path w="4857"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79" name="Shape 3779"/>
            <p:cNvSpPr/>
            <p:nvPr/>
          </p:nvSpPr>
          <p:spPr>
            <a:xfrm rot="10800000">
              <a:off x="6951800" y="320938"/>
              <a:ext cx="117892" cy="117892"/>
            </a:xfrm>
            <a:custGeom>
              <a:avLst/>
              <a:gdLst/>
              <a:ahLst/>
              <a:cxnLst/>
              <a:rect l="0" t="0" r="0" b="0"/>
              <a:pathLst>
                <a:path w="4857" h="4857"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80" name="Shape 3780"/>
            <p:cNvSpPr/>
            <p:nvPr/>
          </p:nvSpPr>
          <p:spPr>
            <a:xfrm rot="10800000">
              <a:off x="6951800" y="174818"/>
              <a:ext cx="117892" cy="117867"/>
            </a:xfrm>
            <a:custGeom>
              <a:avLst/>
              <a:gdLst/>
              <a:ahLst/>
              <a:cxnLst/>
              <a:rect l="0" t="0" r="0" b="0"/>
              <a:pathLst>
                <a:path w="4857" h="4856" extrusionOk="0">
                  <a:moveTo>
                    <a:pt x="1" y="0"/>
                  </a:moveTo>
                  <a:lnTo>
                    <a:pt x="1" y="4856"/>
                  </a:lnTo>
                  <a:lnTo>
                    <a:pt x="4856" y="4856"/>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81" name="Shape 3781"/>
            <p:cNvSpPr/>
            <p:nvPr/>
          </p:nvSpPr>
          <p:spPr>
            <a:xfrm rot="10800000">
              <a:off x="6805680" y="4997133"/>
              <a:ext cx="117867" cy="117867"/>
            </a:xfrm>
            <a:custGeom>
              <a:avLst/>
              <a:gdLst/>
              <a:ahLst/>
              <a:cxnLst/>
              <a:rect l="0" t="0" r="0" b="0"/>
              <a:pathLst>
                <a:path w="4856" h="4856" extrusionOk="0">
                  <a:moveTo>
                    <a:pt x="0" y="0"/>
                  </a:moveTo>
                  <a:lnTo>
                    <a:pt x="0"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82" name="Shape 3782"/>
            <p:cNvSpPr/>
            <p:nvPr/>
          </p:nvSpPr>
          <p:spPr>
            <a:xfrm rot="10800000">
              <a:off x="6805680" y="4558747"/>
              <a:ext cx="117867" cy="117867"/>
            </a:xfrm>
            <a:custGeom>
              <a:avLst/>
              <a:gdLst/>
              <a:ahLst/>
              <a:cxnLst/>
              <a:rect l="0" t="0" r="0" b="0"/>
              <a:pathLst>
                <a:path w="4856" h="4856" extrusionOk="0">
                  <a:moveTo>
                    <a:pt x="0" y="0"/>
                  </a:moveTo>
                  <a:lnTo>
                    <a:pt x="0"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83" name="Shape 3783"/>
            <p:cNvSpPr/>
            <p:nvPr/>
          </p:nvSpPr>
          <p:spPr>
            <a:xfrm rot="10800000">
              <a:off x="6805680" y="4120361"/>
              <a:ext cx="117867" cy="117867"/>
            </a:xfrm>
            <a:custGeom>
              <a:avLst/>
              <a:gdLst/>
              <a:ahLst/>
              <a:cxnLst/>
              <a:rect l="0" t="0" r="0" b="0"/>
              <a:pathLst>
                <a:path w="4856" h="4856" extrusionOk="0">
                  <a:moveTo>
                    <a:pt x="0" y="1"/>
                  </a:moveTo>
                  <a:lnTo>
                    <a:pt x="0"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84" name="Shape 3784"/>
            <p:cNvSpPr/>
            <p:nvPr/>
          </p:nvSpPr>
          <p:spPr>
            <a:xfrm rot="10800000">
              <a:off x="6805680" y="3535831"/>
              <a:ext cx="117867" cy="117867"/>
            </a:xfrm>
            <a:custGeom>
              <a:avLst/>
              <a:gdLst/>
              <a:ahLst/>
              <a:cxnLst/>
              <a:rect l="0" t="0" r="0" b="0"/>
              <a:pathLst>
                <a:path w="4856" h="4856" extrusionOk="0">
                  <a:moveTo>
                    <a:pt x="0" y="0"/>
                  </a:moveTo>
                  <a:lnTo>
                    <a:pt x="0" y="4856"/>
                  </a:lnTo>
                  <a:lnTo>
                    <a:pt x="4856" y="4856"/>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85" name="Shape 3785"/>
            <p:cNvSpPr/>
            <p:nvPr/>
          </p:nvSpPr>
          <p:spPr>
            <a:xfrm rot="10800000">
              <a:off x="6805680" y="2951301"/>
              <a:ext cx="117867" cy="117867"/>
            </a:xfrm>
            <a:custGeom>
              <a:avLst/>
              <a:gdLst/>
              <a:ahLst/>
              <a:cxnLst/>
              <a:rect l="0" t="0" r="0" b="0"/>
              <a:pathLst>
                <a:path w="4856" h="4856" extrusionOk="0">
                  <a:moveTo>
                    <a:pt x="0" y="0"/>
                  </a:moveTo>
                  <a:lnTo>
                    <a:pt x="0"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86" name="Shape 3786"/>
            <p:cNvSpPr/>
            <p:nvPr/>
          </p:nvSpPr>
          <p:spPr>
            <a:xfrm rot="10800000">
              <a:off x="6805680" y="2220650"/>
              <a:ext cx="117867" cy="117867"/>
            </a:xfrm>
            <a:custGeom>
              <a:avLst/>
              <a:gdLst/>
              <a:ahLst/>
              <a:cxnLst/>
              <a:rect l="0" t="0" r="0" b="0"/>
              <a:pathLst>
                <a:path w="4856" h="4856" extrusionOk="0">
                  <a:moveTo>
                    <a:pt x="0" y="0"/>
                  </a:moveTo>
                  <a:lnTo>
                    <a:pt x="0"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87" name="Shape 3787"/>
            <p:cNvSpPr/>
            <p:nvPr/>
          </p:nvSpPr>
          <p:spPr>
            <a:xfrm rot="10800000">
              <a:off x="6805680" y="1051613"/>
              <a:ext cx="117867" cy="117867"/>
            </a:xfrm>
            <a:custGeom>
              <a:avLst/>
              <a:gdLst/>
              <a:ahLst/>
              <a:cxnLst/>
              <a:rect l="0" t="0" r="0" b="0"/>
              <a:pathLst>
                <a:path w="4856" h="4856" extrusionOk="0">
                  <a:moveTo>
                    <a:pt x="0" y="1"/>
                  </a:moveTo>
                  <a:lnTo>
                    <a:pt x="0"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88" name="Shape 3788"/>
            <p:cNvSpPr/>
            <p:nvPr/>
          </p:nvSpPr>
          <p:spPr>
            <a:xfrm rot="10800000">
              <a:off x="6805680" y="905469"/>
              <a:ext cx="117867" cy="117867"/>
            </a:xfrm>
            <a:custGeom>
              <a:avLst/>
              <a:gdLst/>
              <a:ahLst/>
              <a:cxnLst/>
              <a:rect l="0" t="0" r="0" b="0"/>
              <a:pathLst>
                <a:path w="4856" h="4856" extrusionOk="0">
                  <a:moveTo>
                    <a:pt x="0" y="0"/>
                  </a:moveTo>
                  <a:lnTo>
                    <a:pt x="0"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89" name="Shape 3789"/>
            <p:cNvSpPr/>
            <p:nvPr/>
          </p:nvSpPr>
          <p:spPr>
            <a:xfrm rot="10800000">
              <a:off x="6805680" y="28698"/>
              <a:ext cx="117867" cy="117867"/>
            </a:xfrm>
            <a:custGeom>
              <a:avLst/>
              <a:gdLst/>
              <a:ahLst/>
              <a:cxnLst/>
              <a:rect l="0" t="0" r="0" b="0"/>
              <a:pathLst>
                <a:path w="4856" h="4856" extrusionOk="0">
                  <a:moveTo>
                    <a:pt x="0" y="1"/>
                  </a:moveTo>
                  <a:lnTo>
                    <a:pt x="0"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90" name="Shape 3790"/>
            <p:cNvSpPr/>
            <p:nvPr/>
          </p:nvSpPr>
          <p:spPr>
            <a:xfrm rot="10800000">
              <a:off x="6659535" y="4851012"/>
              <a:ext cx="117892" cy="117867"/>
            </a:xfrm>
            <a:custGeom>
              <a:avLst/>
              <a:gdLst/>
              <a:ahLst/>
              <a:cxnLst/>
              <a:rect l="0" t="0" r="0" b="0"/>
              <a:pathLst>
                <a:path w="4857" h="4856" extrusionOk="0">
                  <a:moveTo>
                    <a:pt x="1" y="0"/>
                  </a:moveTo>
                  <a:lnTo>
                    <a:pt x="1" y="4856"/>
                  </a:lnTo>
                  <a:lnTo>
                    <a:pt x="4856" y="4856"/>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91" name="Shape 3791"/>
            <p:cNvSpPr/>
            <p:nvPr/>
          </p:nvSpPr>
          <p:spPr>
            <a:xfrm rot="10800000">
              <a:off x="6659535" y="3974217"/>
              <a:ext cx="117892" cy="117867"/>
            </a:xfrm>
            <a:custGeom>
              <a:avLst/>
              <a:gdLst/>
              <a:ahLst/>
              <a:cxnLst/>
              <a:rect l="0" t="0" r="0" b="0"/>
              <a:pathLst>
                <a:path w="4857"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92" name="Shape 3792"/>
            <p:cNvSpPr/>
            <p:nvPr/>
          </p:nvSpPr>
          <p:spPr>
            <a:xfrm rot="10800000">
              <a:off x="6659535" y="3243566"/>
              <a:ext cx="117892" cy="117867"/>
            </a:xfrm>
            <a:custGeom>
              <a:avLst/>
              <a:gdLst/>
              <a:ahLst/>
              <a:cxnLst/>
              <a:rect l="0" t="0" r="0" b="0"/>
              <a:pathLst>
                <a:path w="4857"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93" name="Shape 3793"/>
            <p:cNvSpPr/>
            <p:nvPr/>
          </p:nvSpPr>
          <p:spPr>
            <a:xfrm rot="10800000">
              <a:off x="6659535" y="2512915"/>
              <a:ext cx="117892" cy="117867"/>
            </a:xfrm>
            <a:custGeom>
              <a:avLst/>
              <a:gdLst/>
              <a:ahLst/>
              <a:cxnLst/>
              <a:rect l="0" t="0" r="0" b="0"/>
              <a:pathLst>
                <a:path w="4857" h="4856" extrusionOk="0">
                  <a:moveTo>
                    <a:pt x="1" y="0"/>
                  </a:moveTo>
                  <a:lnTo>
                    <a:pt x="1" y="4856"/>
                  </a:lnTo>
                  <a:lnTo>
                    <a:pt x="4856" y="4856"/>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94" name="Shape 3794"/>
            <p:cNvSpPr/>
            <p:nvPr/>
          </p:nvSpPr>
          <p:spPr>
            <a:xfrm rot="10800000">
              <a:off x="6659535" y="1636120"/>
              <a:ext cx="117892" cy="117867"/>
            </a:xfrm>
            <a:custGeom>
              <a:avLst/>
              <a:gdLst/>
              <a:ahLst/>
              <a:cxnLst/>
              <a:rect l="0" t="0" r="0" b="0"/>
              <a:pathLst>
                <a:path w="4857"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95" name="Shape 3795"/>
            <p:cNvSpPr/>
            <p:nvPr/>
          </p:nvSpPr>
          <p:spPr>
            <a:xfrm rot="10800000">
              <a:off x="6659535" y="905469"/>
              <a:ext cx="117892" cy="117867"/>
            </a:xfrm>
            <a:custGeom>
              <a:avLst/>
              <a:gdLst/>
              <a:ahLst/>
              <a:cxnLst/>
              <a:rect l="0" t="0" r="0" b="0"/>
              <a:pathLst>
                <a:path w="4857"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96" name="Shape 3796"/>
            <p:cNvSpPr/>
            <p:nvPr/>
          </p:nvSpPr>
          <p:spPr>
            <a:xfrm rot="10800000">
              <a:off x="6659535" y="759348"/>
              <a:ext cx="117892" cy="117867"/>
            </a:xfrm>
            <a:custGeom>
              <a:avLst/>
              <a:gdLst/>
              <a:ahLst/>
              <a:cxnLst/>
              <a:rect l="0" t="0" r="0" b="0"/>
              <a:pathLst>
                <a:path w="4857" h="4856"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97" name="Shape 3797"/>
            <p:cNvSpPr/>
            <p:nvPr/>
          </p:nvSpPr>
          <p:spPr>
            <a:xfrm rot="10800000">
              <a:off x="6659535" y="174818"/>
              <a:ext cx="117892" cy="117867"/>
            </a:xfrm>
            <a:custGeom>
              <a:avLst/>
              <a:gdLst/>
              <a:ahLst/>
              <a:cxnLst/>
              <a:rect l="0" t="0" r="0" b="0"/>
              <a:pathLst>
                <a:path w="4857" h="4856" extrusionOk="0">
                  <a:moveTo>
                    <a:pt x="1" y="0"/>
                  </a:moveTo>
                  <a:lnTo>
                    <a:pt x="1" y="4856"/>
                  </a:lnTo>
                  <a:lnTo>
                    <a:pt x="4856" y="4856"/>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98" name="Shape 3798"/>
            <p:cNvSpPr/>
            <p:nvPr/>
          </p:nvSpPr>
          <p:spPr>
            <a:xfrm rot="10800000">
              <a:off x="6513415" y="4997133"/>
              <a:ext cx="117867" cy="117867"/>
            </a:xfrm>
            <a:custGeom>
              <a:avLst/>
              <a:gdLst/>
              <a:ahLst/>
              <a:cxnLst/>
              <a:rect l="0" t="0" r="0" b="0"/>
              <a:pathLst>
                <a:path w="4856" h="4856" extrusionOk="0">
                  <a:moveTo>
                    <a:pt x="0" y="0"/>
                  </a:moveTo>
                  <a:lnTo>
                    <a:pt x="0" y="4855"/>
                  </a:lnTo>
                  <a:lnTo>
                    <a:pt x="4855" y="4855"/>
                  </a:lnTo>
                  <a:lnTo>
                    <a:pt x="4855"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99" name="Shape 3799"/>
            <p:cNvSpPr/>
            <p:nvPr/>
          </p:nvSpPr>
          <p:spPr>
            <a:xfrm rot="10800000">
              <a:off x="6513415" y="3974217"/>
              <a:ext cx="117867" cy="117867"/>
            </a:xfrm>
            <a:custGeom>
              <a:avLst/>
              <a:gdLst/>
              <a:ahLst/>
              <a:cxnLst/>
              <a:rect l="0" t="0" r="0" b="0"/>
              <a:pathLst>
                <a:path w="4856" h="4856" extrusionOk="0">
                  <a:moveTo>
                    <a:pt x="0" y="0"/>
                  </a:moveTo>
                  <a:lnTo>
                    <a:pt x="0" y="4855"/>
                  </a:lnTo>
                  <a:lnTo>
                    <a:pt x="4855" y="4855"/>
                  </a:lnTo>
                  <a:lnTo>
                    <a:pt x="4855"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00" name="Shape 3800"/>
            <p:cNvSpPr/>
            <p:nvPr/>
          </p:nvSpPr>
          <p:spPr>
            <a:xfrm rot="10800000">
              <a:off x="6513415" y="2074529"/>
              <a:ext cx="117867" cy="117867"/>
            </a:xfrm>
            <a:custGeom>
              <a:avLst/>
              <a:gdLst/>
              <a:ahLst/>
              <a:cxnLst/>
              <a:rect l="0" t="0" r="0" b="0"/>
              <a:pathLst>
                <a:path w="4856" h="4856"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01" name="Shape 3801"/>
            <p:cNvSpPr/>
            <p:nvPr/>
          </p:nvSpPr>
          <p:spPr>
            <a:xfrm rot="10800000">
              <a:off x="6513415" y="1489999"/>
              <a:ext cx="117867" cy="117867"/>
            </a:xfrm>
            <a:custGeom>
              <a:avLst/>
              <a:gdLst/>
              <a:ahLst/>
              <a:cxnLst/>
              <a:rect l="0" t="0" r="0" b="0"/>
              <a:pathLst>
                <a:path w="4856" h="4856" extrusionOk="0">
                  <a:moveTo>
                    <a:pt x="0" y="0"/>
                  </a:moveTo>
                  <a:lnTo>
                    <a:pt x="0" y="4856"/>
                  </a:lnTo>
                  <a:lnTo>
                    <a:pt x="4855" y="4856"/>
                  </a:lnTo>
                  <a:lnTo>
                    <a:pt x="4855"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02" name="Shape 3802"/>
            <p:cNvSpPr/>
            <p:nvPr/>
          </p:nvSpPr>
          <p:spPr>
            <a:xfrm rot="10800000">
              <a:off x="6513415" y="905469"/>
              <a:ext cx="117867" cy="117867"/>
            </a:xfrm>
            <a:custGeom>
              <a:avLst/>
              <a:gdLst/>
              <a:ahLst/>
              <a:cxnLst/>
              <a:rect l="0" t="0" r="0" b="0"/>
              <a:pathLst>
                <a:path w="4856" h="4856" extrusionOk="0">
                  <a:moveTo>
                    <a:pt x="0" y="0"/>
                  </a:moveTo>
                  <a:lnTo>
                    <a:pt x="0" y="4855"/>
                  </a:lnTo>
                  <a:lnTo>
                    <a:pt x="4855" y="4855"/>
                  </a:lnTo>
                  <a:lnTo>
                    <a:pt x="4855"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03" name="Shape 3803"/>
            <p:cNvSpPr/>
            <p:nvPr/>
          </p:nvSpPr>
          <p:spPr>
            <a:xfrm rot="10800000">
              <a:off x="6513415" y="174818"/>
              <a:ext cx="117867" cy="117867"/>
            </a:xfrm>
            <a:custGeom>
              <a:avLst/>
              <a:gdLst/>
              <a:ahLst/>
              <a:cxnLst/>
              <a:rect l="0" t="0" r="0" b="0"/>
              <a:pathLst>
                <a:path w="4856" h="4856" extrusionOk="0">
                  <a:moveTo>
                    <a:pt x="0" y="0"/>
                  </a:moveTo>
                  <a:lnTo>
                    <a:pt x="0" y="4856"/>
                  </a:lnTo>
                  <a:lnTo>
                    <a:pt x="4855" y="4856"/>
                  </a:lnTo>
                  <a:lnTo>
                    <a:pt x="4855"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04" name="Shape 3804"/>
            <p:cNvSpPr/>
            <p:nvPr/>
          </p:nvSpPr>
          <p:spPr>
            <a:xfrm rot="10800000">
              <a:off x="6367294" y="4558747"/>
              <a:ext cx="117867" cy="117867"/>
            </a:xfrm>
            <a:custGeom>
              <a:avLst/>
              <a:gdLst/>
              <a:ahLst/>
              <a:cxnLst/>
              <a:rect l="0" t="0" r="0" b="0"/>
              <a:pathLst>
                <a:path w="4856"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05" name="Shape 3805"/>
            <p:cNvSpPr/>
            <p:nvPr/>
          </p:nvSpPr>
          <p:spPr>
            <a:xfrm rot="10800000">
              <a:off x="6367294" y="3681951"/>
              <a:ext cx="117867" cy="117892"/>
            </a:xfrm>
            <a:custGeom>
              <a:avLst/>
              <a:gdLst/>
              <a:ahLst/>
              <a:cxnLst/>
              <a:rect l="0" t="0" r="0" b="0"/>
              <a:pathLst>
                <a:path w="4856" h="4857"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06" name="Shape 3806"/>
            <p:cNvSpPr/>
            <p:nvPr/>
          </p:nvSpPr>
          <p:spPr>
            <a:xfrm rot="10800000">
              <a:off x="6367294" y="2659036"/>
              <a:ext cx="117867" cy="117892"/>
            </a:xfrm>
            <a:custGeom>
              <a:avLst/>
              <a:gdLst/>
              <a:ahLst/>
              <a:cxnLst/>
              <a:rect l="0" t="0" r="0" b="0"/>
              <a:pathLst>
                <a:path w="4856" h="4857"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07" name="Shape 3807"/>
            <p:cNvSpPr/>
            <p:nvPr/>
          </p:nvSpPr>
          <p:spPr>
            <a:xfrm rot="10800000">
              <a:off x="7536331" y="4997133"/>
              <a:ext cx="117867" cy="117867"/>
            </a:xfrm>
            <a:custGeom>
              <a:avLst/>
              <a:gdLst/>
              <a:ahLst/>
              <a:cxnLst/>
              <a:rect l="0" t="0" r="0" b="0"/>
              <a:pathLst>
                <a:path w="4856" h="4856" extrusionOk="0">
                  <a:moveTo>
                    <a:pt x="0" y="0"/>
                  </a:moveTo>
                  <a:lnTo>
                    <a:pt x="0" y="4855"/>
                  </a:lnTo>
                  <a:lnTo>
                    <a:pt x="4855" y="4855"/>
                  </a:lnTo>
                  <a:lnTo>
                    <a:pt x="4855"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08" name="Shape 3808"/>
            <p:cNvSpPr/>
            <p:nvPr/>
          </p:nvSpPr>
          <p:spPr>
            <a:xfrm rot="10800000">
              <a:off x="7536331" y="4851012"/>
              <a:ext cx="117867" cy="117867"/>
            </a:xfrm>
            <a:custGeom>
              <a:avLst/>
              <a:gdLst/>
              <a:ahLst/>
              <a:cxnLst/>
              <a:rect l="0" t="0" r="0" b="0"/>
              <a:pathLst>
                <a:path w="4856" h="4856" extrusionOk="0">
                  <a:moveTo>
                    <a:pt x="0" y="0"/>
                  </a:moveTo>
                  <a:lnTo>
                    <a:pt x="0" y="4856"/>
                  </a:lnTo>
                  <a:lnTo>
                    <a:pt x="4855" y="4856"/>
                  </a:lnTo>
                  <a:lnTo>
                    <a:pt x="4855"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09" name="Shape 3809"/>
            <p:cNvSpPr/>
            <p:nvPr/>
          </p:nvSpPr>
          <p:spPr>
            <a:xfrm rot="10800000">
              <a:off x="7536331" y="4412627"/>
              <a:ext cx="117867" cy="117867"/>
            </a:xfrm>
            <a:custGeom>
              <a:avLst/>
              <a:gdLst/>
              <a:ahLst/>
              <a:cxnLst/>
              <a:rect l="0" t="0" r="0" b="0"/>
              <a:pathLst>
                <a:path w="4856" h="4856"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10" name="Shape 3810"/>
            <p:cNvSpPr/>
            <p:nvPr/>
          </p:nvSpPr>
          <p:spPr>
            <a:xfrm rot="10800000">
              <a:off x="7536331" y="4120361"/>
              <a:ext cx="117867" cy="117867"/>
            </a:xfrm>
            <a:custGeom>
              <a:avLst/>
              <a:gdLst/>
              <a:ahLst/>
              <a:cxnLst/>
              <a:rect l="0" t="0" r="0" b="0"/>
              <a:pathLst>
                <a:path w="4856" h="4856"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11" name="Shape 3811"/>
            <p:cNvSpPr/>
            <p:nvPr/>
          </p:nvSpPr>
          <p:spPr>
            <a:xfrm rot="10800000">
              <a:off x="7536331" y="3389711"/>
              <a:ext cx="117867" cy="117867"/>
            </a:xfrm>
            <a:custGeom>
              <a:avLst/>
              <a:gdLst/>
              <a:ahLst/>
              <a:cxnLst/>
              <a:rect l="0" t="0" r="0" b="0"/>
              <a:pathLst>
                <a:path w="4856" h="4856"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12" name="Shape 3812"/>
            <p:cNvSpPr/>
            <p:nvPr/>
          </p:nvSpPr>
          <p:spPr>
            <a:xfrm rot="10800000">
              <a:off x="7536331" y="3243566"/>
              <a:ext cx="117867" cy="117867"/>
            </a:xfrm>
            <a:custGeom>
              <a:avLst/>
              <a:gdLst/>
              <a:ahLst/>
              <a:cxnLst/>
              <a:rect l="0" t="0" r="0" b="0"/>
              <a:pathLst>
                <a:path w="4856" h="4856" extrusionOk="0">
                  <a:moveTo>
                    <a:pt x="0" y="0"/>
                  </a:moveTo>
                  <a:lnTo>
                    <a:pt x="0" y="4855"/>
                  </a:lnTo>
                  <a:lnTo>
                    <a:pt x="4855" y="4855"/>
                  </a:lnTo>
                  <a:lnTo>
                    <a:pt x="4855"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13" name="Shape 3813"/>
            <p:cNvSpPr/>
            <p:nvPr/>
          </p:nvSpPr>
          <p:spPr>
            <a:xfrm rot="10800000">
              <a:off x="7536331" y="1636120"/>
              <a:ext cx="117867" cy="117867"/>
            </a:xfrm>
            <a:custGeom>
              <a:avLst/>
              <a:gdLst/>
              <a:ahLst/>
              <a:cxnLst/>
              <a:rect l="0" t="0" r="0" b="0"/>
              <a:pathLst>
                <a:path w="4856" h="4856" extrusionOk="0">
                  <a:moveTo>
                    <a:pt x="0" y="0"/>
                  </a:moveTo>
                  <a:lnTo>
                    <a:pt x="0" y="4855"/>
                  </a:lnTo>
                  <a:lnTo>
                    <a:pt x="4855" y="4855"/>
                  </a:lnTo>
                  <a:lnTo>
                    <a:pt x="4855"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14" name="Shape 3814"/>
            <p:cNvSpPr/>
            <p:nvPr/>
          </p:nvSpPr>
          <p:spPr>
            <a:xfrm rot="10800000">
              <a:off x="7536331" y="1343854"/>
              <a:ext cx="117867" cy="117892"/>
            </a:xfrm>
            <a:custGeom>
              <a:avLst/>
              <a:gdLst/>
              <a:ahLst/>
              <a:cxnLst/>
              <a:rect l="0" t="0" r="0" b="0"/>
              <a:pathLst>
                <a:path w="4856" h="4857"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15" name="Shape 3815"/>
            <p:cNvSpPr/>
            <p:nvPr/>
          </p:nvSpPr>
          <p:spPr>
            <a:xfrm rot="10800000">
              <a:off x="7390210" y="4997133"/>
              <a:ext cx="117867" cy="117867"/>
            </a:xfrm>
            <a:custGeom>
              <a:avLst/>
              <a:gdLst/>
              <a:ahLst/>
              <a:cxnLst/>
              <a:rect l="0" t="0" r="0" b="0"/>
              <a:pathLst>
                <a:path w="4856"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16" name="Shape 3816"/>
            <p:cNvSpPr/>
            <p:nvPr/>
          </p:nvSpPr>
          <p:spPr>
            <a:xfrm rot="10800000">
              <a:off x="7390210" y="3974217"/>
              <a:ext cx="117867" cy="117867"/>
            </a:xfrm>
            <a:custGeom>
              <a:avLst/>
              <a:gdLst/>
              <a:ahLst/>
              <a:cxnLst/>
              <a:rect l="0" t="0" r="0" b="0"/>
              <a:pathLst>
                <a:path w="4856"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17" name="Shape 3817"/>
            <p:cNvSpPr/>
            <p:nvPr/>
          </p:nvSpPr>
          <p:spPr>
            <a:xfrm rot="10800000">
              <a:off x="7390210" y="3097445"/>
              <a:ext cx="117867" cy="117867"/>
            </a:xfrm>
            <a:custGeom>
              <a:avLst/>
              <a:gdLst/>
              <a:ahLst/>
              <a:cxnLst/>
              <a:rect l="0" t="0" r="0" b="0"/>
              <a:pathLst>
                <a:path w="4856" h="4856"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18" name="Shape 3818"/>
            <p:cNvSpPr/>
            <p:nvPr/>
          </p:nvSpPr>
          <p:spPr>
            <a:xfrm rot="10800000">
              <a:off x="7390210" y="1636120"/>
              <a:ext cx="117867" cy="117867"/>
            </a:xfrm>
            <a:custGeom>
              <a:avLst/>
              <a:gdLst/>
              <a:ahLst/>
              <a:cxnLst/>
              <a:rect l="0" t="0" r="0" b="0"/>
              <a:pathLst>
                <a:path w="4856" h="4856" extrusionOk="0">
                  <a:moveTo>
                    <a:pt x="1" y="0"/>
                  </a:moveTo>
                  <a:lnTo>
                    <a:pt x="1" y="4855"/>
                  </a:lnTo>
                  <a:lnTo>
                    <a:pt x="4856" y="4855"/>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19" name="Shape 3819"/>
            <p:cNvSpPr/>
            <p:nvPr/>
          </p:nvSpPr>
          <p:spPr>
            <a:xfrm rot="10800000">
              <a:off x="7390210" y="467083"/>
              <a:ext cx="117867" cy="117867"/>
            </a:xfrm>
            <a:custGeom>
              <a:avLst/>
              <a:gdLst/>
              <a:ahLst/>
              <a:cxnLst/>
              <a:rect l="0" t="0" r="0" b="0"/>
              <a:pathLst>
                <a:path w="4856" h="4856"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20" name="Shape 3820"/>
            <p:cNvSpPr/>
            <p:nvPr/>
          </p:nvSpPr>
          <p:spPr>
            <a:xfrm rot="10800000">
              <a:off x="7244066" y="4997133"/>
              <a:ext cx="117867" cy="117867"/>
            </a:xfrm>
            <a:custGeom>
              <a:avLst/>
              <a:gdLst/>
              <a:ahLst/>
              <a:cxnLst/>
              <a:rect l="0" t="0" r="0" b="0"/>
              <a:pathLst>
                <a:path w="4856" h="4856" extrusionOk="0">
                  <a:moveTo>
                    <a:pt x="0" y="0"/>
                  </a:moveTo>
                  <a:lnTo>
                    <a:pt x="0" y="4855"/>
                  </a:lnTo>
                  <a:lnTo>
                    <a:pt x="4855" y="4855"/>
                  </a:lnTo>
                  <a:lnTo>
                    <a:pt x="4855"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21" name="Shape 3821"/>
            <p:cNvSpPr/>
            <p:nvPr/>
          </p:nvSpPr>
          <p:spPr>
            <a:xfrm rot="10800000">
              <a:off x="7244066" y="4558747"/>
              <a:ext cx="117867" cy="117867"/>
            </a:xfrm>
            <a:custGeom>
              <a:avLst/>
              <a:gdLst/>
              <a:ahLst/>
              <a:cxnLst/>
              <a:rect l="0" t="0" r="0" b="0"/>
              <a:pathLst>
                <a:path w="4856" h="4856" extrusionOk="0">
                  <a:moveTo>
                    <a:pt x="0" y="0"/>
                  </a:moveTo>
                  <a:lnTo>
                    <a:pt x="0" y="4855"/>
                  </a:lnTo>
                  <a:lnTo>
                    <a:pt x="4855" y="4855"/>
                  </a:lnTo>
                  <a:lnTo>
                    <a:pt x="4855"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22" name="Shape 3822"/>
            <p:cNvSpPr/>
            <p:nvPr/>
          </p:nvSpPr>
          <p:spPr>
            <a:xfrm rot="10800000">
              <a:off x="7244066" y="2951301"/>
              <a:ext cx="117867" cy="117867"/>
            </a:xfrm>
            <a:custGeom>
              <a:avLst/>
              <a:gdLst/>
              <a:ahLst/>
              <a:cxnLst/>
              <a:rect l="0" t="0" r="0" b="0"/>
              <a:pathLst>
                <a:path w="4856" h="4856" extrusionOk="0">
                  <a:moveTo>
                    <a:pt x="0" y="0"/>
                  </a:moveTo>
                  <a:lnTo>
                    <a:pt x="0" y="4855"/>
                  </a:lnTo>
                  <a:lnTo>
                    <a:pt x="4855" y="4855"/>
                  </a:lnTo>
                  <a:lnTo>
                    <a:pt x="4855"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23" name="Shape 3823"/>
            <p:cNvSpPr/>
            <p:nvPr/>
          </p:nvSpPr>
          <p:spPr>
            <a:xfrm rot="10800000">
              <a:off x="7244066" y="2074529"/>
              <a:ext cx="117867" cy="117867"/>
            </a:xfrm>
            <a:custGeom>
              <a:avLst/>
              <a:gdLst/>
              <a:ahLst/>
              <a:cxnLst/>
              <a:rect l="0" t="0" r="0" b="0"/>
              <a:pathLst>
                <a:path w="4856" h="4856"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24" name="Shape 3824"/>
            <p:cNvSpPr/>
            <p:nvPr/>
          </p:nvSpPr>
          <p:spPr>
            <a:xfrm rot="10800000">
              <a:off x="7244066" y="1636120"/>
              <a:ext cx="117867" cy="117867"/>
            </a:xfrm>
            <a:custGeom>
              <a:avLst/>
              <a:gdLst/>
              <a:ahLst/>
              <a:cxnLst/>
              <a:rect l="0" t="0" r="0" b="0"/>
              <a:pathLst>
                <a:path w="4856" h="4856" extrusionOk="0">
                  <a:moveTo>
                    <a:pt x="0" y="0"/>
                  </a:moveTo>
                  <a:lnTo>
                    <a:pt x="0" y="4855"/>
                  </a:lnTo>
                  <a:lnTo>
                    <a:pt x="4855" y="4855"/>
                  </a:lnTo>
                  <a:lnTo>
                    <a:pt x="4855"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25" name="Shape 3825"/>
            <p:cNvSpPr/>
            <p:nvPr/>
          </p:nvSpPr>
          <p:spPr>
            <a:xfrm rot="10800000">
              <a:off x="7097945" y="1051613"/>
              <a:ext cx="117867" cy="117867"/>
            </a:xfrm>
            <a:custGeom>
              <a:avLst/>
              <a:gdLst/>
              <a:ahLst/>
              <a:cxnLst/>
              <a:rect l="0" t="0" r="0" b="0"/>
              <a:pathLst>
                <a:path w="4856" h="4856"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26" name="Shape 3826"/>
            <p:cNvSpPr/>
            <p:nvPr/>
          </p:nvSpPr>
          <p:spPr>
            <a:xfrm rot="10800000">
              <a:off x="6951800" y="3828096"/>
              <a:ext cx="117892" cy="117867"/>
            </a:xfrm>
            <a:custGeom>
              <a:avLst/>
              <a:gdLst/>
              <a:ahLst/>
              <a:cxnLst/>
              <a:rect l="0" t="0" r="0" b="0"/>
              <a:pathLst>
                <a:path w="4857" h="4856" extrusionOk="0">
                  <a:moveTo>
                    <a:pt x="1" y="0"/>
                  </a:moveTo>
                  <a:lnTo>
                    <a:pt x="1" y="4856"/>
                  </a:lnTo>
                  <a:lnTo>
                    <a:pt x="4856" y="4856"/>
                  </a:lnTo>
                  <a:lnTo>
                    <a:pt x="4856"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27" name="Shape 3827"/>
            <p:cNvSpPr/>
            <p:nvPr/>
          </p:nvSpPr>
          <p:spPr>
            <a:xfrm rot="10800000">
              <a:off x="6951800" y="2659036"/>
              <a:ext cx="117892" cy="117892"/>
            </a:xfrm>
            <a:custGeom>
              <a:avLst/>
              <a:gdLst/>
              <a:ahLst/>
              <a:cxnLst/>
              <a:rect l="0" t="0" r="0" b="0"/>
              <a:pathLst>
                <a:path w="4857" h="4857"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28" name="Shape 3828"/>
            <p:cNvSpPr/>
            <p:nvPr/>
          </p:nvSpPr>
          <p:spPr>
            <a:xfrm rot="10800000">
              <a:off x="6805680" y="320938"/>
              <a:ext cx="117867" cy="117892"/>
            </a:xfrm>
            <a:custGeom>
              <a:avLst/>
              <a:gdLst/>
              <a:ahLst/>
              <a:cxnLst/>
              <a:rect l="0" t="0" r="0" b="0"/>
              <a:pathLst>
                <a:path w="4856" h="4857" extrusionOk="0">
                  <a:moveTo>
                    <a:pt x="0" y="1"/>
                  </a:moveTo>
                  <a:lnTo>
                    <a:pt x="0"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29" name="Shape 3829"/>
            <p:cNvSpPr/>
            <p:nvPr/>
          </p:nvSpPr>
          <p:spPr>
            <a:xfrm rot="10800000">
              <a:off x="6513415" y="2805180"/>
              <a:ext cx="117867" cy="117867"/>
            </a:xfrm>
            <a:custGeom>
              <a:avLst/>
              <a:gdLst/>
              <a:ahLst/>
              <a:cxnLst/>
              <a:rect l="0" t="0" r="0" b="0"/>
              <a:pathLst>
                <a:path w="4856" h="4856" extrusionOk="0">
                  <a:moveTo>
                    <a:pt x="0" y="1"/>
                  </a:moveTo>
                  <a:lnTo>
                    <a:pt x="0" y="4856"/>
                  </a:lnTo>
                  <a:lnTo>
                    <a:pt x="4855" y="4856"/>
                  </a:lnTo>
                  <a:lnTo>
                    <a:pt x="4855"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30" name="Shape 3830"/>
            <p:cNvSpPr/>
            <p:nvPr/>
          </p:nvSpPr>
          <p:spPr>
            <a:xfrm rot="10800000">
              <a:off x="6367294" y="467083"/>
              <a:ext cx="117867" cy="117867"/>
            </a:xfrm>
            <a:custGeom>
              <a:avLst/>
              <a:gdLst/>
              <a:ahLst/>
              <a:cxnLst/>
              <a:rect l="0" t="0" r="0" b="0"/>
              <a:pathLst>
                <a:path w="4856" h="4856" extrusionOk="0">
                  <a:moveTo>
                    <a:pt x="1" y="1"/>
                  </a:moveTo>
                  <a:lnTo>
                    <a:pt x="1" y="4856"/>
                  </a:lnTo>
                  <a:lnTo>
                    <a:pt x="4856" y="4856"/>
                  </a:lnTo>
                  <a:lnTo>
                    <a:pt x="4856"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3831" name="Shape 3831"/>
          <p:cNvSpPr txBox="1">
            <a:spLocks noGrp="1"/>
          </p:cNvSpPr>
          <p:nvPr>
            <p:ph type="sldNum" idx="12"/>
          </p:nvPr>
        </p:nvSpPr>
        <p:spPr>
          <a:xfrm>
            <a:off x="91531" y="4720201"/>
            <a:ext cx="548700" cy="393600"/>
          </a:xfrm>
          <a:prstGeom prst="rect">
            <a:avLst/>
          </a:prstGeom>
        </p:spPr>
        <p:txBody>
          <a:bodyPr spcFirstLastPara="1" wrap="square" lIns="91425" tIns="91425" rIns="91425" bIns="91425" anchor="ctr"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718300" y="739375"/>
            <a:ext cx="6761100" cy="857400"/>
          </a:xfrm>
          <a:prstGeom prst="rect">
            <a:avLst/>
          </a:prstGeom>
          <a:noFill/>
          <a:ln>
            <a:noFill/>
          </a:ln>
        </p:spPr>
        <p:txBody>
          <a:bodyPr spcFirstLastPara="1" wrap="square" lIns="91425" tIns="91425" rIns="91425" bIns="91425" anchor="b" anchorCtr="0"/>
          <a:lstStyle>
            <a:lvl1pPr lvl="0">
              <a:spcBef>
                <a:spcPts val="0"/>
              </a:spcBef>
              <a:spcAft>
                <a:spcPts val="0"/>
              </a:spcAft>
              <a:buClr>
                <a:srgbClr val="0B87A1"/>
              </a:buClr>
              <a:buSzPts val="3600"/>
              <a:buFont typeface="Dosis Light"/>
              <a:buNone/>
              <a:defRPr sz="3600">
                <a:solidFill>
                  <a:srgbClr val="0B87A1"/>
                </a:solidFill>
                <a:latin typeface="Dosis Light"/>
                <a:ea typeface="Dosis Light"/>
                <a:cs typeface="Dosis Light"/>
                <a:sym typeface="Dosis Light"/>
              </a:defRPr>
            </a:lvl1pPr>
            <a:lvl2pPr lvl="1">
              <a:spcBef>
                <a:spcPts val="0"/>
              </a:spcBef>
              <a:spcAft>
                <a:spcPts val="0"/>
              </a:spcAft>
              <a:buClr>
                <a:srgbClr val="0B87A1"/>
              </a:buClr>
              <a:buSzPts val="3600"/>
              <a:buFont typeface="Dosis Light"/>
              <a:buNone/>
              <a:defRPr sz="3600">
                <a:solidFill>
                  <a:srgbClr val="0B87A1"/>
                </a:solidFill>
                <a:latin typeface="Dosis Light"/>
                <a:ea typeface="Dosis Light"/>
                <a:cs typeface="Dosis Light"/>
                <a:sym typeface="Dosis Light"/>
              </a:defRPr>
            </a:lvl2pPr>
            <a:lvl3pPr lvl="2">
              <a:spcBef>
                <a:spcPts val="0"/>
              </a:spcBef>
              <a:spcAft>
                <a:spcPts val="0"/>
              </a:spcAft>
              <a:buClr>
                <a:srgbClr val="0B87A1"/>
              </a:buClr>
              <a:buSzPts val="3600"/>
              <a:buFont typeface="Dosis Light"/>
              <a:buNone/>
              <a:defRPr sz="3600">
                <a:solidFill>
                  <a:srgbClr val="0B87A1"/>
                </a:solidFill>
                <a:latin typeface="Dosis Light"/>
                <a:ea typeface="Dosis Light"/>
                <a:cs typeface="Dosis Light"/>
                <a:sym typeface="Dosis Light"/>
              </a:defRPr>
            </a:lvl3pPr>
            <a:lvl4pPr lvl="3">
              <a:spcBef>
                <a:spcPts val="0"/>
              </a:spcBef>
              <a:spcAft>
                <a:spcPts val="0"/>
              </a:spcAft>
              <a:buClr>
                <a:srgbClr val="0B87A1"/>
              </a:buClr>
              <a:buSzPts val="3600"/>
              <a:buFont typeface="Dosis Light"/>
              <a:buNone/>
              <a:defRPr sz="3600">
                <a:solidFill>
                  <a:srgbClr val="0B87A1"/>
                </a:solidFill>
                <a:latin typeface="Dosis Light"/>
                <a:ea typeface="Dosis Light"/>
                <a:cs typeface="Dosis Light"/>
                <a:sym typeface="Dosis Light"/>
              </a:defRPr>
            </a:lvl4pPr>
            <a:lvl5pPr lvl="4">
              <a:spcBef>
                <a:spcPts val="0"/>
              </a:spcBef>
              <a:spcAft>
                <a:spcPts val="0"/>
              </a:spcAft>
              <a:buClr>
                <a:srgbClr val="0B87A1"/>
              </a:buClr>
              <a:buSzPts val="3600"/>
              <a:buFont typeface="Dosis Light"/>
              <a:buNone/>
              <a:defRPr sz="3600">
                <a:solidFill>
                  <a:srgbClr val="0B87A1"/>
                </a:solidFill>
                <a:latin typeface="Dosis Light"/>
                <a:ea typeface="Dosis Light"/>
                <a:cs typeface="Dosis Light"/>
                <a:sym typeface="Dosis Light"/>
              </a:defRPr>
            </a:lvl5pPr>
            <a:lvl6pPr lvl="5">
              <a:spcBef>
                <a:spcPts val="0"/>
              </a:spcBef>
              <a:spcAft>
                <a:spcPts val="0"/>
              </a:spcAft>
              <a:buClr>
                <a:srgbClr val="0B87A1"/>
              </a:buClr>
              <a:buSzPts val="3600"/>
              <a:buFont typeface="Dosis Light"/>
              <a:buNone/>
              <a:defRPr sz="3600">
                <a:solidFill>
                  <a:srgbClr val="0B87A1"/>
                </a:solidFill>
                <a:latin typeface="Dosis Light"/>
                <a:ea typeface="Dosis Light"/>
                <a:cs typeface="Dosis Light"/>
                <a:sym typeface="Dosis Light"/>
              </a:defRPr>
            </a:lvl6pPr>
            <a:lvl7pPr lvl="6">
              <a:spcBef>
                <a:spcPts val="0"/>
              </a:spcBef>
              <a:spcAft>
                <a:spcPts val="0"/>
              </a:spcAft>
              <a:buClr>
                <a:srgbClr val="0B87A1"/>
              </a:buClr>
              <a:buSzPts val="3600"/>
              <a:buFont typeface="Dosis Light"/>
              <a:buNone/>
              <a:defRPr sz="3600">
                <a:solidFill>
                  <a:srgbClr val="0B87A1"/>
                </a:solidFill>
                <a:latin typeface="Dosis Light"/>
                <a:ea typeface="Dosis Light"/>
                <a:cs typeface="Dosis Light"/>
                <a:sym typeface="Dosis Light"/>
              </a:defRPr>
            </a:lvl7pPr>
            <a:lvl8pPr lvl="7">
              <a:spcBef>
                <a:spcPts val="0"/>
              </a:spcBef>
              <a:spcAft>
                <a:spcPts val="0"/>
              </a:spcAft>
              <a:buClr>
                <a:srgbClr val="0B87A1"/>
              </a:buClr>
              <a:buSzPts val="3600"/>
              <a:buFont typeface="Dosis Light"/>
              <a:buNone/>
              <a:defRPr sz="3600">
                <a:solidFill>
                  <a:srgbClr val="0B87A1"/>
                </a:solidFill>
                <a:latin typeface="Dosis Light"/>
                <a:ea typeface="Dosis Light"/>
                <a:cs typeface="Dosis Light"/>
                <a:sym typeface="Dosis Light"/>
              </a:defRPr>
            </a:lvl8pPr>
            <a:lvl9pPr lvl="8">
              <a:spcBef>
                <a:spcPts val="0"/>
              </a:spcBef>
              <a:spcAft>
                <a:spcPts val="0"/>
              </a:spcAft>
              <a:buClr>
                <a:srgbClr val="0B87A1"/>
              </a:buClr>
              <a:buSzPts val="3600"/>
              <a:buFont typeface="Dosis Light"/>
              <a:buNone/>
              <a:defRPr sz="3600">
                <a:solidFill>
                  <a:srgbClr val="0B87A1"/>
                </a:solidFill>
                <a:latin typeface="Dosis Light"/>
                <a:ea typeface="Dosis Light"/>
                <a:cs typeface="Dosis Light"/>
                <a:sym typeface="Dosis Light"/>
              </a:defRPr>
            </a:lvl9pPr>
          </a:lstStyle>
          <a:p>
            <a:endParaRPr/>
          </a:p>
        </p:txBody>
      </p:sp>
      <p:sp>
        <p:nvSpPr>
          <p:cNvPr id="7" name="Shape 7"/>
          <p:cNvSpPr txBox="1">
            <a:spLocks noGrp="1"/>
          </p:cNvSpPr>
          <p:nvPr>
            <p:ph type="body" idx="1"/>
          </p:nvPr>
        </p:nvSpPr>
        <p:spPr>
          <a:xfrm>
            <a:off x="718300" y="1733550"/>
            <a:ext cx="6761100" cy="2980500"/>
          </a:xfrm>
          <a:prstGeom prst="rect">
            <a:avLst/>
          </a:prstGeom>
          <a:noFill/>
          <a:ln>
            <a:noFill/>
          </a:ln>
        </p:spPr>
        <p:txBody>
          <a:bodyPr spcFirstLastPara="1" wrap="square" lIns="91425" tIns="91425" rIns="91425" bIns="91425" anchor="t" anchorCtr="0"/>
          <a:lstStyle>
            <a:lvl1pPr marL="457200" lvl="0" indent="-381000">
              <a:spcBef>
                <a:spcPts val="600"/>
              </a:spcBef>
              <a:spcAft>
                <a:spcPts val="0"/>
              </a:spcAft>
              <a:buClr>
                <a:srgbClr val="D3EBD5"/>
              </a:buClr>
              <a:buSzPts val="2400"/>
              <a:buFont typeface="Titillium Web Light"/>
              <a:buChar char="▪"/>
              <a:defRPr sz="2400">
                <a:solidFill>
                  <a:srgbClr val="003B55"/>
                </a:solidFill>
                <a:latin typeface="Titillium Web Light"/>
                <a:ea typeface="Titillium Web Light"/>
                <a:cs typeface="Titillium Web Light"/>
                <a:sym typeface="Titillium Web Light"/>
              </a:defRPr>
            </a:lvl1pPr>
            <a:lvl2pPr marL="914400" lvl="1" indent="-381000">
              <a:spcBef>
                <a:spcPts val="0"/>
              </a:spcBef>
              <a:spcAft>
                <a:spcPts val="0"/>
              </a:spcAft>
              <a:buClr>
                <a:srgbClr val="D3EBD5"/>
              </a:buClr>
              <a:buSzPts val="2400"/>
              <a:buFont typeface="Titillium Web Light"/>
              <a:buChar char="▫"/>
              <a:defRPr sz="2400">
                <a:solidFill>
                  <a:srgbClr val="003B55"/>
                </a:solidFill>
                <a:latin typeface="Titillium Web Light"/>
                <a:ea typeface="Titillium Web Light"/>
                <a:cs typeface="Titillium Web Light"/>
                <a:sym typeface="Titillium Web Light"/>
              </a:defRPr>
            </a:lvl2pPr>
            <a:lvl3pPr marL="1371600" lvl="2" indent="-381000">
              <a:spcBef>
                <a:spcPts val="0"/>
              </a:spcBef>
              <a:spcAft>
                <a:spcPts val="0"/>
              </a:spcAft>
              <a:buClr>
                <a:srgbClr val="D3EBD5"/>
              </a:buClr>
              <a:buSzPts val="2400"/>
              <a:buFont typeface="Titillium Web Light"/>
              <a:buChar char="▫"/>
              <a:defRPr sz="2400">
                <a:solidFill>
                  <a:srgbClr val="003B55"/>
                </a:solidFill>
                <a:latin typeface="Titillium Web Light"/>
                <a:ea typeface="Titillium Web Light"/>
                <a:cs typeface="Titillium Web Light"/>
                <a:sym typeface="Titillium Web Light"/>
              </a:defRPr>
            </a:lvl3pPr>
            <a:lvl4pPr marL="1828800" lvl="3" indent="-381000">
              <a:spcBef>
                <a:spcPts val="0"/>
              </a:spcBef>
              <a:spcAft>
                <a:spcPts val="0"/>
              </a:spcAft>
              <a:buClr>
                <a:srgbClr val="D3EBD5"/>
              </a:buClr>
              <a:buSzPts val="2400"/>
              <a:buFont typeface="Titillium Web Light"/>
              <a:buChar char="▫"/>
              <a:defRPr sz="2400">
                <a:solidFill>
                  <a:srgbClr val="003B55"/>
                </a:solidFill>
                <a:latin typeface="Titillium Web Light"/>
                <a:ea typeface="Titillium Web Light"/>
                <a:cs typeface="Titillium Web Light"/>
                <a:sym typeface="Titillium Web Light"/>
              </a:defRPr>
            </a:lvl4pPr>
            <a:lvl5pPr marL="2286000" lvl="4" indent="-381000">
              <a:spcBef>
                <a:spcPts val="0"/>
              </a:spcBef>
              <a:spcAft>
                <a:spcPts val="0"/>
              </a:spcAft>
              <a:buClr>
                <a:srgbClr val="D3EBD5"/>
              </a:buClr>
              <a:buSzPts val="2400"/>
              <a:buFont typeface="Titillium Web Light"/>
              <a:buChar char="▫"/>
              <a:defRPr sz="2400">
                <a:solidFill>
                  <a:srgbClr val="003B55"/>
                </a:solidFill>
                <a:latin typeface="Titillium Web Light"/>
                <a:ea typeface="Titillium Web Light"/>
                <a:cs typeface="Titillium Web Light"/>
                <a:sym typeface="Titillium Web Light"/>
              </a:defRPr>
            </a:lvl5pPr>
            <a:lvl6pPr marL="2743200" lvl="5" indent="-381000">
              <a:spcBef>
                <a:spcPts val="0"/>
              </a:spcBef>
              <a:spcAft>
                <a:spcPts val="0"/>
              </a:spcAft>
              <a:buClr>
                <a:srgbClr val="D3EBD5"/>
              </a:buClr>
              <a:buSzPts val="2400"/>
              <a:buFont typeface="Titillium Web Light"/>
              <a:buChar char="▫"/>
              <a:defRPr sz="2400">
                <a:solidFill>
                  <a:srgbClr val="003B55"/>
                </a:solidFill>
                <a:latin typeface="Titillium Web Light"/>
                <a:ea typeface="Titillium Web Light"/>
                <a:cs typeface="Titillium Web Light"/>
                <a:sym typeface="Titillium Web Light"/>
              </a:defRPr>
            </a:lvl6pPr>
            <a:lvl7pPr marL="3200400" lvl="6" indent="-381000">
              <a:spcBef>
                <a:spcPts val="0"/>
              </a:spcBef>
              <a:spcAft>
                <a:spcPts val="0"/>
              </a:spcAft>
              <a:buClr>
                <a:srgbClr val="D3EBD5"/>
              </a:buClr>
              <a:buSzPts val="2400"/>
              <a:buFont typeface="Titillium Web Light"/>
              <a:buChar char="●"/>
              <a:defRPr sz="2400">
                <a:solidFill>
                  <a:srgbClr val="003B55"/>
                </a:solidFill>
                <a:latin typeface="Titillium Web Light"/>
                <a:ea typeface="Titillium Web Light"/>
                <a:cs typeface="Titillium Web Light"/>
                <a:sym typeface="Titillium Web Light"/>
              </a:defRPr>
            </a:lvl7pPr>
            <a:lvl8pPr marL="3657600" lvl="7" indent="-381000">
              <a:spcBef>
                <a:spcPts val="0"/>
              </a:spcBef>
              <a:spcAft>
                <a:spcPts val="0"/>
              </a:spcAft>
              <a:buClr>
                <a:srgbClr val="D3EBD5"/>
              </a:buClr>
              <a:buSzPts val="2400"/>
              <a:buFont typeface="Titillium Web Light"/>
              <a:buChar char="○"/>
              <a:defRPr sz="2400">
                <a:solidFill>
                  <a:srgbClr val="003B55"/>
                </a:solidFill>
                <a:latin typeface="Titillium Web Light"/>
                <a:ea typeface="Titillium Web Light"/>
                <a:cs typeface="Titillium Web Light"/>
                <a:sym typeface="Titillium Web Light"/>
              </a:defRPr>
            </a:lvl8pPr>
            <a:lvl9pPr marL="4114800" lvl="8" indent="-381000">
              <a:spcBef>
                <a:spcPts val="0"/>
              </a:spcBef>
              <a:spcAft>
                <a:spcPts val="0"/>
              </a:spcAft>
              <a:buClr>
                <a:srgbClr val="D3EBD5"/>
              </a:buClr>
              <a:buSzPts val="2400"/>
              <a:buFont typeface="Titillium Web Light"/>
              <a:buChar char="■"/>
              <a:defRPr sz="2400">
                <a:solidFill>
                  <a:srgbClr val="003B55"/>
                </a:solidFill>
                <a:latin typeface="Titillium Web Light"/>
                <a:ea typeface="Titillium Web Light"/>
                <a:cs typeface="Titillium Web Light"/>
                <a:sym typeface="Titillium Web Light"/>
              </a:defRPr>
            </a:lvl9pPr>
          </a:lstStyle>
          <a:p>
            <a:endParaRPr/>
          </a:p>
        </p:txBody>
      </p:sp>
      <p:sp>
        <p:nvSpPr>
          <p:cNvPr id="8" name="Shape 8"/>
          <p:cNvSpPr txBox="1">
            <a:spLocks noGrp="1"/>
          </p:cNvSpPr>
          <p:nvPr>
            <p:ph type="sldNum" idx="12"/>
          </p:nvPr>
        </p:nvSpPr>
        <p:spPr>
          <a:xfrm>
            <a:off x="91531" y="4720201"/>
            <a:ext cx="548700" cy="393600"/>
          </a:xfrm>
          <a:prstGeom prst="rect">
            <a:avLst/>
          </a:prstGeom>
          <a:noFill/>
          <a:ln>
            <a:noFill/>
          </a:ln>
        </p:spPr>
        <p:txBody>
          <a:bodyPr spcFirstLastPara="1" wrap="square" lIns="91425" tIns="91425" rIns="91425" bIns="91425" anchor="ctr" anchorCtr="0">
            <a:noAutofit/>
          </a:bodyPr>
          <a:lstStyle>
            <a:lvl1pPr lvl="0">
              <a:buNone/>
              <a:defRPr sz="1200">
                <a:solidFill>
                  <a:srgbClr val="0B87A1"/>
                </a:solidFill>
                <a:latin typeface="Dosis Light"/>
                <a:ea typeface="Dosis Light"/>
                <a:cs typeface="Dosis Light"/>
                <a:sym typeface="Dosis Light"/>
              </a:defRPr>
            </a:lvl1pPr>
            <a:lvl2pPr lvl="1">
              <a:buNone/>
              <a:defRPr sz="1200">
                <a:solidFill>
                  <a:srgbClr val="0B87A1"/>
                </a:solidFill>
                <a:latin typeface="Dosis Light"/>
                <a:ea typeface="Dosis Light"/>
                <a:cs typeface="Dosis Light"/>
                <a:sym typeface="Dosis Light"/>
              </a:defRPr>
            </a:lvl2pPr>
            <a:lvl3pPr lvl="2">
              <a:buNone/>
              <a:defRPr sz="1200">
                <a:solidFill>
                  <a:srgbClr val="0B87A1"/>
                </a:solidFill>
                <a:latin typeface="Dosis Light"/>
                <a:ea typeface="Dosis Light"/>
                <a:cs typeface="Dosis Light"/>
                <a:sym typeface="Dosis Light"/>
              </a:defRPr>
            </a:lvl3pPr>
            <a:lvl4pPr lvl="3">
              <a:buNone/>
              <a:defRPr sz="1200">
                <a:solidFill>
                  <a:srgbClr val="0B87A1"/>
                </a:solidFill>
                <a:latin typeface="Dosis Light"/>
                <a:ea typeface="Dosis Light"/>
                <a:cs typeface="Dosis Light"/>
                <a:sym typeface="Dosis Light"/>
              </a:defRPr>
            </a:lvl4pPr>
            <a:lvl5pPr lvl="4">
              <a:buNone/>
              <a:defRPr sz="1200">
                <a:solidFill>
                  <a:srgbClr val="0B87A1"/>
                </a:solidFill>
                <a:latin typeface="Dosis Light"/>
                <a:ea typeface="Dosis Light"/>
                <a:cs typeface="Dosis Light"/>
                <a:sym typeface="Dosis Light"/>
              </a:defRPr>
            </a:lvl5pPr>
            <a:lvl6pPr lvl="5">
              <a:buNone/>
              <a:defRPr sz="1200">
                <a:solidFill>
                  <a:srgbClr val="0B87A1"/>
                </a:solidFill>
                <a:latin typeface="Dosis Light"/>
                <a:ea typeface="Dosis Light"/>
                <a:cs typeface="Dosis Light"/>
                <a:sym typeface="Dosis Light"/>
              </a:defRPr>
            </a:lvl6pPr>
            <a:lvl7pPr lvl="6">
              <a:buNone/>
              <a:defRPr sz="1200">
                <a:solidFill>
                  <a:srgbClr val="0B87A1"/>
                </a:solidFill>
                <a:latin typeface="Dosis Light"/>
                <a:ea typeface="Dosis Light"/>
                <a:cs typeface="Dosis Light"/>
                <a:sym typeface="Dosis Light"/>
              </a:defRPr>
            </a:lvl7pPr>
            <a:lvl8pPr lvl="7">
              <a:buNone/>
              <a:defRPr sz="1200">
                <a:solidFill>
                  <a:srgbClr val="0B87A1"/>
                </a:solidFill>
                <a:latin typeface="Dosis Light"/>
                <a:ea typeface="Dosis Light"/>
                <a:cs typeface="Dosis Light"/>
                <a:sym typeface="Dosis Light"/>
              </a:defRPr>
            </a:lvl8pPr>
            <a:lvl9pPr lvl="8">
              <a:buNone/>
              <a:defRPr sz="1200">
                <a:solidFill>
                  <a:srgbClr val="0B87A1"/>
                </a:solidFill>
                <a:latin typeface="Dosis Light"/>
                <a:ea typeface="Dosis Light"/>
                <a:cs typeface="Dosis Light"/>
                <a:sym typeface="Dosis Light"/>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3" r:id="rId4"/>
    <p:sldLayoutId id="2147483654" r:id="rId5"/>
    <p:sldLayoutId id="2147483656" r:id="rId6"/>
    <p:sldLayoutId id="2147483657" r:id="rId7"/>
    <p:sldLayoutId id="2147483658" r:id="rId8"/>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jfif"/><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3.jpg"/><Relationship Id="rId7" Type="http://schemas.openxmlformats.org/officeDocument/2006/relationships/diagramColors" Target="../diagrams/colors7.xml"/><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9.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5.jpg"/><Relationship Id="rId7" Type="http://schemas.openxmlformats.org/officeDocument/2006/relationships/diagramColors" Target="../diagrams/colors9.xml"/><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 Id="rId9"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7.jpg"/><Relationship Id="rId7" Type="http://schemas.openxmlformats.org/officeDocument/2006/relationships/diagramColors" Target="../diagrams/colors10.xml"/><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2.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8.png"/><Relationship Id="rId7" Type="http://schemas.openxmlformats.org/officeDocument/2006/relationships/diagramColors" Target="../diagrams/colors12.xml"/><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23.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image" Target="../media/image9.jpg"/><Relationship Id="rId7" Type="http://schemas.openxmlformats.org/officeDocument/2006/relationships/diagramColors" Target="../diagrams/colors13.xml"/><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27.xml"/><Relationship Id="rId1" Type="http://schemas.openxmlformats.org/officeDocument/2006/relationships/slideLayout" Target="../slideLayouts/slideLayout4.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29.xml"/><Relationship Id="rId1" Type="http://schemas.openxmlformats.org/officeDocument/2006/relationships/slideLayout" Target="../slideLayouts/slideLayout4.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jp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30.xml"/><Relationship Id="rId1" Type="http://schemas.openxmlformats.org/officeDocument/2006/relationships/slideLayout" Target="../slideLayouts/slideLayout4.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31.xml"/><Relationship Id="rId1" Type="http://schemas.openxmlformats.org/officeDocument/2006/relationships/slideLayout" Target="../slideLayouts/slideLayout4.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3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32.xml"/><Relationship Id="rId1" Type="http://schemas.openxmlformats.org/officeDocument/2006/relationships/slideLayout" Target="../slideLayouts/slideLayout4.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835"/>
        <p:cNvGrpSpPr/>
        <p:nvPr/>
      </p:nvGrpSpPr>
      <p:grpSpPr>
        <a:xfrm>
          <a:off x="0" y="0"/>
          <a:ext cx="0" cy="0"/>
          <a:chOff x="0" y="0"/>
          <a:chExt cx="0" cy="0"/>
        </a:xfrm>
      </p:grpSpPr>
      <p:sp>
        <p:nvSpPr>
          <p:cNvPr id="3836" name="Shape 3836"/>
          <p:cNvSpPr txBox="1">
            <a:spLocks noGrp="1"/>
          </p:cNvSpPr>
          <p:nvPr>
            <p:ph type="ctrTitle"/>
          </p:nvPr>
        </p:nvSpPr>
        <p:spPr>
          <a:xfrm>
            <a:off x="828066" y="366100"/>
            <a:ext cx="5427591" cy="3915614"/>
          </a:xfrm>
          <a:prstGeom prst="rect">
            <a:avLst/>
          </a:prstGeom>
        </p:spPr>
        <p:txBody>
          <a:bodyPr spcFirstLastPara="1" wrap="square" lIns="91425" tIns="91425" rIns="91425" bIns="91425" anchor="t" anchorCtr="0">
            <a:noAutofit/>
          </a:bodyPr>
          <a:lstStyle/>
          <a:p>
            <a:pPr lvl="0" algn="ctr"/>
            <a:r>
              <a:rPr lang="en-US" sz="4000" dirty="0">
                <a:solidFill>
                  <a:schemeClr val="bg1"/>
                </a:solidFill>
              </a:rPr>
              <a:t>THE EU GENERAL DATA </a:t>
            </a:r>
            <a:r>
              <a:rPr lang="en-US" sz="4000">
                <a:solidFill>
                  <a:schemeClr val="bg1"/>
                </a:solidFill>
              </a:rPr>
              <a:t>PROTECTION </a:t>
            </a:r>
            <a:r>
              <a:rPr lang="en-US" sz="4000" smtClean="0">
                <a:solidFill>
                  <a:schemeClr val="bg1"/>
                </a:solidFill>
              </a:rPr>
              <a:t>REGULATION </a:t>
            </a:r>
            <a:r>
              <a:rPr lang="en-US" sz="4000" dirty="0">
                <a:solidFill>
                  <a:schemeClr val="bg1"/>
                </a:solidFill>
              </a:rPr>
              <a:t>(GDPR) AND THE DATA PROTECTION ACT 2017</a:t>
            </a:r>
            <a:endParaRPr sz="4000" dirty="0">
              <a:solidFill>
                <a:schemeClr val="bg1"/>
              </a:solidFill>
            </a:endParaRPr>
          </a:p>
        </p:txBody>
      </p:sp>
      <p:sp>
        <p:nvSpPr>
          <p:cNvPr id="2" name="TextBox 1"/>
          <p:cNvSpPr txBox="1"/>
          <p:nvPr/>
        </p:nvSpPr>
        <p:spPr>
          <a:xfrm>
            <a:off x="261257" y="4542971"/>
            <a:ext cx="2191657" cy="523220"/>
          </a:xfrm>
          <a:prstGeom prst="rect">
            <a:avLst/>
          </a:prstGeom>
          <a:noFill/>
        </p:spPr>
        <p:txBody>
          <a:bodyPr wrap="square" rtlCol="0">
            <a:spAutoFit/>
          </a:bodyPr>
          <a:lstStyle/>
          <a:p>
            <a:r>
              <a:rPr lang="en-US" dirty="0">
                <a:solidFill>
                  <a:schemeClr val="bg1"/>
                </a:solidFill>
              </a:rPr>
              <a:t>By Rushda Goburdhun</a:t>
            </a:r>
          </a:p>
          <a:p>
            <a:r>
              <a:rPr lang="en-US" dirty="0">
                <a:solidFill>
                  <a:schemeClr val="bg1"/>
                </a:solidFill>
              </a:rPr>
              <a:t>Data Protection Office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029"/>
        <p:cNvGrpSpPr/>
        <p:nvPr/>
      </p:nvGrpSpPr>
      <p:grpSpPr>
        <a:xfrm>
          <a:off x="0" y="0"/>
          <a:ext cx="0" cy="0"/>
          <a:chOff x="0" y="0"/>
          <a:chExt cx="0" cy="0"/>
        </a:xfrm>
      </p:grpSpPr>
      <p:sp>
        <p:nvSpPr>
          <p:cNvPr id="4030" name="Shape 4030"/>
          <p:cNvSpPr/>
          <p:nvPr/>
        </p:nvSpPr>
        <p:spPr>
          <a:xfrm>
            <a:off x="3062514" y="264874"/>
            <a:ext cx="4557488" cy="4848927"/>
          </a:xfrm>
          <a:custGeom>
            <a:avLst/>
            <a:gdLst/>
            <a:ahLst/>
            <a:cxnLst/>
            <a:rect l="0" t="0" r="0" b="0"/>
            <a:pathLst>
              <a:path w="143434" h="111665" extrusionOk="0">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003B55"/>
          </a:solidFill>
          <a:ln w="9525" cap="flat" cmpd="sng">
            <a:solidFill>
              <a:srgbClr val="0B87A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031" name="Shape 4031"/>
          <p:cNvSpPr/>
          <p:nvPr/>
        </p:nvSpPr>
        <p:spPr>
          <a:xfrm>
            <a:off x="3593267" y="760649"/>
            <a:ext cx="3896103" cy="295500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00" dirty="0">
              <a:solidFill>
                <a:srgbClr val="80BFB7"/>
              </a:solidFill>
              <a:latin typeface="Titillium Web Light"/>
              <a:ea typeface="Titillium Web Light"/>
              <a:cs typeface="Titillium Web Light"/>
              <a:sym typeface="Titillium Web Light"/>
            </a:endParaRPr>
          </a:p>
        </p:txBody>
      </p:sp>
      <p:sp>
        <p:nvSpPr>
          <p:cNvPr id="4032" name="Shape 4032"/>
          <p:cNvSpPr txBox="1">
            <a:spLocks noGrp="1"/>
          </p:cNvSpPr>
          <p:nvPr>
            <p:ph type="body" idx="4294967295"/>
          </p:nvPr>
        </p:nvSpPr>
        <p:spPr>
          <a:xfrm>
            <a:off x="228230" y="101601"/>
            <a:ext cx="2834283" cy="3422750"/>
          </a:xfrm>
          <a:prstGeom prst="rect">
            <a:avLst/>
          </a:prstGeom>
        </p:spPr>
        <p:txBody>
          <a:bodyPr spcFirstLastPara="1" wrap="square" lIns="91425" tIns="91425" rIns="91425" bIns="91425" anchor="b" anchorCtr="0">
            <a:noAutofit/>
          </a:bodyPr>
          <a:lstStyle/>
          <a:p>
            <a:pPr marL="0" lvl="0" indent="0" rtl="0">
              <a:spcBef>
                <a:spcPts val="600"/>
              </a:spcBef>
              <a:spcAft>
                <a:spcPts val="0"/>
              </a:spcAft>
              <a:buNone/>
            </a:pPr>
            <a:r>
              <a:rPr lang="en-US" sz="3000" dirty="0">
                <a:solidFill>
                  <a:srgbClr val="0B87A1"/>
                </a:solidFill>
                <a:latin typeface="Dosis Light"/>
                <a:ea typeface="Dosis Light"/>
                <a:cs typeface="Dosis Light"/>
                <a:sym typeface="Dosis Light"/>
              </a:rPr>
              <a:t>THE DATA PROTECTION ACT 2017</a:t>
            </a:r>
          </a:p>
          <a:p>
            <a:pPr marL="0" indent="0">
              <a:buNone/>
            </a:pPr>
            <a:r>
              <a:rPr lang="en-US" sz="1800" dirty="0">
                <a:solidFill>
                  <a:srgbClr val="0B87A1"/>
                </a:solidFill>
                <a:latin typeface="Dosis Light"/>
                <a:ea typeface="Dosis Light"/>
                <a:cs typeface="Dosis Light"/>
                <a:sym typeface="Dosis Light"/>
              </a:rPr>
              <a:t>(</a:t>
            </a:r>
            <a:r>
              <a:rPr lang="en-US" sz="1800" dirty="0">
                <a:solidFill>
                  <a:srgbClr val="0B87A1"/>
                </a:solidFill>
                <a:latin typeface="Dosis Light"/>
                <a:ea typeface="Dosis Light"/>
                <a:cs typeface="Dosis Light"/>
              </a:rPr>
              <a:t>Came into force on 15 January 2018</a:t>
            </a:r>
            <a:r>
              <a:rPr lang="en-US" sz="1800" dirty="0">
                <a:solidFill>
                  <a:srgbClr val="0B87A1"/>
                </a:solidFill>
                <a:latin typeface="Dosis Light"/>
                <a:ea typeface="Dosis Light"/>
                <a:cs typeface="Dosis Light"/>
                <a:sym typeface="Dosis Light"/>
              </a:rPr>
              <a:t>)</a:t>
            </a:r>
            <a:endParaRPr sz="1800" dirty="0">
              <a:solidFill>
                <a:srgbClr val="0B87A1"/>
              </a:solidFill>
              <a:latin typeface="Dosis Light"/>
              <a:ea typeface="Dosis Light"/>
              <a:cs typeface="Dosis Light"/>
              <a:sym typeface="Dosis Light"/>
            </a:endParaRPr>
          </a:p>
        </p:txBody>
      </p:sp>
      <p:sp>
        <p:nvSpPr>
          <p:cNvPr id="4033" name="Shape 4033"/>
          <p:cNvSpPr txBox="1">
            <a:spLocks noGrp="1"/>
          </p:cNvSpPr>
          <p:nvPr>
            <p:ph type="sldNum" idx="12"/>
          </p:nvPr>
        </p:nvSpPr>
        <p:spPr>
          <a:xfrm>
            <a:off x="91531" y="4720201"/>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10</a:t>
            </a:fld>
            <a:endParaRPr/>
          </a:p>
        </p:txBody>
      </p:sp>
      <p:sp>
        <p:nvSpPr>
          <p:cNvPr id="3" name="TextBox 2"/>
          <p:cNvSpPr txBox="1"/>
          <p:nvPr/>
        </p:nvSpPr>
        <p:spPr>
          <a:xfrm>
            <a:off x="3346523" y="515796"/>
            <a:ext cx="3910619" cy="4401205"/>
          </a:xfrm>
          <a:prstGeom prst="rect">
            <a:avLst/>
          </a:prstGeom>
          <a:noFill/>
        </p:spPr>
        <p:txBody>
          <a:bodyPr wrap="square" rtlCol="0">
            <a:spAutoFit/>
          </a:bodyPr>
          <a:lstStyle/>
          <a:p>
            <a:r>
              <a:rPr lang="en-US" sz="1800" b="1" dirty="0"/>
              <a:t>AIMS</a:t>
            </a:r>
          </a:p>
          <a:p>
            <a:pPr marL="285750" indent="-285750" algn="just">
              <a:buFont typeface="Arial" panose="020B0604020202020204" pitchFamily="34" charset="0"/>
              <a:buChar char="•"/>
            </a:pPr>
            <a:r>
              <a:rPr lang="en-US" sz="1800" dirty="0"/>
              <a:t>To strengthen the control and personal autonomy of data subjects (individuals) over their personal data.</a:t>
            </a:r>
          </a:p>
          <a:p>
            <a:pPr marL="285750" indent="-285750">
              <a:buFont typeface="Arial" panose="020B0604020202020204" pitchFamily="34" charset="0"/>
              <a:buChar char="•"/>
            </a:pPr>
            <a:endParaRPr lang="en-US" sz="1800" b="1" dirty="0"/>
          </a:p>
          <a:p>
            <a:pPr marL="285750" indent="-285750" algn="just">
              <a:buFont typeface="Arial" panose="020B0604020202020204" pitchFamily="34" charset="0"/>
              <a:buChar char="•"/>
            </a:pPr>
            <a:r>
              <a:rPr lang="en-US" sz="1800" dirty="0"/>
              <a:t>In line with the European Union’s General Data Protection Regulation (GDPR).</a:t>
            </a:r>
          </a:p>
          <a:p>
            <a:pPr marL="285750" indent="-285750" algn="just">
              <a:buFont typeface="Arial" panose="020B0604020202020204" pitchFamily="34" charset="0"/>
              <a:buChar char="•"/>
            </a:pPr>
            <a:endParaRPr lang="en-US" sz="1800" b="1" dirty="0"/>
          </a:p>
          <a:p>
            <a:pPr marL="285750" indent="-285750" algn="just">
              <a:buFont typeface="Arial" panose="020B0604020202020204" pitchFamily="34" charset="0"/>
              <a:buChar char="•"/>
            </a:pPr>
            <a:r>
              <a:rPr lang="en-US" sz="1800" dirty="0"/>
              <a:t>To promote the safe transfer of personal data to and from foreign jurisdictions.</a:t>
            </a:r>
          </a:p>
          <a:p>
            <a:pPr marL="285750" indent="-285750">
              <a:buFont typeface="Arial" panose="020B0604020202020204" pitchFamily="34" charset="0"/>
              <a:buChar char="•"/>
            </a:pPr>
            <a:endParaRPr lang="en-US" sz="1800" b="1" dirty="0"/>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927"/>
        <p:cNvGrpSpPr/>
        <p:nvPr/>
      </p:nvGrpSpPr>
      <p:grpSpPr>
        <a:xfrm>
          <a:off x="0" y="0"/>
          <a:ext cx="0" cy="0"/>
          <a:chOff x="0" y="0"/>
          <a:chExt cx="0" cy="0"/>
        </a:xfrm>
      </p:grpSpPr>
      <p:sp>
        <p:nvSpPr>
          <p:cNvPr id="3928" name="Shape 3928"/>
          <p:cNvSpPr txBox="1">
            <a:spLocks noGrp="1"/>
          </p:cNvSpPr>
          <p:nvPr>
            <p:ph type="title"/>
          </p:nvPr>
        </p:nvSpPr>
        <p:spPr>
          <a:xfrm>
            <a:off x="640231" y="435915"/>
            <a:ext cx="6761100" cy="857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dirty="0"/>
              <a:t>Relationship between GDPR and DPA</a:t>
            </a:r>
            <a:endParaRPr dirty="0"/>
          </a:p>
        </p:txBody>
      </p:sp>
      <p:sp>
        <p:nvSpPr>
          <p:cNvPr id="3932" name="Shape 3932"/>
          <p:cNvSpPr txBox="1">
            <a:spLocks noGrp="1"/>
          </p:cNvSpPr>
          <p:nvPr>
            <p:ph type="sldNum" idx="12"/>
          </p:nvPr>
        </p:nvSpPr>
        <p:spPr>
          <a:xfrm>
            <a:off x="91531" y="4720201"/>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11</a:t>
            </a:fld>
            <a:endParaRPr/>
          </a:p>
        </p:txBody>
      </p:sp>
      <p:grpSp>
        <p:nvGrpSpPr>
          <p:cNvPr id="3" name="Group 2"/>
          <p:cNvGrpSpPr/>
          <p:nvPr/>
        </p:nvGrpSpPr>
        <p:grpSpPr>
          <a:xfrm>
            <a:off x="640231" y="1478428"/>
            <a:ext cx="2824157" cy="2646830"/>
            <a:chOff x="2018802" y="1381350"/>
            <a:chExt cx="2824157" cy="2646830"/>
          </a:xfrm>
        </p:grpSpPr>
        <p:sp>
          <p:nvSpPr>
            <p:cNvPr id="3931" name="Shape 3931"/>
            <p:cNvSpPr/>
            <p:nvPr/>
          </p:nvSpPr>
          <p:spPr>
            <a:xfrm>
              <a:off x="2018802" y="1381350"/>
              <a:ext cx="2824157" cy="2646830"/>
            </a:xfrm>
            <a:prstGeom prst="ellipse">
              <a:avLst/>
            </a:prstGeom>
            <a:ln>
              <a:headEnd type="none" w="sm" len="sm"/>
              <a:tailEnd type="none" w="sm" len="sm"/>
            </a:ln>
          </p:spPr>
          <p:style>
            <a:lnRef idx="2">
              <a:schemeClr val="accent6"/>
            </a:lnRef>
            <a:fillRef idx="1">
              <a:schemeClr val="lt1"/>
            </a:fillRef>
            <a:effectRef idx="0">
              <a:schemeClr val="accent6"/>
            </a:effectRef>
            <a:fontRef idx="minor">
              <a:schemeClr val="dk1"/>
            </a:fontRef>
          </p:style>
          <p:txBody>
            <a:bodyPr spcFirstLastPara="1" wrap="square" lIns="91425" tIns="91425" rIns="91425" bIns="91425" anchor="ctr" anchorCtr="0">
              <a:noAutofit/>
            </a:bodyPr>
            <a:lstStyle/>
            <a:p>
              <a:pPr marL="0" lvl="0" indent="0" algn="ctr" rtl="0">
                <a:spcBef>
                  <a:spcPts val="0"/>
                </a:spcBef>
                <a:spcAft>
                  <a:spcPts val="0"/>
                </a:spcAft>
                <a:buNone/>
              </a:pPr>
              <a:endParaRPr sz="1800" dirty="0">
                <a:solidFill>
                  <a:srgbClr val="003B55"/>
                </a:solidFill>
                <a:latin typeface="Titillium Web Light"/>
                <a:ea typeface="Titillium Web Light"/>
                <a:cs typeface="Titillium Web Light"/>
                <a:sym typeface="Titillium Web Light"/>
              </a:endParaRPr>
            </a:p>
          </p:txBody>
        </p:sp>
        <p:sp>
          <p:nvSpPr>
            <p:cNvPr id="3929" name="Shape 3929"/>
            <p:cNvSpPr/>
            <p:nvPr/>
          </p:nvSpPr>
          <p:spPr>
            <a:xfrm>
              <a:off x="2702566" y="2182196"/>
              <a:ext cx="1456630" cy="1262743"/>
            </a:xfrm>
            <a:prstGeom prst="ellipse">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ctr" anchorCtr="0">
              <a:noAutofit/>
            </a:bodyPr>
            <a:lstStyle/>
            <a:p>
              <a:pPr marL="0" lvl="0" indent="0" algn="ctr">
                <a:spcBef>
                  <a:spcPts val="0"/>
                </a:spcBef>
                <a:spcAft>
                  <a:spcPts val="0"/>
                </a:spcAft>
                <a:buNone/>
              </a:pPr>
              <a:r>
                <a:rPr lang="en" sz="1800" dirty="0">
                  <a:solidFill>
                    <a:srgbClr val="003B55"/>
                  </a:solidFill>
                  <a:latin typeface="Titillium Web Light"/>
                  <a:ea typeface="Titillium Web Light"/>
                  <a:cs typeface="Titillium Web Light"/>
                  <a:sym typeface="Titillium Web Light"/>
                </a:rPr>
                <a:t>DPA</a:t>
              </a:r>
              <a:endParaRPr sz="1800" dirty="0">
                <a:solidFill>
                  <a:srgbClr val="003B55"/>
                </a:solidFill>
                <a:latin typeface="Titillium Web Light"/>
                <a:ea typeface="Titillium Web Light"/>
                <a:cs typeface="Titillium Web Light"/>
                <a:sym typeface="Titillium Web Light"/>
              </a:endParaRPr>
            </a:p>
          </p:txBody>
        </p:sp>
        <p:sp>
          <p:nvSpPr>
            <p:cNvPr id="2" name="TextBox 1"/>
            <p:cNvSpPr txBox="1"/>
            <p:nvPr/>
          </p:nvSpPr>
          <p:spPr>
            <a:xfrm>
              <a:off x="2996906" y="1658323"/>
              <a:ext cx="867948" cy="369332"/>
            </a:xfrm>
            <a:prstGeom prst="rect">
              <a:avLst/>
            </a:prstGeom>
            <a:noFill/>
          </p:spPr>
          <p:txBody>
            <a:bodyPr wrap="square" rtlCol="0">
              <a:spAutoFit/>
            </a:bodyPr>
            <a:lstStyle/>
            <a:p>
              <a:pPr algn="ctr"/>
              <a:r>
                <a:rPr lang="en-US" sz="1800" dirty="0">
                  <a:solidFill>
                    <a:srgbClr val="003B55"/>
                  </a:solidFill>
                  <a:latin typeface="Titillium Web Light"/>
                  <a:ea typeface="Titillium Web Light"/>
                  <a:cs typeface="Titillium Web Light"/>
                </a:rPr>
                <a:t>GDPR</a:t>
              </a:r>
            </a:p>
          </p:txBody>
        </p:sp>
      </p:grpSp>
      <p:sp>
        <p:nvSpPr>
          <p:cNvPr id="10" name="Shape 3843"/>
          <p:cNvSpPr txBox="1">
            <a:spLocks/>
          </p:cNvSpPr>
          <p:nvPr/>
        </p:nvSpPr>
        <p:spPr>
          <a:xfrm>
            <a:off x="3998559" y="1509833"/>
            <a:ext cx="3738865" cy="2615425"/>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85750" indent="-285750">
              <a:spcBef>
                <a:spcPts val="600"/>
              </a:spcBef>
              <a:buClr>
                <a:schemeClr val="dk1"/>
              </a:buClr>
              <a:buSzPts val="1100"/>
              <a:buFont typeface="Arial" panose="020B0604020202020204" pitchFamily="34" charset="0"/>
              <a:buChar char="•"/>
            </a:pPr>
            <a:r>
              <a:rPr lang="en-US" sz="1800" b="1" dirty="0">
                <a:latin typeface="Titillium Web"/>
                <a:ea typeface="Titillium Web"/>
                <a:cs typeface="Titillium Web"/>
                <a:sym typeface="Titillium Web"/>
              </a:rPr>
              <a:t>DPA is a subset of GDPR. </a:t>
            </a:r>
          </a:p>
          <a:p>
            <a:pPr marL="285750" indent="-285750">
              <a:spcBef>
                <a:spcPts val="600"/>
              </a:spcBef>
              <a:buClr>
                <a:schemeClr val="dk1"/>
              </a:buClr>
              <a:buSzPts val="1100"/>
              <a:buFont typeface="Arial" panose="020B0604020202020204" pitchFamily="34" charset="0"/>
              <a:buChar char="•"/>
            </a:pPr>
            <a:r>
              <a:rPr lang="en-US" sz="1800" b="1" dirty="0">
                <a:latin typeface="Titillium Web"/>
                <a:ea typeface="Titillium Web"/>
                <a:cs typeface="Titillium Web"/>
                <a:sym typeface="Titillium Web"/>
              </a:rPr>
              <a:t>That is, it has incorporated those principles of GDPR which are applicable in the Mauritian Context.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857"/>
        <p:cNvGrpSpPr/>
        <p:nvPr/>
      </p:nvGrpSpPr>
      <p:grpSpPr>
        <a:xfrm>
          <a:off x="0" y="0"/>
          <a:ext cx="0" cy="0"/>
          <a:chOff x="0" y="0"/>
          <a:chExt cx="0" cy="0"/>
        </a:xfrm>
      </p:grpSpPr>
      <p:sp>
        <p:nvSpPr>
          <p:cNvPr id="3858" name="Shape 3858"/>
          <p:cNvSpPr txBox="1">
            <a:spLocks noGrp="1"/>
          </p:cNvSpPr>
          <p:nvPr>
            <p:ph type="ctrTitle"/>
          </p:nvPr>
        </p:nvSpPr>
        <p:spPr>
          <a:xfrm>
            <a:off x="685800" y="1538514"/>
            <a:ext cx="5268900" cy="2500036"/>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SIMILARITIES BETWEEN DPA AND GDPR</a:t>
            </a:r>
            <a:endParaRP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13</a:t>
            </a:fld>
            <a:endParaRPr lang="en"/>
          </a:p>
        </p:txBody>
      </p:sp>
      <p:graphicFrame>
        <p:nvGraphicFramePr>
          <p:cNvPr id="4" name="Table 3"/>
          <p:cNvGraphicFramePr>
            <a:graphicFrameLocks noGrp="1"/>
          </p:cNvGraphicFramePr>
          <p:nvPr>
            <p:extLst>
              <p:ext uri="{D42A27DB-BD31-4B8C-83A1-F6EECF244321}">
                <p14:modId xmlns:p14="http://schemas.microsoft.com/office/powerpoint/2010/main" val="1685243683"/>
              </p:ext>
            </p:extLst>
          </p:nvPr>
        </p:nvGraphicFramePr>
        <p:xfrm>
          <a:off x="495088" y="71280"/>
          <a:ext cx="7188822" cy="5056574"/>
        </p:xfrm>
        <a:graphic>
          <a:graphicData uri="http://schemas.openxmlformats.org/drawingml/2006/table">
            <a:tbl>
              <a:tblPr firstRow="1" bandRow="1">
                <a:tableStyleId>{3C2FFA5D-87B4-456A-9821-1D502468CF0F}</a:tableStyleId>
              </a:tblPr>
              <a:tblGrid>
                <a:gridCol w="3637126">
                  <a:extLst>
                    <a:ext uri="{9D8B030D-6E8A-4147-A177-3AD203B41FA5}">
                      <a16:colId xmlns:a16="http://schemas.microsoft.com/office/drawing/2014/main" val="2023311920"/>
                    </a:ext>
                  </a:extLst>
                </a:gridCol>
                <a:gridCol w="3551696">
                  <a:extLst>
                    <a:ext uri="{9D8B030D-6E8A-4147-A177-3AD203B41FA5}">
                      <a16:colId xmlns:a16="http://schemas.microsoft.com/office/drawing/2014/main" val="3725425452"/>
                    </a:ext>
                  </a:extLst>
                </a:gridCol>
              </a:tblGrid>
              <a:tr h="504108">
                <a:tc>
                  <a:txBody>
                    <a:bodyPr/>
                    <a:lstStyle/>
                    <a:p>
                      <a:pPr algn="ctr"/>
                      <a:r>
                        <a:rPr lang="en-US" sz="2800" dirty="0"/>
                        <a:t>DPA (Section)</a:t>
                      </a:r>
                      <a:endParaRPr lang="en-US" sz="2800" b="1" i="0" dirty="0">
                        <a:latin typeface="Lato"/>
                      </a:endParaRPr>
                    </a:p>
                  </a:txBody>
                  <a:tcPr/>
                </a:tc>
                <a:tc>
                  <a:txBody>
                    <a:bodyPr/>
                    <a:lstStyle/>
                    <a:p>
                      <a:pPr algn="ctr"/>
                      <a:r>
                        <a:rPr lang="en-US" sz="2800" dirty="0"/>
                        <a:t>GDPR (Article)</a:t>
                      </a:r>
                      <a:endParaRPr lang="en-US" sz="2800" b="1" i="0" dirty="0">
                        <a:latin typeface="Lato"/>
                      </a:endParaRPr>
                    </a:p>
                  </a:txBody>
                  <a:tcPr/>
                </a:tc>
                <a:extLst>
                  <a:ext uri="{0D108BD9-81ED-4DB2-BD59-A6C34878D82A}">
                    <a16:rowId xmlns:a16="http://schemas.microsoft.com/office/drawing/2014/main" val="1854363181"/>
                  </a:ext>
                </a:extLst>
              </a:tr>
              <a:tr h="741336">
                <a:tc>
                  <a:txBody>
                    <a:bodyPr/>
                    <a:lstStyle/>
                    <a:p>
                      <a:r>
                        <a:rPr lang="en-US" sz="1400" b="1" u="none" strike="noStrike" cap="none" dirty="0">
                          <a:sym typeface="Arial"/>
                        </a:rPr>
                        <a:t>6 -  Investigation of complaints </a:t>
                      </a:r>
                    </a:p>
                    <a:p>
                      <a:r>
                        <a:rPr lang="en-US" sz="1200" b="1" u="none" strike="noStrike" cap="none" dirty="0">
                          <a:effectLst/>
                          <a:sym typeface="Arial"/>
                        </a:rPr>
                        <a:t>Amicable settlement of disputes and conduct of hearings has been included.</a:t>
                      </a:r>
                      <a:endParaRPr lang="en-US" sz="1400" b="1" dirty="0">
                        <a:latin typeface="Titillium Web Light"/>
                      </a:endParaRPr>
                    </a:p>
                  </a:txBody>
                  <a:tcPr/>
                </a:tc>
                <a:tc>
                  <a:txBody>
                    <a:bodyPr/>
                    <a:lstStyle/>
                    <a:p>
                      <a:pPr marR="0" algn="l" rtl="0">
                        <a:lnSpc>
                          <a:spcPct val="100000"/>
                        </a:lnSpc>
                        <a:spcBef>
                          <a:spcPts val="0"/>
                        </a:spcBef>
                        <a:spcAft>
                          <a:spcPts val="0"/>
                        </a:spcAft>
                        <a:buClr>
                          <a:srgbClr val="000000"/>
                        </a:buClr>
                        <a:buFont typeface="Arial"/>
                      </a:pPr>
                      <a:r>
                        <a:rPr lang="en-US" sz="1400" b="1" u="none" strike="noStrike" cap="none" dirty="0">
                          <a:sym typeface="Arial"/>
                        </a:rPr>
                        <a:t>40 - Codes of conduct (2)(k)</a:t>
                      </a:r>
                      <a:endParaRPr lang="en-US" sz="1400" b="1" i="0" u="none" strike="noStrike" cap="none" dirty="0">
                        <a:solidFill>
                          <a:srgbClr val="003B55"/>
                        </a:solidFill>
                        <a:latin typeface="Titillium Web Light"/>
                        <a:ea typeface="Titillium Web Light"/>
                        <a:cs typeface="Titillium Web Light"/>
                        <a:sym typeface="Arial"/>
                      </a:endParaRPr>
                    </a:p>
                  </a:txBody>
                  <a:tcPr/>
                </a:tc>
                <a:extLst>
                  <a:ext uri="{0D108BD9-81ED-4DB2-BD59-A6C34878D82A}">
                    <a16:rowId xmlns:a16="http://schemas.microsoft.com/office/drawing/2014/main" val="762653049"/>
                  </a:ext>
                </a:extLst>
              </a:tr>
              <a:tr h="563415">
                <a:tc>
                  <a:txBody>
                    <a:bodyPr/>
                    <a:lstStyle/>
                    <a:p>
                      <a:pPr marR="0" algn="l" rtl="0">
                        <a:lnSpc>
                          <a:spcPct val="100000"/>
                        </a:lnSpc>
                        <a:spcBef>
                          <a:spcPts val="0"/>
                        </a:spcBef>
                        <a:spcAft>
                          <a:spcPts val="0"/>
                        </a:spcAft>
                        <a:buClr>
                          <a:srgbClr val="000000"/>
                        </a:buClr>
                        <a:buFont typeface="Arial"/>
                      </a:pPr>
                      <a:r>
                        <a:rPr lang="en-US" sz="1400" b="1" u="none" strike="noStrike" cap="none" dirty="0">
                          <a:sym typeface="Arial"/>
                        </a:rPr>
                        <a:t>21- Principles relating to processing of personal data</a:t>
                      </a:r>
                      <a:endParaRPr lang="en-US" sz="1400" b="1" i="0" u="none" strike="noStrike" cap="none" dirty="0">
                        <a:solidFill>
                          <a:srgbClr val="003B55"/>
                        </a:solidFill>
                        <a:latin typeface="Titillium Web Light"/>
                        <a:ea typeface="Titillium Web Light"/>
                        <a:cs typeface="Titillium Web Light"/>
                        <a:sym typeface="Arial"/>
                      </a:endParaRPr>
                    </a:p>
                  </a:txBody>
                  <a:tcPr/>
                </a:tc>
                <a:tc>
                  <a:txBody>
                    <a:bodyPr/>
                    <a:lstStyle/>
                    <a:p>
                      <a:pPr marR="0" algn="l" rtl="0">
                        <a:lnSpc>
                          <a:spcPct val="100000"/>
                        </a:lnSpc>
                        <a:spcBef>
                          <a:spcPts val="0"/>
                        </a:spcBef>
                        <a:spcAft>
                          <a:spcPts val="0"/>
                        </a:spcAft>
                        <a:buClr>
                          <a:srgbClr val="000000"/>
                        </a:buClr>
                        <a:buFont typeface="Arial"/>
                      </a:pPr>
                      <a:r>
                        <a:rPr lang="en-US" sz="1400" b="1" u="none" strike="noStrike" cap="none" dirty="0">
                          <a:sym typeface="Arial"/>
                        </a:rPr>
                        <a:t>5 - Principles relating to processing of personal data</a:t>
                      </a:r>
                      <a:endParaRPr lang="en-US" sz="1400" b="1" i="0" u="none" strike="noStrike" cap="none" dirty="0">
                        <a:solidFill>
                          <a:srgbClr val="003B55"/>
                        </a:solidFill>
                        <a:latin typeface="Titillium Web Light"/>
                        <a:ea typeface="Titillium Web Light"/>
                        <a:cs typeface="Titillium Web Light"/>
                        <a:sym typeface="Arial"/>
                      </a:endParaRPr>
                    </a:p>
                  </a:txBody>
                  <a:tcPr/>
                </a:tc>
                <a:extLst>
                  <a:ext uri="{0D108BD9-81ED-4DB2-BD59-A6C34878D82A}">
                    <a16:rowId xmlns:a16="http://schemas.microsoft.com/office/drawing/2014/main" val="3770112678"/>
                  </a:ext>
                </a:extLst>
              </a:tr>
              <a:tr h="563415">
                <a:tc>
                  <a:txBody>
                    <a:bodyPr/>
                    <a:lstStyle/>
                    <a:p>
                      <a:pPr marR="0" algn="l" rtl="0">
                        <a:lnSpc>
                          <a:spcPct val="100000"/>
                        </a:lnSpc>
                        <a:spcBef>
                          <a:spcPts val="0"/>
                        </a:spcBef>
                        <a:spcAft>
                          <a:spcPts val="0"/>
                        </a:spcAft>
                        <a:buClr>
                          <a:srgbClr val="000000"/>
                        </a:buClr>
                        <a:buFont typeface="Arial"/>
                      </a:pPr>
                      <a:r>
                        <a:rPr lang="en-US" sz="1400" b="1" u="none" strike="noStrike" cap="none" dirty="0">
                          <a:sym typeface="Arial"/>
                        </a:rPr>
                        <a:t>22 - Duties of controller </a:t>
                      </a:r>
                      <a:endParaRPr lang="en-US" sz="1400" b="1" i="0" u="none" strike="noStrike" cap="none" dirty="0">
                        <a:solidFill>
                          <a:srgbClr val="003B55"/>
                        </a:solidFill>
                        <a:latin typeface="Titillium Web Light"/>
                        <a:ea typeface="Titillium Web Light"/>
                        <a:cs typeface="Titillium Web Light"/>
                        <a:sym typeface="Arial"/>
                      </a:endParaRPr>
                    </a:p>
                  </a:txBody>
                  <a:tcPr/>
                </a:tc>
                <a:tc>
                  <a:txBody>
                    <a:bodyPr/>
                    <a:lstStyle/>
                    <a:p>
                      <a:pPr marR="0" algn="l" rtl="0">
                        <a:lnSpc>
                          <a:spcPct val="100000"/>
                        </a:lnSpc>
                        <a:spcBef>
                          <a:spcPts val="0"/>
                        </a:spcBef>
                        <a:spcAft>
                          <a:spcPts val="0"/>
                        </a:spcAft>
                        <a:buClr>
                          <a:srgbClr val="000000"/>
                        </a:buClr>
                        <a:buFont typeface="Arial"/>
                      </a:pPr>
                      <a:r>
                        <a:rPr lang="en-US" sz="1400" b="1" u="none" strike="noStrike" cap="none" dirty="0">
                          <a:sym typeface="Arial"/>
                        </a:rPr>
                        <a:t>24 - Responsibility of the controller</a:t>
                      </a:r>
                      <a:endParaRPr lang="en-US" sz="1400" b="1" i="0" u="none" strike="noStrike" cap="none" dirty="0">
                        <a:solidFill>
                          <a:srgbClr val="003B55"/>
                        </a:solidFill>
                        <a:latin typeface="Titillium Web Light"/>
                        <a:ea typeface="Titillium Web Light"/>
                        <a:cs typeface="Titillium Web Light"/>
                        <a:sym typeface="Arial"/>
                      </a:endParaRPr>
                    </a:p>
                  </a:txBody>
                  <a:tcPr/>
                </a:tc>
                <a:extLst>
                  <a:ext uri="{0D108BD9-81ED-4DB2-BD59-A6C34878D82A}">
                    <a16:rowId xmlns:a16="http://schemas.microsoft.com/office/drawing/2014/main" val="581814804"/>
                  </a:ext>
                </a:extLst>
              </a:tr>
              <a:tr h="800643">
                <a:tc>
                  <a:txBody>
                    <a:bodyPr/>
                    <a:lstStyle/>
                    <a:p>
                      <a:pPr marR="0" algn="l" rtl="0">
                        <a:lnSpc>
                          <a:spcPct val="100000"/>
                        </a:lnSpc>
                        <a:spcBef>
                          <a:spcPts val="0"/>
                        </a:spcBef>
                        <a:spcAft>
                          <a:spcPts val="0"/>
                        </a:spcAft>
                        <a:buClr>
                          <a:srgbClr val="000000"/>
                        </a:buClr>
                        <a:buFont typeface="Arial"/>
                      </a:pPr>
                      <a:r>
                        <a:rPr lang="en-US" sz="1400" b="1" u="none" strike="noStrike" cap="none" dirty="0">
                          <a:sym typeface="Arial"/>
                        </a:rPr>
                        <a:t>23 – Collection of personal data</a:t>
                      </a:r>
                      <a:endParaRPr lang="en-US" sz="1400" b="1" i="0" u="none" strike="noStrike" cap="none" dirty="0">
                        <a:solidFill>
                          <a:srgbClr val="003B55"/>
                        </a:solidFill>
                        <a:latin typeface="Titillium Web Light"/>
                        <a:ea typeface="Titillium Web Light"/>
                        <a:cs typeface="Titillium Web Light"/>
                        <a:sym typeface="Arial"/>
                      </a:endParaRPr>
                    </a:p>
                  </a:txBody>
                  <a:tcPr/>
                </a:tc>
                <a:tc>
                  <a:txBody>
                    <a:bodyPr/>
                    <a:lstStyle/>
                    <a:p>
                      <a:pPr marR="0" algn="l" rtl="0">
                        <a:lnSpc>
                          <a:spcPct val="100000"/>
                        </a:lnSpc>
                        <a:spcBef>
                          <a:spcPts val="0"/>
                        </a:spcBef>
                        <a:spcAft>
                          <a:spcPts val="0"/>
                        </a:spcAft>
                        <a:buClr>
                          <a:srgbClr val="000000"/>
                        </a:buClr>
                        <a:buFont typeface="Arial"/>
                      </a:pPr>
                      <a:r>
                        <a:rPr lang="en-US" sz="1400" b="1" u="none" strike="noStrike" cap="none" dirty="0">
                          <a:sym typeface="Arial"/>
                        </a:rPr>
                        <a:t>13 - Information to be provided where personal data are collected from the data subject</a:t>
                      </a:r>
                      <a:endParaRPr lang="en-US" sz="1400" b="1" i="0" u="none" strike="noStrike" cap="none" dirty="0">
                        <a:solidFill>
                          <a:srgbClr val="003B55"/>
                        </a:solidFill>
                        <a:latin typeface="Titillium Web Light"/>
                        <a:ea typeface="Titillium Web Light"/>
                        <a:cs typeface="Titillium Web Light"/>
                        <a:sym typeface="Arial"/>
                      </a:endParaRPr>
                    </a:p>
                  </a:txBody>
                  <a:tcPr/>
                </a:tc>
                <a:extLst>
                  <a:ext uri="{0D108BD9-81ED-4DB2-BD59-A6C34878D82A}">
                    <a16:rowId xmlns:a16="http://schemas.microsoft.com/office/drawing/2014/main" val="2264887894"/>
                  </a:ext>
                </a:extLst>
              </a:tr>
              <a:tr h="385478">
                <a:tc>
                  <a:txBody>
                    <a:bodyPr/>
                    <a:lstStyle/>
                    <a:p>
                      <a:pPr marR="0" algn="l" rtl="0">
                        <a:lnSpc>
                          <a:spcPct val="100000"/>
                        </a:lnSpc>
                        <a:spcBef>
                          <a:spcPts val="0"/>
                        </a:spcBef>
                        <a:spcAft>
                          <a:spcPts val="0"/>
                        </a:spcAft>
                        <a:buClr>
                          <a:srgbClr val="000000"/>
                        </a:buClr>
                        <a:buFont typeface="Arial"/>
                      </a:pPr>
                      <a:r>
                        <a:rPr lang="en-US" sz="1400" b="1" u="none" strike="noStrike" cap="none" dirty="0">
                          <a:sym typeface="Arial"/>
                        </a:rPr>
                        <a:t>24 - Conditions for consent</a:t>
                      </a:r>
                      <a:endParaRPr lang="en-US" sz="1400" b="1" i="0" u="none" strike="noStrike" cap="none" dirty="0">
                        <a:solidFill>
                          <a:srgbClr val="003B55"/>
                        </a:solidFill>
                        <a:latin typeface="Titillium Web Light"/>
                        <a:ea typeface="Titillium Web Light"/>
                        <a:cs typeface="Titillium Web Light"/>
                        <a:sym typeface="Arial"/>
                      </a:endParaRPr>
                    </a:p>
                  </a:txBody>
                  <a:tcPr/>
                </a:tc>
                <a:tc>
                  <a:txBody>
                    <a:bodyPr/>
                    <a:lstStyle/>
                    <a:p>
                      <a:pPr marR="0" algn="l" rtl="0">
                        <a:lnSpc>
                          <a:spcPct val="100000"/>
                        </a:lnSpc>
                        <a:spcBef>
                          <a:spcPts val="0"/>
                        </a:spcBef>
                        <a:spcAft>
                          <a:spcPts val="0"/>
                        </a:spcAft>
                        <a:buClr>
                          <a:srgbClr val="000000"/>
                        </a:buClr>
                        <a:buFont typeface="Arial"/>
                      </a:pPr>
                      <a:r>
                        <a:rPr lang="en-US" sz="1400" b="1" u="none" strike="noStrike" cap="none" dirty="0">
                          <a:sym typeface="Arial"/>
                        </a:rPr>
                        <a:t>7 - Conditions for consent</a:t>
                      </a:r>
                      <a:endParaRPr lang="en-US" sz="1400" b="1" i="0" u="none" strike="noStrike" cap="none" dirty="0">
                        <a:solidFill>
                          <a:srgbClr val="003B55"/>
                        </a:solidFill>
                        <a:latin typeface="Titillium Web Light"/>
                        <a:ea typeface="Titillium Web Light"/>
                        <a:cs typeface="Titillium Web Light"/>
                        <a:sym typeface="Arial"/>
                      </a:endParaRPr>
                    </a:p>
                  </a:txBody>
                  <a:tcPr/>
                </a:tc>
                <a:extLst>
                  <a:ext uri="{0D108BD9-81ED-4DB2-BD59-A6C34878D82A}">
                    <a16:rowId xmlns:a16="http://schemas.microsoft.com/office/drawing/2014/main" val="4167815619"/>
                  </a:ext>
                </a:extLst>
              </a:tr>
              <a:tr h="800643">
                <a:tc>
                  <a:txBody>
                    <a:bodyPr/>
                    <a:lstStyle/>
                    <a:p>
                      <a:pPr marR="0" algn="l" rtl="0">
                        <a:lnSpc>
                          <a:spcPct val="100000"/>
                        </a:lnSpc>
                        <a:spcBef>
                          <a:spcPts val="0"/>
                        </a:spcBef>
                        <a:spcAft>
                          <a:spcPts val="0"/>
                        </a:spcAft>
                        <a:buClr>
                          <a:srgbClr val="000000"/>
                        </a:buClr>
                        <a:buFont typeface="Arial"/>
                      </a:pPr>
                      <a:r>
                        <a:rPr lang="en-US" sz="1400" b="1" u="none" strike="noStrike" cap="none" dirty="0">
                          <a:sym typeface="Arial"/>
                        </a:rPr>
                        <a:t>25 - Notification of personal data breach</a:t>
                      </a:r>
                      <a:endParaRPr lang="en-US" sz="1400" b="1" i="0" u="none" strike="noStrike" cap="none" dirty="0">
                        <a:solidFill>
                          <a:srgbClr val="003B55"/>
                        </a:solidFill>
                        <a:latin typeface="Titillium Web Light"/>
                        <a:ea typeface="Titillium Web Light"/>
                        <a:cs typeface="Titillium Web Light"/>
                        <a:sym typeface="Arial"/>
                      </a:endParaRPr>
                    </a:p>
                  </a:txBody>
                  <a:tcPr/>
                </a:tc>
                <a:tc>
                  <a:txBody>
                    <a:bodyPr/>
                    <a:lstStyle/>
                    <a:p>
                      <a:pPr marR="0" algn="l" rtl="0">
                        <a:lnSpc>
                          <a:spcPct val="100000"/>
                        </a:lnSpc>
                        <a:spcBef>
                          <a:spcPts val="0"/>
                        </a:spcBef>
                        <a:spcAft>
                          <a:spcPts val="0"/>
                        </a:spcAft>
                        <a:buClr>
                          <a:srgbClr val="000000"/>
                        </a:buClr>
                        <a:buFont typeface="Arial"/>
                      </a:pPr>
                      <a:r>
                        <a:rPr lang="en-US" sz="1400" b="1" u="none" strike="noStrike" cap="none" dirty="0">
                          <a:sym typeface="Arial"/>
                        </a:rPr>
                        <a:t>33 - Notification of a personal data breach to the supervisory authority</a:t>
                      </a:r>
                      <a:endParaRPr lang="en-US" sz="1400" b="1" i="0" u="none" strike="noStrike" cap="none" dirty="0">
                        <a:solidFill>
                          <a:srgbClr val="003B55"/>
                        </a:solidFill>
                        <a:latin typeface="Titillium Web Light"/>
                        <a:ea typeface="Titillium Web Light"/>
                        <a:cs typeface="Titillium Web Light"/>
                        <a:sym typeface="Arial"/>
                      </a:endParaRPr>
                    </a:p>
                  </a:txBody>
                  <a:tcPr/>
                </a:tc>
                <a:extLst>
                  <a:ext uri="{0D108BD9-81ED-4DB2-BD59-A6C34878D82A}">
                    <a16:rowId xmlns:a16="http://schemas.microsoft.com/office/drawing/2014/main" val="949241518"/>
                  </a:ext>
                </a:extLst>
              </a:tr>
              <a:tr h="683484">
                <a:tc>
                  <a:txBody>
                    <a:bodyPr/>
                    <a:lstStyle/>
                    <a:p>
                      <a:pPr marR="0" algn="l" rtl="0">
                        <a:lnSpc>
                          <a:spcPct val="100000"/>
                        </a:lnSpc>
                        <a:spcBef>
                          <a:spcPts val="0"/>
                        </a:spcBef>
                        <a:spcAft>
                          <a:spcPts val="0"/>
                        </a:spcAft>
                        <a:buClr>
                          <a:srgbClr val="000000"/>
                        </a:buClr>
                        <a:buFont typeface="Arial"/>
                      </a:pPr>
                      <a:r>
                        <a:rPr lang="en-US" sz="1400" b="1" u="none" strike="noStrike" cap="none" dirty="0">
                          <a:sym typeface="Arial"/>
                        </a:rPr>
                        <a:t>26 - Communication of personal data breach to data subject</a:t>
                      </a:r>
                      <a:endParaRPr lang="en-US" sz="1400" b="1" i="0" u="none" strike="noStrike" cap="none" dirty="0">
                        <a:solidFill>
                          <a:srgbClr val="003B55"/>
                        </a:solidFill>
                        <a:latin typeface="Titillium Web Light"/>
                        <a:ea typeface="Titillium Web Light"/>
                        <a:cs typeface="Titillium Web Light"/>
                        <a:sym typeface="Arial"/>
                      </a:endParaRPr>
                    </a:p>
                  </a:txBody>
                  <a:tcPr/>
                </a:tc>
                <a:tc>
                  <a:txBody>
                    <a:bodyPr/>
                    <a:lstStyle/>
                    <a:p>
                      <a:pPr marR="0" algn="l" rtl="0">
                        <a:lnSpc>
                          <a:spcPct val="100000"/>
                        </a:lnSpc>
                        <a:spcBef>
                          <a:spcPts val="0"/>
                        </a:spcBef>
                        <a:spcAft>
                          <a:spcPts val="0"/>
                        </a:spcAft>
                        <a:buClr>
                          <a:srgbClr val="000000"/>
                        </a:buClr>
                        <a:buFont typeface="Arial"/>
                      </a:pPr>
                      <a:r>
                        <a:rPr lang="en-US" sz="1400" b="1" u="none" strike="noStrike" cap="none" dirty="0">
                          <a:sym typeface="Arial"/>
                        </a:rPr>
                        <a:t>34 - Communication of a personal data breach to the data subject</a:t>
                      </a:r>
                      <a:endParaRPr lang="en-US" sz="1400" b="1" i="0" u="none" strike="noStrike" cap="none" dirty="0">
                        <a:solidFill>
                          <a:srgbClr val="003B55"/>
                        </a:solidFill>
                        <a:latin typeface="Titillium Web Light"/>
                        <a:ea typeface="Titillium Web Light"/>
                        <a:cs typeface="Titillium Web Light"/>
                        <a:sym typeface="Arial"/>
                      </a:endParaRPr>
                    </a:p>
                  </a:txBody>
                  <a:tcPr/>
                </a:tc>
                <a:extLst>
                  <a:ext uri="{0D108BD9-81ED-4DB2-BD59-A6C34878D82A}">
                    <a16:rowId xmlns:a16="http://schemas.microsoft.com/office/drawing/2014/main" val="457796580"/>
                  </a:ext>
                </a:extLst>
              </a:tr>
            </a:tbl>
          </a:graphicData>
        </a:graphic>
      </p:graphicFrame>
    </p:spTree>
    <p:extLst>
      <p:ext uri="{BB962C8B-B14F-4D97-AF65-F5344CB8AC3E}">
        <p14:creationId xmlns:p14="http://schemas.microsoft.com/office/powerpoint/2010/main" val="26427256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14</a:t>
            </a:fld>
            <a:endParaRPr lang="en"/>
          </a:p>
        </p:txBody>
      </p:sp>
      <p:graphicFrame>
        <p:nvGraphicFramePr>
          <p:cNvPr id="5" name="Table 4"/>
          <p:cNvGraphicFramePr>
            <a:graphicFrameLocks noGrp="1"/>
          </p:cNvGraphicFramePr>
          <p:nvPr>
            <p:extLst>
              <p:ext uri="{D42A27DB-BD31-4B8C-83A1-F6EECF244321}">
                <p14:modId xmlns:p14="http://schemas.microsoft.com/office/powerpoint/2010/main" val="2049342810"/>
              </p:ext>
            </p:extLst>
          </p:nvPr>
        </p:nvGraphicFramePr>
        <p:xfrm>
          <a:off x="475488" y="151036"/>
          <a:ext cx="7173542" cy="4914450"/>
        </p:xfrm>
        <a:graphic>
          <a:graphicData uri="http://schemas.openxmlformats.org/drawingml/2006/table">
            <a:tbl>
              <a:tblPr firstRow="1" bandRow="1">
                <a:tableStyleId>{3C2FFA5D-87B4-456A-9821-1D502468CF0F}</a:tableStyleId>
              </a:tblPr>
              <a:tblGrid>
                <a:gridCol w="3787534">
                  <a:extLst>
                    <a:ext uri="{9D8B030D-6E8A-4147-A177-3AD203B41FA5}">
                      <a16:colId xmlns:a16="http://schemas.microsoft.com/office/drawing/2014/main" val="2023311920"/>
                    </a:ext>
                  </a:extLst>
                </a:gridCol>
                <a:gridCol w="3386008">
                  <a:extLst>
                    <a:ext uri="{9D8B030D-6E8A-4147-A177-3AD203B41FA5}">
                      <a16:colId xmlns:a16="http://schemas.microsoft.com/office/drawing/2014/main" val="3725425452"/>
                    </a:ext>
                  </a:extLst>
                </a:gridCol>
              </a:tblGrid>
              <a:tr h="498294">
                <a:tc>
                  <a:txBody>
                    <a:bodyPr/>
                    <a:lstStyle/>
                    <a:p>
                      <a:pPr algn="ctr"/>
                      <a:r>
                        <a:rPr lang="en-US" sz="2800" dirty="0"/>
                        <a:t>DPA (Section)</a:t>
                      </a:r>
                      <a:endParaRPr lang="en-US" sz="2800" b="1" i="0" dirty="0">
                        <a:latin typeface="Lato"/>
                      </a:endParaRPr>
                    </a:p>
                  </a:txBody>
                  <a:tcPr/>
                </a:tc>
                <a:tc>
                  <a:txBody>
                    <a:bodyPr/>
                    <a:lstStyle/>
                    <a:p>
                      <a:pPr algn="ctr"/>
                      <a:r>
                        <a:rPr lang="en-US" sz="2800" dirty="0"/>
                        <a:t>GDPR (Article)</a:t>
                      </a:r>
                      <a:endParaRPr lang="en-US" sz="2800" b="1" i="0" dirty="0">
                        <a:latin typeface="Lato"/>
                      </a:endParaRPr>
                    </a:p>
                  </a:txBody>
                  <a:tcPr/>
                </a:tc>
                <a:extLst>
                  <a:ext uri="{0D108BD9-81ED-4DB2-BD59-A6C34878D82A}">
                    <a16:rowId xmlns:a16="http://schemas.microsoft.com/office/drawing/2014/main" val="1854363181"/>
                  </a:ext>
                </a:extLst>
              </a:tr>
              <a:tr h="429091">
                <a:tc>
                  <a:txBody>
                    <a:bodyPr/>
                    <a:lstStyle/>
                    <a:p>
                      <a:pPr marR="0" algn="l" rtl="0">
                        <a:lnSpc>
                          <a:spcPct val="100000"/>
                        </a:lnSpc>
                        <a:spcBef>
                          <a:spcPts val="0"/>
                        </a:spcBef>
                        <a:spcAft>
                          <a:spcPts val="0"/>
                        </a:spcAft>
                        <a:buClr>
                          <a:srgbClr val="000000"/>
                        </a:buClr>
                        <a:buFont typeface="Arial"/>
                      </a:pPr>
                      <a:r>
                        <a:rPr lang="en-US" sz="1500" b="1" u="none" strike="noStrike" cap="none" dirty="0">
                          <a:sym typeface="Arial"/>
                        </a:rPr>
                        <a:t>28 - Lawful processing</a:t>
                      </a:r>
                      <a:endParaRPr lang="en-US" sz="1500" b="1" i="0" u="none" strike="noStrike" cap="none" dirty="0">
                        <a:solidFill>
                          <a:srgbClr val="003B55"/>
                        </a:solidFill>
                        <a:latin typeface="Titillium Web Light"/>
                        <a:ea typeface="Titillium Web Light"/>
                        <a:cs typeface="Titillium Web Light"/>
                        <a:sym typeface="Arial"/>
                      </a:endParaRPr>
                    </a:p>
                  </a:txBody>
                  <a:tcPr/>
                </a:tc>
                <a:tc>
                  <a:txBody>
                    <a:bodyPr/>
                    <a:lstStyle/>
                    <a:p>
                      <a:pPr marR="0" algn="l" rtl="0">
                        <a:lnSpc>
                          <a:spcPct val="100000"/>
                        </a:lnSpc>
                        <a:spcBef>
                          <a:spcPts val="0"/>
                        </a:spcBef>
                        <a:spcAft>
                          <a:spcPts val="0"/>
                        </a:spcAft>
                        <a:buClr>
                          <a:srgbClr val="000000"/>
                        </a:buClr>
                        <a:buFont typeface="Arial"/>
                      </a:pPr>
                      <a:r>
                        <a:rPr lang="en-US" sz="1500" b="1" u="none" strike="noStrike" cap="none" dirty="0">
                          <a:sym typeface="Arial"/>
                        </a:rPr>
                        <a:t>6 - Lawfulness of processing</a:t>
                      </a:r>
                      <a:endParaRPr lang="en-US" sz="1500" b="1" i="0" u="none" strike="noStrike" cap="none" dirty="0">
                        <a:solidFill>
                          <a:srgbClr val="003B55"/>
                        </a:solidFill>
                        <a:latin typeface="Titillium Web Light"/>
                        <a:ea typeface="Titillium Web Light"/>
                        <a:cs typeface="Titillium Web Light"/>
                        <a:sym typeface="Arial"/>
                      </a:endParaRPr>
                    </a:p>
                  </a:txBody>
                  <a:tcPr/>
                </a:tc>
                <a:extLst>
                  <a:ext uri="{0D108BD9-81ED-4DB2-BD59-A6C34878D82A}">
                    <a16:rowId xmlns:a16="http://schemas.microsoft.com/office/drawing/2014/main" val="3770112678"/>
                  </a:ext>
                </a:extLst>
              </a:tr>
              <a:tr h="522567">
                <a:tc>
                  <a:txBody>
                    <a:bodyPr/>
                    <a:lstStyle/>
                    <a:p>
                      <a:pPr marR="0" algn="l" rtl="0">
                        <a:lnSpc>
                          <a:spcPct val="100000"/>
                        </a:lnSpc>
                        <a:spcBef>
                          <a:spcPts val="0"/>
                        </a:spcBef>
                        <a:spcAft>
                          <a:spcPts val="0"/>
                        </a:spcAft>
                        <a:buClr>
                          <a:srgbClr val="000000"/>
                        </a:buClr>
                        <a:buFont typeface="Arial"/>
                      </a:pPr>
                      <a:r>
                        <a:rPr lang="en-US" sz="1500" b="1" u="none" strike="noStrike" cap="none" dirty="0">
                          <a:sym typeface="Arial"/>
                        </a:rPr>
                        <a:t>29 - Special categories of personal data</a:t>
                      </a:r>
                      <a:endParaRPr lang="en-US" sz="1500" b="1" i="0" u="none" strike="noStrike" cap="none" dirty="0">
                        <a:solidFill>
                          <a:srgbClr val="003B55"/>
                        </a:solidFill>
                        <a:latin typeface="Titillium Web Light"/>
                        <a:ea typeface="Titillium Web Light"/>
                        <a:cs typeface="Titillium Web Light"/>
                        <a:sym typeface="Arial"/>
                      </a:endParaRPr>
                    </a:p>
                  </a:txBody>
                  <a:tcPr/>
                </a:tc>
                <a:tc>
                  <a:txBody>
                    <a:bodyPr/>
                    <a:lstStyle/>
                    <a:p>
                      <a:pPr marR="0" algn="l" rtl="0">
                        <a:lnSpc>
                          <a:spcPct val="100000"/>
                        </a:lnSpc>
                        <a:spcBef>
                          <a:spcPts val="0"/>
                        </a:spcBef>
                        <a:spcAft>
                          <a:spcPts val="0"/>
                        </a:spcAft>
                        <a:buClr>
                          <a:srgbClr val="000000"/>
                        </a:buClr>
                        <a:buFont typeface="Arial"/>
                      </a:pPr>
                      <a:r>
                        <a:rPr lang="en-US" sz="1500" b="1" u="none" strike="noStrike" cap="none" dirty="0">
                          <a:sym typeface="Arial"/>
                        </a:rPr>
                        <a:t>9 - Processing of special categories of personal data</a:t>
                      </a:r>
                      <a:endParaRPr lang="en-US" sz="1500" b="1" i="0" u="none" strike="noStrike" cap="none" dirty="0">
                        <a:solidFill>
                          <a:srgbClr val="003B55"/>
                        </a:solidFill>
                        <a:latin typeface="Titillium Web Light"/>
                        <a:ea typeface="Titillium Web Light"/>
                        <a:cs typeface="Titillium Web Light"/>
                        <a:sym typeface="Arial"/>
                      </a:endParaRPr>
                    </a:p>
                  </a:txBody>
                  <a:tcPr/>
                </a:tc>
                <a:extLst>
                  <a:ext uri="{0D108BD9-81ED-4DB2-BD59-A6C34878D82A}">
                    <a16:rowId xmlns:a16="http://schemas.microsoft.com/office/drawing/2014/main" val="581814804"/>
                  </a:ext>
                </a:extLst>
              </a:tr>
              <a:tr h="742595">
                <a:tc>
                  <a:txBody>
                    <a:bodyPr/>
                    <a:lstStyle/>
                    <a:p>
                      <a:pPr marR="0" algn="l" rtl="0">
                        <a:lnSpc>
                          <a:spcPct val="100000"/>
                        </a:lnSpc>
                        <a:spcBef>
                          <a:spcPts val="0"/>
                        </a:spcBef>
                        <a:spcAft>
                          <a:spcPts val="0"/>
                        </a:spcAft>
                        <a:buClr>
                          <a:srgbClr val="000000"/>
                        </a:buClr>
                        <a:buFont typeface="Arial"/>
                      </a:pPr>
                      <a:r>
                        <a:rPr lang="en-US" sz="1500" b="1" u="none" strike="noStrike" cap="none" dirty="0">
                          <a:sym typeface="Arial"/>
                        </a:rPr>
                        <a:t>30 - Personal data of child </a:t>
                      </a:r>
                      <a:endParaRPr lang="en-US" sz="1500" b="1" i="0" u="none" strike="noStrike" cap="none" dirty="0">
                        <a:solidFill>
                          <a:srgbClr val="003B55"/>
                        </a:solidFill>
                        <a:latin typeface="Titillium Web Light"/>
                        <a:ea typeface="Titillium Web Light"/>
                        <a:cs typeface="Titillium Web Light"/>
                        <a:sym typeface="Arial"/>
                      </a:endParaRPr>
                    </a:p>
                  </a:txBody>
                  <a:tcPr/>
                </a:tc>
                <a:tc>
                  <a:txBody>
                    <a:bodyPr/>
                    <a:lstStyle/>
                    <a:p>
                      <a:pPr marR="0" algn="l" rtl="0">
                        <a:lnSpc>
                          <a:spcPct val="100000"/>
                        </a:lnSpc>
                        <a:spcBef>
                          <a:spcPts val="0"/>
                        </a:spcBef>
                        <a:spcAft>
                          <a:spcPts val="0"/>
                        </a:spcAft>
                        <a:buClr>
                          <a:srgbClr val="000000"/>
                        </a:buClr>
                        <a:buFont typeface="Arial"/>
                      </a:pPr>
                      <a:r>
                        <a:rPr lang="en-US" sz="1500" b="1" u="none" strike="noStrike" cap="none" dirty="0">
                          <a:sym typeface="Arial"/>
                        </a:rPr>
                        <a:t>8 - Conditions applicable to child's consent in relation to information society services</a:t>
                      </a:r>
                      <a:endParaRPr lang="en-US" sz="1500" b="1" i="0" u="none" strike="noStrike" cap="none" dirty="0">
                        <a:solidFill>
                          <a:srgbClr val="003B55"/>
                        </a:solidFill>
                        <a:latin typeface="Titillium Web Light"/>
                        <a:ea typeface="Titillium Web Light"/>
                        <a:cs typeface="Titillium Web Light"/>
                        <a:sym typeface="Arial"/>
                      </a:endParaRPr>
                    </a:p>
                  </a:txBody>
                  <a:tcPr/>
                </a:tc>
                <a:extLst>
                  <a:ext uri="{0D108BD9-81ED-4DB2-BD59-A6C34878D82A}">
                    <a16:rowId xmlns:a16="http://schemas.microsoft.com/office/drawing/2014/main" val="2264887894"/>
                  </a:ext>
                </a:extLst>
              </a:tr>
              <a:tr h="1182651">
                <a:tc>
                  <a:txBody>
                    <a:bodyPr/>
                    <a:lstStyle/>
                    <a:p>
                      <a:pPr marR="0" algn="l" rtl="0">
                        <a:lnSpc>
                          <a:spcPct val="100000"/>
                        </a:lnSpc>
                        <a:spcBef>
                          <a:spcPts val="0"/>
                        </a:spcBef>
                        <a:spcAft>
                          <a:spcPts val="0"/>
                        </a:spcAft>
                        <a:buClr>
                          <a:srgbClr val="000000"/>
                        </a:buClr>
                        <a:buFont typeface="Arial"/>
                      </a:pPr>
                      <a:r>
                        <a:rPr lang="en-US" sz="1500" b="1" u="none" strike="noStrike" cap="none" dirty="0">
                          <a:sym typeface="Arial"/>
                        </a:rPr>
                        <a:t>31 - Security of processing</a:t>
                      </a:r>
                      <a:endParaRPr lang="en-US" sz="1500" b="1" i="0" u="none" strike="noStrike" cap="none" dirty="0">
                        <a:solidFill>
                          <a:srgbClr val="003B55"/>
                        </a:solidFill>
                        <a:latin typeface="Titillium Web Light"/>
                        <a:ea typeface="Titillium Web Light"/>
                        <a:cs typeface="Titillium Web Light"/>
                        <a:sym typeface="Arial"/>
                      </a:endParaRPr>
                    </a:p>
                  </a:txBody>
                  <a:tcPr/>
                </a:tc>
                <a:tc>
                  <a:txBody>
                    <a:bodyPr/>
                    <a:lstStyle/>
                    <a:p>
                      <a:pPr marR="0" algn="l" rtl="0">
                        <a:lnSpc>
                          <a:spcPct val="100000"/>
                        </a:lnSpc>
                        <a:spcBef>
                          <a:spcPts val="0"/>
                        </a:spcBef>
                        <a:spcAft>
                          <a:spcPts val="0"/>
                        </a:spcAft>
                        <a:buClr>
                          <a:srgbClr val="000000"/>
                        </a:buClr>
                        <a:buFont typeface="Arial"/>
                      </a:pPr>
                      <a:r>
                        <a:rPr lang="en-US" sz="1500" b="1" u="none" strike="noStrike" cap="none" dirty="0">
                          <a:sym typeface="Arial"/>
                        </a:rPr>
                        <a:t>28 - Processor</a:t>
                      </a:r>
                    </a:p>
                    <a:p>
                      <a:pPr marR="0" algn="l" rtl="0">
                        <a:lnSpc>
                          <a:spcPct val="100000"/>
                        </a:lnSpc>
                        <a:spcBef>
                          <a:spcPts val="0"/>
                        </a:spcBef>
                        <a:spcAft>
                          <a:spcPts val="0"/>
                        </a:spcAft>
                        <a:buClr>
                          <a:srgbClr val="000000"/>
                        </a:buClr>
                        <a:buFont typeface="Arial"/>
                      </a:pPr>
                      <a:r>
                        <a:rPr lang="en-US" sz="1500" b="1" u="none" strike="noStrike" cap="none" dirty="0">
                          <a:sym typeface="Arial"/>
                        </a:rPr>
                        <a:t>29 - Processing under the authority of the controller or processor</a:t>
                      </a:r>
                    </a:p>
                    <a:p>
                      <a:pPr marR="0" algn="l" rtl="0">
                        <a:lnSpc>
                          <a:spcPct val="100000"/>
                        </a:lnSpc>
                        <a:spcBef>
                          <a:spcPts val="0"/>
                        </a:spcBef>
                        <a:spcAft>
                          <a:spcPts val="0"/>
                        </a:spcAft>
                        <a:buClr>
                          <a:srgbClr val="000000"/>
                        </a:buClr>
                        <a:buFont typeface="Arial"/>
                      </a:pPr>
                      <a:r>
                        <a:rPr lang="en-US" sz="1500" b="1" u="none" strike="noStrike" cap="none" dirty="0">
                          <a:sym typeface="Arial"/>
                        </a:rPr>
                        <a:t>32 - Security of processing</a:t>
                      </a:r>
                      <a:endParaRPr lang="en-US" sz="1500" b="1" i="0" u="none" strike="noStrike" cap="none" dirty="0">
                        <a:solidFill>
                          <a:srgbClr val="003B55"/>
                        </a:solidFill>
                        <a:latin typeface="Titillium Web Light"/>
                        <a:ea typeface="Titillium Web Light"/>
                        <a:cs typeface="Titillium Web Light"/>
                        <a:sym typeface="Arial"/>
                      </a:endParaRPr>
                    </a:p>
                  </a:txBody>
                  <a:tcPr/>
                </a:tc>
                <a:extLst>
                  <a:ext uri="{0D108BD9-81ED-4DB2-BD59-A6C34878D82A}">
                    <a16:rowId xmlns:a16="http://schemas.microsoft.com/office/drawing/2014/main" val="4167815619"/>
                  </a:ext>
                </a:extLst>
              </a:tr>
              <a:tr h="522567">
                <a:tc>
                  <a:txBody>
                    <a:bodyPr/>
                    <a:lstStyle/>
                    <a:p>
                      <a:pPr marR="0" algn="l" rtl="0">
                        <a:lnSpc>
                          <a:spcPct val="100000"/>
                        </a:lnSpc>
                        <a:spcBef>
                          <a:spcPts val="0"/>
                        </a:spcBef>
                        <a:spcAft>
                          <a:spcPts val="0"/>
                        </a:spcAft>
                        <a:buClr>
                          <a:srgbClr val="000000"/>
                        </a:buClr>
                        <a:buFont typeface="Arial"/>
                      </a:pPr>
                      <a:r>
                        <a:rPr lang="en-US" sz="1500" b="1" u="none" strike="noStrike" cap="none" dirty="0">
                          <a:sym typeface="Arial"/>
                        </a:rPr>
                        <a:t>33 - Record of processing operations </a:t>
                      </a:r>
                      <a:endParaRPr lang="en-US" sz="1500" b="1" i="0" u="none" strike="noStrike" cap="none" dirty="0">
                        <a:solidFill>
                          <a:srgbClr val="003B55"/>
                        </a:solidFill>
                        <a:latin typeface="Titillium Web Light"/>
                        <a:ea typeface="Titillium Web Light"/>
                        <a:cs typeface="Titillium Web Light"/>
                        <a:sym typeface="Arial"/>
                      </a:endParaRPr>
                    </a:p>
                  </a:txBody>
                  <a:tcPr/>
                </a:tc>
                <a:tc>
                  <a:txBody>
                    <a:bodyPr/>
                    <a:lstStyle/>
                    <a:p>
                      <a:pPr marR="0" algn="l" rtl="0">
                        <a:lnSpc>
                          <a:spcPct val="100000"/>
                        </a:lnSpc>
                        <a:spcBef>
                          <a:spcPts val="0"/>
                        </a:spcBef>
                        <a:spcAft>
                          <a:spcPts val="0"/>
                        </a:spcAft>
                        <a:buClr>
                          <a:srgbClr val="000000"/>
                        </a:buClr>
                        <a:buFont typeface="Arial"/>
                      </a:pPr>
                      <a:r>
                        <a:rPr lang="en-US" sz="1500" b="1" u="none" strike="noStrike" cap="none" dirty="0">
                          <a:sym typeface="Arial"/>
                        </a:rPr>
                        <a:t>30 - Records of processing activities</a:t>
                      </a:r>
                      <a:endParaRPr lang="en-US" sz="1500" b="1" i="0" u="none" strike="noStrike" cap="none" dirty="0">
                        <a:solidFill>
                          <a:srgbClr val="003B55"/>
                        </a:solidFill>
                        <a:latin typeface="Titillium Web Light"/>
                        <a:ea typeface="Titillium Web Light"/>
                        <a:cs typeface="Titillium Web Light"/>
                        <a:sym typeface="Arial"/>
                      </a:endParaRPr>
                    </a:p>
                  </a:txBody>
                  <a:tcPr/>
                </a:tc>
                <a:extLst>
                  <a:ext uri="{0D108BD9-81ED-4DB2-BD59-A6C34878D82A}">
                    <a16:rowId xmlns:a16="http://schemas.microsoft.com/office/drawing/2014/main" val="949241518"/>
                  </a:ext>
                </a:extLst>
              </a:tr>
              <a:tr h="522567">
                <a:tc>
                  <a:txBody>
                    <a:bodyPr/>
                    <a:lstStyle/>
                    <a:p>
                      <a:pPr marR="0" algn="l" rtl="0">
                        <a:lnSpc>
                          <a:spcPct val="100000"/>
                        </a:lnSpc>
                        <a:spcBef>
                          <a:spcPts val="0"/>
                        </a:spcBef>
                        <a:spcAft>
                          <a:spcPts val="0"/>
                        </a:spcAft>
                        <a:buClr>
                          <a:srgbClr val="000000"/>
                        </a:buClr>
                        <a:buFont typeface="Arial"/>
                      </a:pPr>
                      <a:r>
                        <a:rPr lang="en-US" sz="1500" b="1" u="none" strike="noStrike" cap="none" dirty="0">
                          <a:sym typeface="Arial"/>
                        </a:rPr>
                        <a:t>34 - Data protection impact assessment</a:t>
                      </a:r>
                      <a:endParaRPr lang="en-US" sz="1500" b="1" i="0" u="none" strike="noStrike" cap="none" dirty="0">
                        <a:solidFill>
                          <a:srgbClr val="003B55"/>
                        </a:solidFill>
                        <a:latin typeface="Titillium Web Light"/>
                        <a:ea typeface="Titillium Web Light"/>
                        <a:cs typeface="Titillium Web Light"/>
                        <a:sym typeface="Arial"/>
                      </a:endParaRPr>
                    </a:p>
                  </a:txBody>
                  <a:tcPr/>
                </a:tc>
                <a:tc>
                  <a:txBody>
                    <a:bodyPr/>
                    <a:lstStyle/>
                    <a:p>
                      <a:pPr marR="0" algn="l" rtl="0">
                        <a:lnSpc>
                          <a:spcPct val="100000"/>
                        </a:lnSpc>
                        <a:spcBef>
                          <a:spcPts val="0"/>
                        </a:spcBef>
                        <a:spcAft>
                          <a:spcPts val="0"/>
                        </a:spcAft>
                        <a:buClr>
                          <a:srgbClr val="000000"/>
                        </a:buClr>
                        <a:buFont typeface="Arial"/>
                      </a:pPr>
                      <a:r>
                        <a:rPr lang="en-US" sz="1500" b="1" u="none" strike="noStrike" cap="none" dirty="0">
                          <a:sym typeface="Arial"/>
                        </a:rPr>
                        <a:t>35 - Data protection impact assessment</a:t>
                      </a:r>
                      <a:endParaRPr lang="en-US" sz="1500" b="1" i="0" u="none" strike="noStrike" cap="none" dirty="0">
                        <a:solidFill>
                          <a:srgbClr val="003B55"/>
                        </a:solidFill>
                        <a:latin typeface="Titillium Web Light"/>
                        <a:ea typeface="Titillium Web Light"/>
                        <a:cs typeface="Titillium Web Light"/>
                        <a:sym typeface="Arial"/>
                      </a:endParaRPr>
                    </a:p>
                  </a:txBody>
                  <a:tcPr/>
                </a:tc>
                <a:extLst>
                  <a:ext uri="{0D108BD9-81ED-4DB2-BD59-A6C34878D82A}">
                    <a16:rowId xmlns:a16="http://schemas.microsoft.com/office/drawing/2014/main" val="1234386983"/>
                  </a:ext>
                </a:extLst>
              </a:tr>
              <a:tr h="361388">
                <a:tc>
                  <a:txBody>
                    <a:bodyPr/>
                    <a:lstStyle/>
                    <a:p>
                      <a:pPr marR="0" algn="l" rtl="0">
                        <a:lnSpc>
                          <a:spcPct val="100000"/>
                        </a:lnSpc>
                        <a:spcBef>
                          <a:spcPts val="0"/>
                        </a:spcBef>
                        <a:spcAft>
                          <a:spcPts val="0"/>
                        </a:spcAft>
                        <a:buClr>
                          <a:srgbClr val="000000"/>
                        </a:buClr>
                        <a:buFont typeface="Arial"/>
                      </a:pPr>
                      <a:r>
                        <a:rPr lang="en-US" sz="1500" b="1" u="none" strike="noStrike" cap="none" dirty="0">
                          <a:sym typeface="Arial"/>
                        </a:rPr>
                        <a:t>35. Prior </a:t>
                      </a:r>
                      <a:r>
                        <a:rPr lang="en-US" sz="1500" b="1" u="none" strike="noStrike" cap="none" dirty="0" err="1">
                          <a:sym typeface="Arial"/>
                        </a:rPr>
                        <a:t>authorisation</a:t>
                      </a:r>
                      <a:r>
                        <a:rPr lang="en-US" sz="1500" b="1" u="none" strike="noStrike" cap="none" dirty="0">
                          <a:sym typeface="Arial"/>
                        </a:rPr>
                        <a:t> and consultation</a:t>
                      </a:r>
                      <a:endParaRPr lang="en-US" sz="1500" b="1" i="0" u="none" strike="noStrike" cap="none" dirty="0">
                        <a:solidFill>
                          <a:srgbClr val="003B55"/>
                        </a:solidFill>
                        <a:latin typeface="Titillium Web Light"/>
                        <a:ea typeface="Titillium Web Light"/>
                        <a:cs typeface="Titillium Web Light"/>
                        <a:sym typeface="Arial"/>
                      </a:endParaRPr>
                    </a:p>
                  </a:txBody>
                  <a:tcPr/>
                </a:tc>
                <a:tc>
                  <a:txBody>
                    <a:bodyPr/>
                    <a:lstStyle/>
                    <a:p>
                      <a:pPr marR="0" algn="l" rtl="0">
                        <a:lnSpc>
                          <a:spcPct val="100000"/>
                        </a:lnSpc>
                        <a:spcBef>
                          <a:spcPts val="0"/>
                        </a:spcBef>
                        <a:spcAft>
                          <a:spcPts val="0"/>
                        </a:spcAft>
                        <a:buClr>
                          <a:srgbClr val="000000"/>
                        </a:buClr>
                        <a:buFont typeface="Arial"/>
                      </a:pPr>
                      <a:r>
                        <a:rPr lang="en-US" sz="1500" b="1" u="none" strike="noStrike" cap="none" dirty="0">
                          <a:sym typeface="Arial"/>
                        </a:rPr>
                        <a:t>36 - Prior consultation</a:t>
                      </a:r>
                      <a:endParaRPr lang="en-US" sz="1500" b="1" i="0" u="none" strike="noStrike" cap="none" dirty="0">
                        <a:solidFill>
                          <a:srgbClr val="003B55"/>
                        </a:solidFill>
                        <a:latin typeface="Titillium Web Light"/>
                        <a:ea typeface="Titillium Web Light"/>
                        <a:cs typeface="Titillium Web Light"/>
                        <a:sym typeface="Arial"/>
                      </a:endParaRPr>
                    </a:p>
                  </a:txBody>
                  <a:tcPr/>
                </a:tc>
                <a:extLst>
                  <a:ext uri="{0D108BD9-81ED-4DB2-BD59-A6C34878D82A}">
                    <a16:rowId xmlns:a16="http://schemas.microsoft.com/office/drawing/2014/main" val="1135734310"/>
                  </a:ext>
                </a:extLst>
              </a:tr>
            </a:tbl>
          </a:graphicData>
        </a:graphic>
      </p:graphicFrame>
    </p:spTree>
    <p:extLst>
      <p:ext uri="{BB962C8B-B14F-4D97-AF65-F5344CB8AC3E}">
        <p14:creationId xmlns:p14="http://schemas.microsoft.com/office/powerpoint/2010/main" val="1974865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15</a:t>
            </a:fld>
            <a:endParaRPr lang="en"/>
          </a:p>
        </p:txBody>
      </p:sp>
      <p:graphicFrame>
        <p:nvGraphicFramePr>
          <p:cNvPr id="4" name="Table 3"/>
          <p:cNvGraphicFramePr>
            <a:graphicFrameLocks noGrp="1"/>
          </p:cNvGraphicFramePr>
          <p:nvPr>
            <p:extLst>
              <p:ext uri="{D42A27DB-BD31-4B8C-83A1-F6EECF244321}">
                <p14:modId xmlns:p14="http://schemas.microsoft.com/office/powerpoint/2010/main" val="3715363484"/>
              </p:ext>
            </p:extLst>
          </p:nvPr>
        </p:nvGraphicFramePr>
        <p:xfrm>
          <a:off x="768530" y="156399"/>
          <a:ext cx="6885392" cy="4911682"/>
        </p:xfrm>
        <a:graphic>
          <a:graphicData uri="http://schemas.openxmlformats.org/drawingml/2006/table">
            <a:tbl>
              <a:tblPr firstRow="1" bandRow="1">
                <a:tableStyleId>{3C2FFA5D-87B4-456A-9821-1D502468CF0F}</a:tableStyleId>
              </a:tblPr>
              <a:tblGrid>
                <a:gridCol w="3442696">
                  <a:extLst>
                    <a:ext uri="{9D8B030D-6E8A-4147-A177-3AD203B41FA5}">
                      <a16:colId xmlns:a16="http://schemas.microsoft.com/office/drawing/2014/main" val="2023311920"/>
                    </a:ext>
                  </a:extLst>
                </a:gridCol>
                <a:gridCol w="3442696">
                  <a:extLst>
                    <a:ext uri="{9D8B030D-6E8A-4147-A177-3AD203B41FA5}">
                      <a16:colId xmlns:a16="http://schemas.microsoft.com/office/drawing/2014/main" val="3725425452"/>
                    </a:ext>
                  </a:extLst>
                </a:gridCol>
              </a:tblGrid>
              <a:tr h="526498">
                <a:tc>
                  <a:txBody>
                    <a:bodyPr/>
                    <a:lstStyle/>
                    <a:p>
                      <a:pPr algn="ctr"/>
                      <a:r>
                        <a:rPr lang="en-US" sz="2800" dirty="0"/>
                        <a:t>DPA (Section)</a:t>
                      </a:r>
                      <a:endParaRPr lang="en-US" sz="2800" b="1" i="0" dirty="0">
                        <a:latin typeface="Lato"/>
                      </a:endParaRPr>
                    </a:p>
                  </a:txBody>
                  <a:tcPr/>
                </a:tc>
                <a:tc>
                  <a:txBody>
                    <a:bodyPr/>
                    <a:lstStyle/>
                    <a:p>
                      <a:pPr algn="ctr"/>
                      <a:r>
                        <a:rPr lang="en-US" sz="2800" dirty="0"/>
                        <a:t>GDPR (Article)</a:t>
                      </a:r>
                      <a:endParaRPr lang="en-US" sz="2800" b="1" i="0" dirty="0">
                        <a:latin typeface="Lato"/>
                      </a:endParaRPr>
                    </a:p>
                  </a:txBody>
                  <a:tcPr/>
                </a:tc>
                <a:extLst>
                  <a:ext uri="{0D108BD9-81ED-4DB2-BD59-A6C34878D82A}">
                    <a16:rowId xmlns:a16="http://schemas.microsoft.com/office/drawing/2014/main" val="1854363181"/>
                  </a:ext>
                </a:extLst>
              </a:tr>
              <a:tr h="975020">
                <a:tc>
                  <a:txBody>
                    <a:bodyPr/>
                    <a:lstStyle/>
                    <a:p>
                      <a:pPr marR="0" algn="l" rtl="0">
                        <a:lnSpc>
                          <a:spcPct val="100000"/>
                        </a:lnSpc>
                        <a:spcBef>
                          <a:spcPts val="0"/>
                        </a:spcBef>
                        <a:spcAft>
                          <a:spcPts val="0"/>
                        </a:spcAft>
                        <a:buClr>
                          <a:srgbClr val="000000"/>
                        </a:buClr>
                        <a:buFont typeface="Arial"/>
                      </a:pPr>
                      <a:r>
                        <a:rPr lang="en-US" sz="1400" b="1" u="none" strike="noStrike" cap="none" dirty="0">
                          <a:sym typeface="Arial"/>
                        </a:rPr>
                        <a:t>36 - Transfer of personal data outside Mauritius</a:t>
                      </a:r>
                      <a:endParaRPr lang="en-US" sz="1400" b="1" i="0" u="none" strike="noStrike" cap="none" dirty="0">
                        <a:solidFill>
                          <a:srgbClr val="003B55"/>
                        </a:solidFill>
                        <a:latin typeface="Titillium Web Light"/>
                        <a:ea typeface="Titillium Web Light"/>
                        <a:cs typeface="Titillium Web Light"/>
                        <a:sym typeface="Arial"/>
                      </a:endParaRPr>
                    </a:p>
                  </a:txBody>
                  <a:tcPr/>
                </a:tc>
                <a:tc>
                  <a:txBody>
                    <a:bodyPr/>
                    <a:lstStyle/>
                    <a:p>
                      <a:pPr marR="0" algn="l" rtl="0">
                        <a:lnSpc>
                          <a:spcPct val="100000"/>
                        </a:lnSpc>
                        <a:spcBef>
                          <a:spcPts val="0"/>
                        </a:spcBef>
                        <a:spcAft>
                          <a:spcPts val="0"/>
                        </a:spcAft>
                        <a:buClr>
                          <a:srgbClr val="000000"/>
                        </a:buClr>
                        <a:buFont typeface="Arial"/>
                      </a:pPr>
                      <a:r>
                        <a:rPr lang="en-US" sz="1400" b="1" u="none" strike="noStrike" cap="none" dirty="0">
                          <a:sym typeface="Arial"/>
                        </a:rPr>
                        <a:t>46 - Transfers subject to appropriate safeguards</a:t>
                      </a:r>
                    </a:p>
                    <a:p>
                      <a:pPr marR="0" algn="l" rtl="0">
                        <a:lnSpc>
                          <a:spcPct val="100000"/>
                        </a:lnSpc>
                        <a:spcBef>
                          <a:spcPts val="0"/>
                        </a:spcBef>
                        <a:spcAft>
                          <a:spcPts val="0"/>
                        </a:spcAft>
                        <a:buClr>
                          <a:srgbClr val="000000"/>
                        </a:buClr>
                        <a:buFont typeface="Arial"/>
                      </a:pPr>
                      <a:r>
                        <a:rPr lang="en-US" sz="1400" b="1" u="none" strike="noStrike" cap="none" dirty="0">
                          <a:sym typeface="Arial"/>
                        </a:rPr>
                        <a:t>49 - Derogations for specific situations</a:t>
                      </a:r>
                      <a:endParaRPr lang="en-US" sz="1400" b="1" i="0" u="none" strike="noStrike" cap="none" dirty="0">
                        <a:solidFill>
                          <a:srgbClr val="003B55"/>
                        </a:solidFill>
                        <a:latin typeface="Titillium Web Light"/>
                        <a:ea typeface="Titillium Web Light"/>
                        <a:cs typeface="Titillium Web Light"/>
                        <a:sym typeface="Arial"/>
                      </a:endParaRPr>
                    </a:p>
                  </a:txBody>
                  <a:tcPr/>
                </a:tc>
                <a:extLst>
                  <a:ext uri="{0D108BD9-81ED-4DB2-BD59-A6C34878D82A}">
                    <a16:rowId xmlns:a16="http://schemas.microsoft.com/office/drawing/2014/main" val="1112544166"/>
                  </a:ext>
                </a:extLst>
              </a:tr>
              <a:tr h="529296">
                <a:tc>
                  <a:txBody>
                    <a:bodyPr/>
                    <a:lstStyle/>
                    <a:p>
                      <a:pPr marR="0" algn="l" rtl="0">
                        <a:lnSpc>
                          <a:spcPct val="100000"/>
                        </a:lnSpc>
                        <a:spcBef>
                          <a:spcPts val="0"/>
                        </a:spcBef>
                        <a:spcAft>
                          <a:spcPts val="0"/>
                        </a:spcAft>
                        <a:buClr>
                          <a:srgbClr val="000000"/>
                        </a:buClr>
                        <a:buFont typeface="Arial"/>
                      </a:pPr>
                      <a:r>
                        <a:rPr lang="en-US" sz="1400" b="1" u="none" strike="noStrike" cap="none" dirty="0">
                          <a:sym typeface="Arial"/>
                        </a:rPr>
                        <a:t>37 - Right of access </a:t>
                      </a:r>
                      <a:endParaRPr lang="en-US" sz="1400" b="1" i="0" u="none" strike="noStrike" cap="none" dirty="0">
                        <a:solidFill>
                          <a:srgbClr val="003B55"/>
                        </a:solidFill>
                        <a:latin typeface="Titillium Web Light"/>
                        <a:ea typeface="Titillium Web Light"/>
                        <a:cs typeface="Titillium Web Light"/>
                        <a:sym typeface="Arial"/>
                      </a:endParaRPr>
                    </a:p>
                  </a:txBody>
                  <a:tcPr/>
                </a:tc>
                <a:tc>
                  <a:txBody>
                    <a:bodyPr/>
                    <a:lstStyle/>
                    <a:p>
                      <a:pPr marR="0" algn="l" rtl="0">
                        <a:lnSpc>
                          <a:spcPct val="100000"/>
                        </a:lnSpc>
                        <a:spcBef>
                          <a:spcPts val="0"/>
                        </a:spcBef>
                        <a:spcAft>
                          <a:spcPts val="0"/>
                        </a:spcAft>
                        <a:buClr>
                          <a:srgbClr val="000000"/>
                        </a:buClr>
                        <a:buFont typeface="Arial"/>
                      </a:pPr>
                      <a:r>
                        <a:rPr lang="en-US" sz="1400" b="1" u="none" strike="noStrike" cap="none" dirty="0">
                          <a:sym typeface="Arial"/>
                        </a:rPr>
                        <a:t>15 - Right of access by the data subject</a:t>
                      </a:r>
                      <a:endParaRPr lang="en-US" sz="1400" b="1" i="0" u="none" strike="noStrike" cap="none" dirty="0">
                        <a:solidFill>
                          <a:srgbClr val="003B55"/>
                        </a:solidFill>
                        <a:latin typeface="Titillium Web Light"/>
                        <a:ea typeface="Titillium Web Light"/>
                        <a:cs typeface="Titillium Web Light"/>
                        <a:sym typeface="Arial"/>
                      </a:endParaRPr>
                    </a:p>
                  </a:txBody>
                  <a:tcPr/>
                </a:tc>
                <a:extLst>
                  <a:ext uri="{0D108BD9-81ED-4DB2-BD59-A6C34878D82A}">
                    <a16:rowId xmlns:a16="http://schemas.microsoft.com/office/drawing/2014/main" val="3770112678"/>
                  </a:ext>
                </a:extLst>
              </a:tr>
              <a:tr h="529296">
                <a:tc>
                  <a:txBody>
                    <a:bodyPr/>
                    <a:lstStyle/>
                    <a:p>
                      <a:pPr marR="0" algn="l" rtl="0">
                        <a:lnSpc>
                          <a:spcPct val="100000"/>
                        </a:lnSpc>
                        <a:spcBef>
                          <a:spcPts val="0"/>
                        </a:spcBef>
                        <a:spcAft>
                          <a:spcPts val="0"/>
                        </a:spcAft>
                        <a:buClr>
                          <a:srgbClr val="000000"/>
                        </a:buClr>
                        <a:buFont typeface="Arial"/>
                      </a:pPr>
                      <a:r>
                        <a:rPr lang="en-US" sz="1400" b="1" u="none" strike="noStrike" cap="none" dirty="0">
                          <a:sym typeface="Arial"/>
                        </a:rPr>
                        <a:t>38 - Automated individual decision making</a:t>
                      </a:r>
                      <a:endParaRPr lang="en-US" sz="1400" b="1" i="0" u="none" strike="noStrike" cap="none" dirty="0">
                        <a:solidFill>
                          <a:srgbClr val="003B55"/>
                        </a:solidFill>
                        <a:latin typeface="Titillium Web Light"/>
                        <a:ea typeface="Titillium Web Light"/>
                        <a:cs typeface="Titillium Web Light"/>
                        <a:sym typeface="Arial"/>
                      </a:endParaRPr>
                    </a:p>
                  </a:txBody>
                  <a:tcPr/>
                </a:tc>
                <a:tc>
                  <a:txBody>
                    <a:bodyPr/>
                    <a:lstStyle/>
                    <a:p>
                      <a:pPr marR="0" algn="l" rtl="0">
                        <a:lnSpc>
                          <a:spcPct val="100000"/>
                        </a:lnSpc>
                        <a:spcBef>
                          <a:spcPts val="0"/>
                        </a:spcBef>
                        <a:spcAft>
                          <a:spcPts val="0"/>
                        </a:spcAft>
                        <a:buClr>
                          <a:srgbClr val="000000"/>
                        </a:buClr>
                        <a:buFont typeface="Arial"/>
                      </a:pPr>
                      <a:r>
                        <a:rPr lang="en-US" sz="1400" b="1" u="none" strike="noStrike" cap="none" dirty="0">
                          <a:sym typeface="Arial"/>
                        </a:rPr>
                        <a:t> 22- Automated individual decision-making, including profiling</a:t>
                      </a:r>
                      <a:endParaRPr lang="en-US" sz="1400" b="1" i="0" u="none" strike="noStrike" cap="none" dirty="0">
                        <a:solidFill>
                          <a:srgbClr val="003B55"/>
                        </a:solidFill>
                        <a:latin typeface="Titillium Web Light"/>
                        <a:ea typeface="Titillium Web Light"/>
                        <a:cs typeface="Titillium Web Light"/>
                        <a:sym typeface="Arial"/>
                      </a:endParaRPr>
                    </a:p>
                  </a:txBody>
                  <a:tcPr/>
                </a:tc>
                <a:extLst>
                  <a:ext uri="{0D108BD9-81ED-4DB2-BD59-A6C34878D82A}">
                    <a16:rowId xmlns:a16="http://schemas.microsoft.com/office/drawing/2014/main" val="581814804"/>
                  </a:ext>
                </a:extLst>
              </a:tr>
              <a:tr h="1176878">
                <a:tc>
                  <a:txBody>
                    <a:bodyPr/>
                    <a:lstStyle/>
                    <a:p>
                      <a:pPr marR="0" algn="l" rtl="0">
                        <a:lnSpc>
                          <a:spcPct val="100000"/>
                        </a:lnSpc>
                        <a:spcBef>
                          <a:spcPts val="0"/>
                        </a:spcBef>
                        <a:spcAft>
                          <a:spcPts val="0"/>
                        </a:spcAft>
                        <a:buClr>
                          <a:srgbClr val="000000"/>
                        </a:buClr>
                        <a:buFont typeface="Arial"/>
                      </a:pPr>
                      <a:r>
                        <a:rPr lang="en-US" sz="1400" b="1" u="none" strike="noStrike" cap="none" dirty="0">
                          <a:sym typeface="Arial"/>
                        </a:rPr>
                        <a:t>39 - Rectification, erasure or restriction of processing</a:t>
                      </a:r>
                      <a:endParaRPr lang="en-US" sz="1400" b="1" i="0" u="none" strike="noStrike" cap="none" dirty="0">
                        <a:solidFill>
                          <a:srgbClr val="003B55"/>
                        </a:solidFill>
                        <a:latin typeface="Titillium Web Light"/>
                        <a:ea typeface="Titillium Web Light"/>
                        <a:cs typeface="Titillium Web Light"/>
                        <a:sym typeface="Arial"/>
                      </a:endParaRPr>
                    </a:p>
                  </a:txBody>
                  <a:tcPr/>
                </a:tc>
                <a:tc>
                  <a:txBody>
                    <a:bodyPr/>
                    <a:lstStyle/>
                    <a:p>
                      <a:pPr marR="0" algn="l" rtl="0">
                        <a:lnSpc>
                          <a:spcPct val="100000"/>
                        </a:lnSpc>
                        <a:spcBef>
                          <a:spcPts val="0"/>
                        </a:spcBef>
                        <a:spcAft>
                          <a:spcPts val="0"/>
                        </a:spcAft>
                        <a:buClr>
                          <a:srgbClr val="000000"/>
                        </a:buClr>
                        <a:buFont typeface="Arial"/>
                      </a:pPr>
                      <a:r>
                        <a:rPr lang="en-US" sz="1400" b="1" u="none" strike="noStrike" cap="none" dirty="0">
                          <a:sym typeface="Arial"/>
                        </a:rPr>
                        <a:t>16 - Right to rectification</a:t>
                      </a:r>
                    </a:p>
                    <a:p>
                      <a:pPr marR="0" algn="l" rtl="0">
                        <a:lnSpc>
                          <a:spcPct val="100000"/>
                        </a:lnSpc>
                        <a:spcBef>
                          <a:spcPts val="0"/>
                        </a:spcBef>
                        <a:spcAft>
                          <a:spcPts val="0"/>
                        </a:spcAft>
                        <a:buClr>
                          <a:srgbClr val="000000"/>
                        </a:buClr>
                        <a:buFont typeface="Arial"/>
                      </a:pPr>
                      <a:r>
                        <a:rPr lang="en-US" sz="1400" b="1" u="none" strike="noStrike" cap="none" dirty="0">
                          <a:sym typeface="Arial"/>
                        </a:rPr>
                        <a:t>17 - Right to erasure (‘right to be forgotten’)</a:t>
                      </a:r>
                    </a:p>
                    <a:p>
                      <a:pPr marR="0" algn="l" rtl="0">
                        <a:lnSpc>
                          <a:spcPct val="100000"/>
                        </a:lnSpc>
                        <a:spcBef>
                          <a:spcPts val="0"/>
                        </a:spcBef>
                        <a:spcAft>
                          <a:spcPts val="0"/>
                        </a:spcAft>
                        <a:buClr>
                          <a:srgbClr val="000000"/>
                        </a:buClr>
                        <a:buFont typeface="Arial"/>
                      </a:pPr>
                      <a:r>
                        <a:rPr lang="en-US" sz="1400" b="1" u="none" strike="noStrike" cap="none" dirty="0">
                          <a:sym typeface="Arial"/>
                        </a:rPr>
                        <a:t>18 - Right to restriction of processing</a:t>
                      </a:r>
                    </a:p>
                    <a:p>
                      <a:pPr marR="0" algn="l" rtl="0">
                        <a:lnSpc>
                          <a:spcPct val="100000"/>
                        </a:lnSpc>
                        <a:spcBef>
                          <a:spcPts val="0"/>
                        </a:spcBef>
                        <a:spcAft>
                          <a:spcPts val="0"/>
                        </a:spcAft>
                        <a:buClr>
                          <a:srgbClr val="000000"/>
                        </a:buClr>
                        <a:buFont typeface="Arial"/>
                      </a:pPr>
                      <a:endParaRPr lang="en-US" sz="1400" b="1" i="0" u="none" strike="noStrike" cap="none" dirty="0">
                        <a:solidFill>
                          <a:srgbClr val="003B55"/>
                        </a:solidFill>
                        <a:latin typeface="Titillium Web Light"/>
                        <a:ea typeface="Titillium Web Light"/>
                        <a:cs typeface="Titillium Web Light"/>
                        <a:sym typeface="Arial"/>
                      </a:endParaRPr>
                    </a:p>
                  </a:txBody>
                  <a:tcPr/>
                </a:tc>
                <a:extLst>
                  <a:ext uri="{0D108BD9-81ED-4DB2-BD59-A6C34878D82A}">
                    <a16:rowId xmlns:a16="http://schemas.microsoft.com/office/drawing/2014/main" val="2264887894"/>
                  </a:ext>
                </a:extLst>
              </a:tr>
              <a:tr h="412096">
                <a:tc>
                  <a:txBody>
                    <a:bodyPr/>
                    <a:lstStyle/>
                    <a:p>
                      <a:pPr marR="0" algn="l" rtl="0">
                        <a:lnSpc>
                          <a:spcPct val="100000"/>
                        </a:lnSpc>
                        <a:spcBef>
                          <a:spcPts val="0"/>
                        </a:spcBef>
                        <a:spcAft>
                          <a:spcPts val="0"/>
                        </a:spcAft>
                        <a:buClr>
                          <a:srgbClr val="000000"/>
                        </a:buClr>
                        <a:buFont typeface="Arial"/>
                      </a:pPr>
                      <a:r>
                        <a:rPr lang="en-US" sz="1400" b="1" u="none" strike="noStrike" cap="none" dirty="0">
                          <a:sym typeface="Arial"/>
                        </a:rPr>
                        <a:t>40 - Right to object </a:t>
                      </a:r>
                      <a:endParaRPr lang="en-US" sz="1400" b="1" i="0" u="none" strike="noStrike" cap="none" dirty="0">
                        <a:solidFill>
                          <a:srgbClr val="003B55"/>
                        </a:solidFill>
                        <a:latin typeface="Titillium Web Light"/>
                        <a:ea typeface="Titillium Web Light"/>
                        <a:cs typeface="Titillium Web Light"/>
                        <a:sym typeface="Arial"/>
                      </a:endParaRPr>
                    </a:p>
                  </a:txBody>
                  <a:tcPr/>
                </a:tc>
                <a:tc>
                  <a:txBody>
                    <a:bodyPr/>
                    <a:lstStyle/>
                    <a:p>
                      <a:pPr marR="0" algn="l" rtl="0">
                        <a:lnSpc>
                          <a:spcPct val="100000"/>
                        </a:lnSpc>
                        <a:spcBef>
                          <a:spcPts val="0"/>
                        </a:spcBef>
                        <a:spcAft>
                          <a:spcPts val="0"/>
                        </a:spcAft>
                        <a:buClr>
                          <a:srgbClr val="000000"/>
                        </a:buClr>
                        <a:buFont typeface="Arial"/>
                      </a:pPr>
                      <a:r>
                        <a:rPr lang="en-US" sz="1400" b="1" u="none" strike="noStrike" cap="none" dirty="0">
                          <a:sym typeface="Arial"/>
                        </a:rPr>
                        <a:t>21 - Right to object</a:t>
                      </a:r>
                      <a:endParaRPr lang="en-US" sz="1400" b="1" i="0" u="none" strike="noStrike" cap="none" dirty="0">
                        <a:solidFill>
                          <a:srgbClr val="003B55"/>
                        </a:solidFill>
                        <a:latin typeface="Titillium Web Light"/>
                        <a:ea typeface="Titillium Web Light"/>
                        <a:cs typeface="Titillium Web Light"/>
                        <a:sym typeface="Arial"/>
                      </a:endParaRPr>
                    </a:p>
                  </a:txBody>
                  <a:tcPr/>
                </a:tc>
                <a:extLst>
                  <a:ext uri="{0D108BD9-81ED-4DB2-BD59-A6C34878D82A}">
                    <a16:rowId xmlns:a16="http://schemas.microsoft.com/office/drawing/2014/main" val="4167815619"/>
                  </a:ext>
                </a:extLst>
              </a:tr>
              <a:tr h="452893">
                <a:tc>
                  <a:txBody>
                    <a:bodyPr/>
                    <a:lstStyle/>
                    <a:p>
                      <a:pPr marR="0" algn="l" rtl="0">
                        <a:lnSpc>
                          <a:spcPct val="100000"/>
                        </a:lnSpc>
                        <a:spcBef>
                          <a:spcPts val="0"/>
                        </a:spcBef>
                        <a:spcAft>
                          <a:spcPts val="0"/>
                        </a:spcAft>
                        <a:buClr>
                          <a:srgbClr val="000000"/>
                        </a:buClr>
                        <a:buFont typeface="Arial"/>
                      </a:pPr>
                      <a:r>
                        <a:rPr lang="en-US" sz="1400" b="1" u="none" strike="noStrike" cap="none" dirty="0">
                          <a:sym typeface="Arial"/>
                        </a:rPr>
                        <a:t>44 – Exceptions and Restrictions</a:t>
                      </a:r>
                      <a:endParaRPr lang="en-US" sz="1400" b="1" i="0" u="none" strike="noStrike" cap="none" dirty="0">
                        <a:solidFill>
                          <a:srgbClr val="003B55"/>
                        </a:solidFill>
                        <a:latin typeface="Titillium Web Light"/>
                        <a:ea typeface="Titillium Web Light"/>
                        <a:cs typeface="Titillium Web Light"/>
                        <a:sym typeface="Arial"/>
                      </a:endParaRPr>
                    </a:p>
                  </a:txBody>
                  <a:tcPr/>
                </a:tc>
                <a:tc>
                  <a:txBody>
                    <a:bodyPr/>
                    <a:lstStyle/>
                    <a:p>
                      <a:pPr marR="0" algn="l" rtl="0">
                        <a:lnSpc>
                          <a:spcPct val="100000"/>
                        </a:lnSpc>
                        <a:spcBef>
                          <a:spcPts val="0"/>
                        </a:spcBef>
                        <a:spcAft>
                          <a:spcPts val="0"/>
                        </a:spcAft>
                        <a:buClr>
                          <a:srgbClr val="000000"/>
                        </a:buClr>
                        <a:buFont typeface="Arial"/>
                      </a:pPr>
                      <a:r>
                        <a:rPr lang="en-US" sz="1400" b="1" u="none" strike="noStrike" cap="none" dirty="0">
                          <a:sym typeface="Arial"/>
                        </a:rPr>
                        <a:t>23 - Restrictions</a:t>
                      </a:r>
                      <a:endParaRPr lang="en-US" sz="1400" b="1" i="0" u="none" strike="noStrike" cap="none" dirty="0">
                        <a:solidFill>
                          <a:srgbClr val="003B55"/>
                        </a:solidFill>
                        <a:latin typeface="Titillium Web Light"/>
                        <a:ea typeface="Titillium Web Light"/>
                        <a:cs typeface="Titillium Web Light"/>
                        <a:sym typeface="Arial"/>
                      </a:endParaRPr>
                    </a:p>
                  </a:txBody>
                  <a:tcPr/>
                </a:tc>
                <a:extLst>
                  <a:ext uri="{0D108BD9-81ED-4DB2-BD59-A6C34878D82A}">
                    <a16:rowId xmlns:a16="http://schemas.microsoft.com/office/drawing/2014/main" val="1234386983"/>
                  </a:ext>
                </a:extLst>
              </a:tr>
              <a:tr h="309705">
                <a:tc>
                  <a:txBody>
                    <a:bodyPr/>
                    <a:lstStyle/>
                    <a:p>
                      <a:pPr marR="0" algn="l" rtl="0">
                        <a:lnSpc>
                          <a:spcPct val="100000"/>
                        </a:lnSpc>
                        <a:spcBef>
                          <a:spcPts val="0"/>
                        </a:spcBef>
                        <a:spcAft>
                          <a:spcPts val="0"/>
                        </a:spcAft>
                        <a:buClr>
                          <a:srgbClr val="000000"/>
                        </a:buClr>
                        <a:buFont typeface="Arial"/>
                      </a:pPr>
                      <a:r>
                        <a:rPr lang="en-US" sz="1400" b="1" u="none" strike="noStrike" cap="none" dirty="0">
                          <a:sym typeface="Arial"/>
                        </a:rPr>
                        <a:t>48 - Certification</a:t>
                      </a:r>
                      <a:endParaRPr lang="en-US" sz="1400" b="1" i="0" u="none" strike="noStrike" cap="none" dirty="0">
                        <a:solidFill>
                          <a:srgbClr val="003B55"/>
                        </a:solidFill>
                        <a:latin typeface="Titillium Web Light"/>
                        <a:ea typeface="Titillium Web Light"/>
                        <a:cs typeface="Titillium Web Light"/>
                        <a:sym typeface="Arial"/>
                      </a:endParaRPr>
                    </a:p>
                  </a:txBody>
                  <a:tcPr/>
                </a:tc>
                <a:tc>
                  <a:txBody>
                    <a:bodyPr/>
                    <a:lstStyle/>
                    <a:p>
                      <a:pPr marR="0" algn="l" rtl="0">
                        <a:lnSpc>
                          <a:spcPct val="100000"/>
                        </a:lnSpc>
                        <a:spcBef>
                          <a:spcPts val="0"/>
                        </a:spcBef>
                        <a:spcAft>
                          <a:spcPts val="0"/>
                        </a:spcAft>
                        <a:buClr>
                          <a:srgbClr val="000000"/>
                        </a:buClr>
                        <a:buFont typeface="Arial"/>
                      </a:pPr>
                      <a:r>
                        <a:rPr lang="en-US" sz="1400" b="1" u="none" strike="noStrike" cap="none" dirty="0">
                          <a:sym typeface="Arial"/>
                        </a:rPr>
                        <a:t>42 - Certification</a:t>
                      </a:r>
                      <a:endParaRPr lang="en-US" sz="1400" b="1" i="0" u="none" strike="noStrike" cap="none" dirty="0">
                        <a:solidFill>
                          <a:srgbClr val="003B55"/>
                        </a:solidFill>
                        <a:latin typeface="Titillium Web Light"/>
                        <a:ea typeface="Titillium Web Light"/>
                        <a:cs typeface="Titillium Web Light"/>
                        <a:sym typeface="Arial"/>
                      </a:endParaRPr>
                    </a:p>
                  </a:txBody>
                  <a:tcPr/>
                </a:tc>
                <a:extLst>
                  <a:ext uri="{0D108BD9-81ED-4DB2-BD59-A6C34878D82A}">
                    <a16:rowId xmlns:a16="http://schemas.microsoft.com/office/drawing/2014/main" val="1135734310"/>
                  </a:ext>
                </a:extLst>
              </a:tr>
            </a:tbl>
          </a:graphicData>
        </a:graphic>
      </p:graphicFrame>
    </p:spTree>
    <p:extLst>
      <p:ext uri="{BB962C8B-B14F-4D97-AF65-F5344CB8AC3E}">
        <p14:creationId xmlns:p14="http://schemas.microsoft.com/office/powerpoint/2010/main" val="28572276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3000"/>
            <a:lum/>
          </a:blip>
          <a:srcRect/>
          <a:stretch>
            <a:fillRect t="-9000" b="-9000"/>
          </a:stretch>
        </a:blipFill>
        <a:effectLst/>
      </p:bgPr>
    </p:bg>
    <p:spTree>
      <p:nvGrpSpPr>
        <p:cNvPr id="1" name="Shape 3921"/>
        <p:cNvGrpSpPr/>
        <p:nvPr/>
      </p:nvGrpSpPr>
      <p:grpSpPr>
        <a:xfrm>
          <a:off x="0" y="0"/>
          <a:ext cx="0" cy="0"/>
          <a:chOff x="0" y="0"/>
          <a:chExt cx="0" cy="0"/>
        </a:xfrm>
      </p:grpSpPr>
      <p:sp>
        <p:nvSpPr>
          <p:cNvPr id="3922" name="Shape 3922"/>
          <p:cNvSpPr txBox="1">
            <a:spLocks noGrp="1"/>
          </p:cNvSpPr>
          <p:nvPr>
            <p:ph type="title" idx="4294967295"/>
          </p:nvPr>
        </p:nvSpPr>
        <p:spPr>
          <a:xfrm>
            <a:off x="1327048" y="437440"/>
            <a:ext cx="6171032" cy="1315159"/>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4000" b="1" dirty="0">
                <a:solidFill>
                  <a:srgbClr val="002060"/>
                </a:solidFill>
                <a:latin typeface="Titillium Web Light"/>
                <a:ea typeface="Titillium Web Light"/>
                <a:cs typeface="Titillium Web Light"/>
                <a:sym typeface="Titillium Web Light"/>
              </a:rPr>
              <a:t>GDPR AND DPA  CHECKLIST</a:t>
            </a:r>
            <a:r>
              <a:rPr lang="en-US" sz="4000" dirty="0">
                <a:solidFill>
                  <a:srgbClr val="FFFFFF"/>
                </a:solidFill>
                <a:highlight>
                  <a:srgbClr val="0B87A1"/>
                </a:highlight>
                <a:latin typeface="Titillium Web Light"/>
                <a:ea typeface="Titillium Web Light"/>
                <a:cs typeface="Titillium Web Light"/>
                <a:sym typeface="Titillium Web Light"/>
              </a:rPr>
              <a:t/>
            </a:r>
            <a:br>
              <a:rPr lang="en-US" sz="4000" dirty="0">
                <a:solidFill>
                  <a:srgbClr val="FFFFFF"/>
                </a:solidFill>
                <a:highlight>
                  <a:srgbClr val="0B87A1"/>
                </a:highlight>
                <a:latin typeface="Titillium Web Light"/>
                <a:ea typeface="Titillium Web Light"/>
                <a:cs typeface="Titillium Web Light"/>
                <a:sym typeface="Titillium Web Light"/>
              </a:rPr>
            </a:br>
            <a:endParaRPr sz="4000" dirty="0">
              <a:solidFill>
                <a:srgbClr val="FFFFFF"/>
              </a:solidFill>
              <a:highlight>
                <a:srgbClr val="0B87A1"/>
              </a:highlight>
              <a:latin typeface="Titillium Web Light"/>
              <a:ea typeface="Titillium Web Light"/>
              <a:cs typeface="Titillium Web Light"/>
              <a:sym typeface="Titillium Web Light"/>
            </a:endParaRPr>
          </a:p>
        </p:txBody>
      </p:sp>
      <p:sp>
        <p:nvSpPr>
          <p:cNvPr id="3923" name="Shape 3923"/>
          <p:cNvSpPr txBox="1">
            <a:spLocks noGrp="1"/>
          </p:cNvSpPr>
          <p:nvPr>
            <p:ph type="sldNum" idx="12"/>
          </p:nvPr>
        </p:nvSpPr>
        <p:spPr>
          <a:xfrm>
            <a:off x="91531" y="4720201"/>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16</a:t>
            </a:fld>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986"/>
        <p:cNvGrpSpPr/>
        <p:nvPr/>
      </p:nvGrpSpPr>
      <p:grpSpPr>
        <a:xfrm>
          <a:off x="0" y="0"/>
          <a:ext cx="0" cy="0"/>
          <a:chOff x="0" y="0"/>
          <a:chExt cx="0" cy="0"/>
        </a:xfrm>
      </p:grpSpPr>
      <p:sp>
        <p:nvSpPr>
          <p:cNvPr id="3987" name="Shape 3987"/>
          <p:cNvSpPr txBox="1">
            <a:spLocks noGrp="1"/>
          </p:cNvSpPr>
          <p:nvPr>
            <p:ph type="title"/>
          </p:nvPr>
        </p:nvSpPr>
        <p:spPr>
          <a:xfrm>
            <a:off x="365881" y="-232085"/>
            <a:ext cx="6761100" cy="8574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US" b="1" dirty="0"/>
              <a:t>Checklist – Q1</a:t>
            </a:r>
            <a:endParaRPr b="1" dirty="0"/>
          </a:p>
        </p:txBody>
      </p:sp>
      <p:sp>
        <p:nvSpPr>
          <p:cNvPr id="3994" name="Shape 3994"/>
          <p:cNvSpPr txBox="1">
            <a:spLocks noGrp="1"/>
          </p:cNvSpPr>
          <p:nvPr>
            <p:ph type="sldNum" idx="12"/>
          </p:nvPr>
        </p:nvSpPr>
        <p:spPr>
          <a:xfrm>
            <a:off x="91531" y="4720201"/>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17</a:t>
            </a:fld>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2581" y="0"/>
            <a:ext cx="1442720" cy="1082040"/>
          </a:xfrm>
          <a:prstGeom prst="rect">
            <a:avLst/>
          </a:prstGeom>
        </p:spPr>
      </p:pic>
      <p:graphicFrame>
        <p:nvGraphicFramePr>
          <p:cNvPr id="2" name="Diagram 1"/>
          <p:cNvGraphicFramePr/>
          <p:nvPr>
            <p:extLst>
              <p:ext uri="{D42A27DB-BD31-4B8C-83A1-F6EECF244321}">
                <p14:modId xmlns:p14="http://schemas.microsoft.com/office/powerpoint/2010/main" val="83623851"/>
              </p:ext>
            </p:extLst>
          </p:nvPr>
        </p:nvGraphicFramePr>
        <p:xfrm>
          <a:off x="640231" y="541020"/>
          <a:ext cx="7346936" cy="443845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3897255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986"/>
        <p:cNvGrpSpPr/>
        <p:nvPr/>
      </p:nvGrpSpPr>
      <p:grpSpPr>
        <a:xfrm>
          <a:off x="0" y="0"/>
          <a:ext cx="0" cy="0"/>
          <a:chOff x="0" y="0"/>
          <a:chExt cx="0" cy="0"/>
        </a:xfrm>
      </p:grpSpPr>
      <p:sp>
        <p:nvSpPr>
          <p:cNvPr id="3987" name="Shape 3987"/>
          <p:cNvSpPr txBox="1">
            <a:spLocks noGrp="1"/>
          </p:cNvSpPr>
          <p:nvPr>
            <p:ph type="title"/>
          </p:nvPr>
        </p:nvSpPr>
        <p:spPr>
          <a:xfrm>
            <a:off x="233145" y="-191729"/>
            <a:ext cx="6761100" cy="8574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US" b="1" dirty="0"/>
              <a:t>Checklist – Q2</a:t>
            </a:r>
            <a:endParaRPr b="1" dirty="0"/>
          </a:p>
        </p:txBody>
      </p:sp>
      <p:sp>
        <p:nvSpPr>
          <p:cNvPr id="3994" name="Shape 3994"/>
          <p:cNvSpPr txBox="1">
            <a:spLocks noGrp="1"/>
          </p:cNvSpPr>
          <p:nvPr>
            <p:ph type="sldNum" idx="12"/>
          </p:nvPr>
        </p:nvSpPr>
        <p:spPr>
          <a:xfrm>
            <a:off x="91531" y="4720201"/>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18</a:t>
            </a:fld>
            <a:endParaRPr/>
          </a:p>
        </p:txBody>
      </p:sp>
      <p:graphicFrame>
        <p:nvGraphicFramePr>
          <p:cNvPr id="2" name="Diagram 1"/>
          <p:cNvGraphicFramePr/>
          <p:nvPr>
            <p:extLst>
              <p:ext uri="{D42A27DB-BD31-4B8C-83A1-F6EECF244321}">
                <p14:modId xmlns:p14="http://schemas.microsoft.com/office/powerpoint/2010/main" val="1113185157"/>
              </p:ext>
            </p:extLst>
          </p:nvPr>
        </p:nvGraphicFramePr>
        <p:xfrm>
          <a:off x="492225" y="630901"/>
          <a:ext cx="7200041" cy="4286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LAWFUL PROCESSING.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57531" y="182879"/>
            <a:ext cx="769468" cy="1007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76412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986"/>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9240" y="4017840"/>
            <a:ext cx="1714500" cy="899161"/>
          </a:xfrm>
          <a:prstGeom prst="rect">
            <a:avLst/>
          </a:prstGeom>
        </p:spPr>
      </p:pic>
      <p:sp>
        <p:nvSpPr>
          <p:cNvPr id="3987" name="Shape 3987"/>
          <p:cNvSpPr txBox="1">
            <a:spLocks noGrp="1"/>
          </p:cNvSpPr>
          <p:nvPr>
            <p:ph type="title"/>
          </p:nvPr>
        </p:nvSpPr>
        <p:spPr>
          <a:xfrm>
            <a:off x="91531" y="-170739"/>
            <a:ext cx="6761100" cy="8574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US" b="1" dirty="0"/>
              <a:t>Checklist – Q3</a:t>
            </a:r>
            <a:endParaRPr b="1" dirty="0"/>
          </a:p>
        </p:txBody>
      </p:sp>
      <p:sp>
        <p:nvSpPr>
          <p:cNvPr id="3994" name="Shape 3994"/>
          <p:cNvSpPr txBox="1">
            <a:spLocks noGrp="1"/>
          </p:cNvSpPr>
          <p:nvPr>
            <p:ph type="sldNum" idx="12"/>
          </p:nvPr>
        </p:nvSpPr>
        <p:spPr>
          <a:xfrm>
            <a:off x="91531" y="4720201"/>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19</a:t>
            </a:fld>
            <a:endParaRPr/>
          </a:p>
        </p:txBody>
      </p:sp>
      <p:graphicFrame>
        <p:nvGraphicFramePr>
          <p:cNvPr id="2" name="Diagram 1"/>
          <p:cNvGraphicFramePr/>
          <p:nvPr>
            <p:extLst>
              <p:ext uri="{D42A27DB-BD31-4B8C-83A1-F6EECF244321}">
                <p14:modId xmlns:p14="http://schemas.microsoft.com/office/powerpoint/2010/main" val="3434947609"/>
              </p:ext>
            </p:extLst>
          </p:nvPr>
        </p:nvGraphicFramePr>
        <p:xfrm>
          <a:off x="487680" y="686661"/>
          <a:ext cx="7157391" cy="44010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954474" y="3969478"/>
            <a:ext cx="1394766" cy="1394766"/>
          </a:xfrm>
          <a:prstGeom prst="rect">
            <a:avLst/>
          </a:prstGeom>
        </p:spPr>
      </p:pic>
    </p:spTree>
    <p:extLst>
      <p:ext uri="{BB962C8B-B14F-4D97-AF65-F5344CB8AC3E}">
        <p14:creationId xmlns:p14="http://schemas.microsoft.com/office/powerpoint/2010/main" val="41248817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69"/>
        <p:cNvGrpSpPr/>
        <p:nvPr/>
      </p:nvGrpSpPr>
      <p:grpSpPr>
        <a:xfrm>
          <a:off x="0" y="0"/>
          <a:ext cx="0" cy="0"/>
          <a:chOff x="0" y="0"/>
          <a:chExt cx="0" cy="0"/>
        </a:xfrm>
      </p:grpSpPr>
      <p:sp>
        <p:nvSpPr>
          <p:cNvPr id="3870" name="Shape 3870"/>
          <p:cNvSpPr txBox="1">
            <a:spLocks noGrp="1"/>
          </p:cNvSpPr>
          <p:nvPr>
            <p:ph type="title"/>
          </p:nvPr>
        </p:nvSpPr>
        <p:spPr>
          <a:xfrm>
            <a:off x="640231" y="0"/>
            <a:ext cx="6761100" cy="857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dirty="0"/>
              <a:t>Agenda</a:t>
            </a:r>
            <a:endParaRPr dirty="0"/>
          </a:p>
        </p:txBody>
      </p:sp>
      <p:sp>
        <p:nvSpPr>
          <p:cNvPr id="3871" name="Shape 3871"/>
          <p:cNvSpPr txBox="1">
            <a:spLocks noGrp="1"/>
          </p:cNvSpPr>
          <p:nvPr>
            <p:ph type="body" idx="1"/>
          </p:nvPr>
        </p:nvSpPr>
        <p:spPr>
          <a:xfrm>
            <a:off x="640230" y="613307"/>
            <a:ext cx="6878169" cy="4394121"/>
          </a:xfrm>
          <a:prstGeom prst="rect">
            <a:avLst/>
          </a:prstGeom>
        </p:spPr>
        <p:txBody>
          <a:bodyPr spcFirstLastPara="1" wrap="square" lIns="91425" tIns="91425" rIns="91425" bIns="91425" anchor="t" anchorCtr="0">
            <a:noAutofit/>
          </a:bodyPr>
          <a:lstStyle/>
          <a:p>
            <a:r>
              <a:rPr lang="en-US" dirty="0"/>
              <a:t>EU Directive 95/46/EC</a:t>
            </a:r>
          </a:p>
          <a:p>
            <a:pPr marL="457200" lvl="0" indent="-381000" rtl="0">
              <a:spcBef>
                <a:spcPts val="600"/>
              </a:spcBef>
              <a:spcAft>
                <a:spcPts val="0"/>
              </a:spcAft>
              <a:buSzPts val="2400"/>
              <a:buChar char="▪"/>
            </a:pPr>
            <a:r>
              <a:rPr lang="en-US" dirty="0"/>
              <a:t>EU GDPR</a:t>
            </a:r>
          </a:p>
          <a:p>
            <a:pPr lvl="1">
              <a:spcBef>
                <a:spcPts val="600"/>
              </a:spcBef>
              <a:buFont typeface="Courier New" panose="02070309020205020404" pitchFamily="49" charset="0"/>
              <a:buChar char="o"/>
            </a:pPr>
            <a:r>
              <a:rPr lang="en-US" sz="2000" dirty="0"/>
              <a:t>GDPR structure</a:t>
            </a:r>
          </a:p>
          <a:p>
            <a:pPr lvl="1">
              <a:spcBef>
                <a:spcPts val="600"/>
              </a:spcBef>
              <a:buFont typeface="Courier New" panose="02070309020205020404" pitchFamily="49" charset="0"/>
              <a:buChar char="o"/>
            </a:pPr>
            <a:r>
              <a:rPr lang="en-US" sz="2000" dirty="0"/>
              <a:t>Key changes</a:t>
            </a:r>
          </a:p>
          <a:p>
            <a:r>
              <a:rPr lang="en-US" dirty="0" smtClean="0"/>
              <a:t>The </a:t>
            </a:r>
            <a:r>
              <a:rPr lang="en-US" dirty="0"/>
              <a:t>Data Protection Act 2017 (DPA)</a:t>
            </a:r>
          </a:p>
          <a:p>
            <a:r>
              <a:rPr lang="en-US" dirty="0"/>
              <a:t>Relationship between DPA and GDPR </a:t>
            </a:r>
          </a:p>
          <a:p>
            <a:r>
              <a:rPr lang="en-US" dirty="0"/>
              <a:t>Similarities between DPA and GDPR</a:t>
            </a:r>
          </a:p>
          <a:p>
            <a:r>
              <a:rPr lang="en-US" dirty="0"/>
              <a:t>GDPR and DPA checklist</a:t>
            </a:r>
          </a:p>
          <a:p>
            <a:pPr lvl="1">
              <a:spcBef>
                <a:spcPts val="600"/>
              </a:spcBef>
              <a:buFont typeface="Courier New" panose="02070309020205020404" pitchFamily="49" charset="0"/>
              <a:buChar char="o"/>
            </a:pPr>
            <a:endParaRPr lang="en-US" sz="2000" dirty="0"/>
          </a:p>
        </p:txBody>
      </p:sp>
      <p:sp>
        <p:nvSpPr>
          <p:cNvPr id="3872" name="Shape 3872"/>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2</a:t>
            </a:fld>
            <a:endParaRPr/>
          </a:p>
        </p:txBody>
      </p:sp>
    </p:spTree>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986"/>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6781" y="3994711"/>
            <a:ext cx="1091811" cy="680460"/>
          </a:xfrm>
          <a:prstGeom prst="rect">
            <a:avLst/>
          </a:prstGeom>
        </p:spPr>
      </p:pic>
      <p:sp>
        <p:nvSpPr>
          <p:cNvPr id="3987" name="Shape 3987"/>
          <p:cNvSpPr txBox="1">
            <a:spLocks noGrp="1"/>
          </p:cNvSpPr>
          <p:nvPr>
            <p:ph type="title"/>
          </p:nvPr>
        </p:nvSpPr>
        <p:spPr>
          <a:xfrm>
            <a:off x="233146" y="0"/>
            <a:ext cx="6683848" cy="643244"/>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US" b="1" dirty="0"/>
              <a:t>Checklist – Q4</a:t>
            </a:r>
            <a:endParaRPr b="1" dirty="0"/>
          </a:p>
        </p:txBody>
      </p:sp>
      <p:sp>
        <p:nvSpPr>
          <p:cNvPr id="3994" name="Shape 3994"/>
          <p:cNvSpPr txBox="1">
            <a:spLocks noGrp="1"/>
          </p:cNvSpPr>
          <p:nvPr>
            <p:ph type="sldNum" idx="12"/>
          </p:nvPr>
        </p:nvSpPr>
        <p:spPr>
          <a:xfrm>
            <a:off x="91531" y="4720201"/>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20</a:t>
            </a:fld>
            <a:endParaRPr/>
          </a:p>
        </p:txBody>
      </p:sp>
      <p:graphicFrame>
        <p:nvGraphicFramePr>
          <p:cNvPr id="2" name="Diagram 1"/>
          <p:cNvGraphicFramePr/>
          <p:nvPr>
            <p:extLst>
              <p:ext uri="{D42A27DB-BD31-4B8C-83A1-F6EECF244321}">
                <p14:modId xmlns:p14="http://schemas.microsoft.com/office/powerpoint/2010/main" val="1333981124"/>
              </p:ext>
            </p:extLst>
          </p:nvPr>
        </p:nvGraphicFramePr>
        <p:xfrm>
          <a:off x="477999" y="540619"/>
          <a:ext cx="7028931" cy="437638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3846498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986"/>
        <p:cNvGrpSpPr/>
        <p:nvPr/>
      </p:nvGrpSpPr>
      <p:grpSpPr>
        <a:xfrm>
          <a:off x="0" y="0"/>
          <a:ext cx="0" cy="0"/>
          <a:chOff x="0" y="0"/>
          <a:chExt cx="0" cy="0"/>
        </a:xfrm>
      </p:grpSpPr>
      <p:sp>
        <p:nvSpPr>
          <p:cNvPr id="3987" name="Shape 3987"/>
          <p:cNvSpPr txBox="1">
            <a:spLocks noGrp="1"/>
          </p:cNvSpPr>
          <p:nvPr>
            <p:ph type="title"/>
          </p:nvPr>
        </p:nvSpPr>
        <p:spPr>
          <a:xfrm>
            <a:off x="233146" y="0"/>
            <a:ext cx="6683848" cy="643244"/>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US" b="1" dirty="0"/>
              <a:t>Checklist – Q5</a:t>
            </a:r>
            <a:endParaRPr b="1" dirty="0"/>
          </a:p>
        </p:txBody>
      </p:sp>
      <p:sp>
        <p:nvSpPr>
          <p:cNvPr id="3994" name="Shape 3994"/>
          <p:cNvSpPr txBox="1">
            <a:spLocks noGrp="1"/>
          </p:cNvSpPr>
          <p:nvPr>
            <p:ph type="sldNum" idx="12"/>
          </p:nvPr>
        </p:nvSpPr>
        <p:spPr>
          <a:xfrm>
            <a:off x="91531" y="4720201"/>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21</a:t>
            </a:fld>
            <a:endParaRPr/>
          </a:p>
        </p:txBody>
      </p:sp>
      <p:graphicFrame>
        <p:nvGraphicFramePr>
          <p:cNvPr id="2" name="Diagram 1"/>
          <p:cNvGraphicFramePr/>
          <p:nvPr>
            <p:extLst>
              <p:ext uri="{D42A27DB-BD31-4B8C-83A1-F6EECF244321}">
                <p14:modId xmlns:p14="http://schemas.microsoft.com/office/powerpoint/2010/main" val="1864404804"/>
              </p:ext>
            </p:extLst>
          </p:nvPr>
        </p:nvGraphicFramePr>
        <p:xfrm>
          <a:off x="507495" y="265472"/>
          <a:ext cx="7117421" cy="44785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974050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986"/>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5305081" y="3295392"/>
            <a:ext cx="2467319" cy="1848108"/>
          </a:xfrm>
          <a:prstGeom prst="rect">
            <a:avLst/>
          </a:prstGeom>
        </p:spPr>
      </p:pic>
      <p:sp>
        <p:nvSpPr>
          <p:cNvPr id="3987" name="Shape 3987"/>
          <p:cNvSpPr txBox="1">
            <a:spLocks noGrp="1"/>
          </p:cNvSpPr>
          <p:nvPr>
            <p:ph type="title"/>
          </p:nvPr>
        </p:nvSpPr>
        <p:spPr>
          <a:xfrm>
            <a:off x="233146" y="0"/>
            <a:ext cx="6683848" cy="643244"/>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US" b="1" dirty="0"/>
              <a:t>Checklist – Q6</a:t>
            </a:r>
            <a:endParaRPr b="1" dirty="0"/>
          </a:p>
        </p:txBody>
      </p:sp>
      <p:sp>
        <p:nvSpPr>
          <p:cNvPr id="3994" name="Shape 3994"/>
          <p:cNvSpPr txBox="1">
            <a:spLocks noGrp="1"/>
          </p:cNvSpPr>
          <p:nvPr>
            <p:ph type="sldNum" idx="12"/>
          </p:nvPr>
        </p:nvSpPr>
        <p:spPr>
          <a:xfrm>
            <a:off x="91531" y="4720201"/>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22</a:t>
            </a:fld>
            <a:endParaRPr/>
          </a:p>
        </p:txBody>
      </p:sp>
      <p:graphicFrame>
        <p:nvGraphicFramePr>
          <p:cNvPr id="2" name="Diagram 1"/>
          <p:cNvGraphicFramePr/>
          <p:nvPr>
            <p:extLst>
              <p:ext uri="{D42A27DB-BD31-4B8C-83A1-F6EECF244321}">
                <p14:modId xmlns:p14="http://schemas.microsoft.com/office/powerpoint/2010/main" val="620433972"/>
              </p:ext>
            </p:extLst>
          </p:nvPr>
        </p:nvGraphicFramePr>
        <p:xfrm>
          <a:off x="533983" y="628394"/>
          <a:ext cx="7238417" cy="428860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2101881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986"/>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233" y="1801018"/>
            <a:ext cx="7149927" cy="3292769"/>
          </a:xfrm>
          <a:prstGeom prst="rect">
            <a:avLst/>
          </a:prstGeom>
        </p:spPr>
      </p:pic>
      <p:sp>
        <p:nvSpPr>
          <p:cNvPr id="3987" name="Shape 3987"/>
          <p:cNvSpPr txBox="1">
            <a:spLocks noGrp="1"/>
          </p:cNvSpPr>
          <p:nvPr>
            <p:ph type="title"/>
          </p:nvPr>
        </p:nvSpPr>
        <p:spPr>
          <a:xfrm>
            <a:off x="233146" y="0"/>
            <a:ext cx="6683848" cy="643244"/>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US" b="1" dirty="0"/>
              <a:t>Checklist – Q7</a:t>
            </a:r>
            <a:endParaRPr b="1" dirty="0"/>
          </a:p>
        </p:txBody>
      </p:sp>
      <p:sp>
        <p:nvSpPr>
          <p:cNvPr id="3994" name="Shape 3994"/>
          <p:cNvSpPr txBox="1">
            <a:spLocks noGrp="1"/>
          </p:cNvSpPr>
          <p:nvPr>
            <p:ph type="sldNum" idx="12"/>
          </p:nvPr>
        </p:nvSpPr>
        <p:spPr>
          <a:xfrm>
            <a:off x="91531" y="4720201"/>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23</a:t>
            </a:fld>
            <a:endParaRPr/>
          </a:p>
        </p:txBody>
      </p:sp>
      <p:graphicFrame>
        <p:nvGraphicFramePr>
          <p:cNvPr id="2" name="Diagram 1"/>
          <p:cNvGraphicFramePr/>
          <p:nvPr>
            <p:extLst>
              <p:ext uri="{D42A27DB-BD31-4B8C-83A1-F6EECF244321}">
                <p14:modId xmlns:p14="http://schemas.microsoft.com/office/powerpoint/2010/main" val="2644485140"/>
              </p:ext>
            </p:extLst>
          </p:nvPr>
        </p:nvGraphicFramePr>
        <p:xfrm>
          <a:off x="519234" y="613544"/>
          <a:ext cx="7149927" cy="450025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8944579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986"/>
        <p:cNvGrpSpPr/>
        <p:nvPr/>
      </p:nvGrpSpPr>
      <p:grpSpPr>
        <a:xfrm>
          <a:off x="0" y="0"/>
          <a:ext cx="0" cy="0"/>
          <a:chOff x="0" y="0"/>
          <a:chExt cx="0" cy="0"/>
        </a:xfrm>
      </p:grpSpPr>
      <p:sp>
        <p:nvSpPr>
          <p:cNvPr id="3987" name="Shape 3987"/>
          <p:cNvSpPr txBox="1">
            <a:spLocks noGrp="1"/>
          </p:cNvSpPr>
          <p:nvPr>
            <p:ph type="title"/>
          </p:nvPr>
        </p:nvSpPr>
        <p:spPr>
          <a:xfrm>
            <a:off x="233146" y="0"/>
            <a:ext cx="6683848" cy="643244"/>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US" b="1" dirty="0"/>
              <a:t>Checklist – Q8</a:t>
            </a:r>
            <a:endParaRPr b="1" dirty="0"/>
          </a:p>
        </p:txBody>
      </p:sp>
      <p:sp>
        <p:nvSpPr>
          <p:cNvPr id="3994" name="Shape 3994"/>
          <p:cNvSpPr txBox="1">
            <a:spLocks noGrp="1"/>
          </p:cNvSpPr>
          <p:nvPr>
            <p:ph type="sldNum" idx="12"/>
          </p:nvPr>
        </p:nvSpPr>
        <p:spPr>
          <a:xfrm>
            <a:off x="91531" y="4720201"/>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24</a:t>
            </a:fld>
            <a:endParaRPr/>
          </a:p>
        </p:txBody>
      </p:sp>
      <p:graphicFrame>
        <p:nvGraphicFramePr>
          <p:cNvPr id="2" name="Diagram 1"/>
          <p:cNvGraphicFramePr/>
          <p:nvPr>
            <p:extLst>
              <p:ext uri="{D42A27DB-BD31-4B8C-83A1-F6EECF244321}">
                <p14:modId xmlns:p14="http://schemas.microsoft.com/office/powerpoint/2010/main" val="1942117186"/>
              </p:ext>
            </p:extLst>
          </p:nvPr>
        </p:nvGraphicFramePr>
        <p:xfrm>
          <a:off x="519234" y="613544"/>
          <a:ext cx="7149927" cy="45002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686921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986"/>
        <p:cNvGrpSpPr/>
        <p:nvPr/>
      </p:nvGrpSpPr>
      <p:grpSpPr>
        <a:xfrm>
          <a:off x="0" y="0"/>
          <a:ext cx="0" cy="0"/>
          <a:chOff x="0" y="0"/>
          <a:chExt cx="0" cy="0"/>
        </a:xfrm>
      </p:grpSpPr>
      <p:sp>
        <p:nvSpPr>
          <p:cNvPr id="3987" name="Shape 3987"/>
          <p:cNvSpPr txBox="1">
            <a:spLocks noGrp="1"/>
          </p:cNvSpPr>
          <p:nvPr>
            <p:ph type="title"/>
          </p:nvPr>
        </p:nvSpPr>
        <p:spPr>
          <a:xfrm>
            <a:off x="233146" y="0"/>
            <a:ext cx="6683848" cy="643244"/>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US" b="1" dirty="0"/>
              <a:t>Checklist – </a:t>
            </a:r>
            <a:r>
              <a:rPr lang="en-US" b="1" dirty="0" smtClean="0"/>
              <a:t>Q9</a:t>
            </a:r>
            <a:endParaRPr b="1" dirty="0"/>
          </a:p>
        </p:txBody>
      </p:sp>
      <p:sp>
        <p:nvSpPr>
          <p:cNvPr id="3994" name="Shape 3994"/>
          <p:cNvSpPr txBox="1">
            <a:spLocks noGrp="1"/>
          </p:cNvSpPr>
          <p:nvPr>
            <p:ph type="sldNum" idx="12"/>
          </p:nvPr>
        </p:nvSpPr>
        <p:spPr>
          <a:xfrm>
            <a:off x="91531" y="4720201"/>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25</a:t>
            </a:fld>
            <a:endParaRPr/>
          </a:p>
        </p:txBody>
      </p:sp>
      <p:graphicFrame>
        <p:nvGraphicFramePr>
          <p:cNvPr id="2" name="Diagram 1"/>
          <p:cNvGraphicFramePr/>
          <p:nvPr>
            <p:extLst>
              <p:ext uri="{D42A27DB-BD31-4B8C-83A1-F6EECF244321}">
                <p14:modId xmlns:p14="http://schemas.microsoft.com/office/powerpoint/2010/main" val="4167733058"/>
              </p:ext>
            </p:extLst>
          </p:nvPr>
        </p:nvGraphicFramePr>
        <p:xfrm>
          <a:off x="519234" y="613544"/>
          <a:ext cx="7149927" cy="45002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395825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986"/>
        <p:cNvGrpSpPr/>
        <p:nvPr/>
      </p:nvGrpSpPr>
      <p:grpSpPr>
        <a:xfrm>
          <a:off x="0" y="0"/>
          <a:ext cx="0" cy="0"/>
          <a:chOff x="0" y="0"/>
          <a:chExt cx="0" cy="0"/>
        </a:xfrm>
      </p:grpSpPr>
      <p:sp>
        <p:nvSpPr>
          <p:cNvPr id="3987" name="Shape 3987"/>
          <p:cNvSpPr txBox="1">
            <a:spLocks noGrp="1"/>
          </p:cNvSpPr>
          <p:nvPr>
            <p:ph type="title"/>
          </p:nvPr>
        </p:nvSpPr>
        <p:spPr>
          <a:xfrm>
            <a:off x="233146" y="0"/>
            <a:ext cx="6683848" cy="643244"/>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US" b="1" dirty="0"/>
              <a:t>Checklist – </a:t>
            </a:r>
            <a:r>
              <a:rPr lang="en-US" b="1" dirty="0" smtClean="0"/>
              <a:t>Q10</a:t>
            </a:r>
            <a:endParaRPr b="1" dirty="0"/>
          </a:p>
        </p:txBody>
      </p:sp>
      <p:sp>
        <p:nvSpPr>
          <p:cNvPr id="3994" name="Shape 3994"/>
          <p:cNvSpPr txBox="1">
            <a:spLocks noGrp="1"/>
          </p:cNvSpPr>
          <p:nvPr>
            <p:ph type="sldNum" idx="12"/>
          </p:nvPr>
        </p:nvSpPr>
        <p:spPr>
          <a:xfrm>
            <a:off x="91531" y="4720201"/>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26</a:t>
            </a:fld>
            <a:endParaRPr/>
          </a:p>
        </p:txBody>
      </p:sp>
      <p:graphicFrame>
        <p:nvGraphicFramePr>
          <p:cNvPr id="2" name="Diagram 1"/>
          <p:cNvGraphicFramePr/>
          <p:nvPr>
            <p:extLst>
              <p:ext uri="{D42A27DB-BD31-4B8C-83A1-F6EECF244321}">
                <p14:modId xmlns:p14="http://schemas.microsoft.com/office/powerpoint/2010/main" val="732449627"/>
              </p:ext>
            </p:extLst>
          </p:nvPr>
        </p:nvGraphicFramePr>
        <p:xfrm>
          <a:off x="522735" y="398919"/>
          <a:ext cx="7280145" cy="45656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609704" y="0"/>
            <a:ext cx="1193176" cy="1193176"/>
          </a:xfrm>
          <a:prstGeom prst="rect">
            <a:avLst/>
          </a:prstGeom>
        </p:spPr>
      </p:pic>
    </p:spTree>
    <p:extLst>
      <p:ext uri="{BB962C8B-B14F-4D97-AF65-F5344CB8AC3E}">
        <p14:creationId xmlns:p14="http://schemas.microsoft.com/office/powerpoint/2010/main" val="11512940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986"/>
        <p:cNvGrpSpPr/>
        <p:nvPr/>
      </p:nvGrpSpPr>
      <p:grpSpPr>
        <a:xfrm>
          <a:off x="0" y="0"/>
          <a:ext cx="0" cy="0"/>
          <a:chOff x="0" y="0"/>
          <a:chExt cx="0" cy="0"/>
        </a:xfrm>
      </p:grpSpPr>
      <p:sp>
        <p:nvSpPr>
          <p:cNvPr id="3987" name="Shape 3987"/>
          <p:cNvSpPr txBox="1">
            <a:spLocks noGrp="1"/>
          </p:cNvSpPr>
          <p:nvPr>
            <p:ph type="title"/>
          </p:nvPr>
        </p:nvSpPr>
        <p:spPr>
          <a:xfrm>
            <a:off x="233146" y="0"/>
            <a:ext cx="6683848" cy="643244"/>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US" b="1" dirty="0"/>
              <a:t>Checklist – </a:t>
            </a:r>
            <a:r>
              <a:rPr lang="en-US" b="1" dirty="0" smtClean="0"/>
              <a:t>Q11</a:t>
            </a:r>
            <a:endParaRPr b="1" dirty="0"/>
          </a:p>
        </p:txBody>
      </p:sp>
      <p:sp>
        <p:nvSpPr>
          <p:cNvPr id="3994" name="Shape 3994"/>
          <p:cNvSpPr txBox="1">
            <a:spLocks noGrp="1"/>
          </p:cNvSpPr>
          <p:nvPr>
            <p:ph type="sldNum" idx="12"/>
          </p:nvPr>
        </p:nvSpPr>
        <p:spPr>
          <a:xfrm>
            <a:off x="91531" y="4720201"/>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27</a:t>
            </a:fld>
            <a:endParaRPr/>
          </a:p>
        </p:txBody>
      </p:sp>
      <p:graphicFrame>
        <p:nvGraphicFramePr>
          <p:cNvPr id="2" name="Diagram 1"/>
          <p:cNvGraphicFramePr/>
          <p:nvPr>
            <p:extLst>
              <p:ext uri="{D42A27DB-BD31-4B8C-83A1-F6EECF244321}">
                <p14:modId xmlns:p14="http://schemas.microsoft.com/office/powerpoint/2010/main" val="4066974710"/>
              </p:ext>
            </p:extLst>
          </p:nvPr>
        </p:nvGraphicFramePr>
        <p:xfrm>
          <a:off x="233146" y="672943"/>
          <a:ext cx="7071239" cy="44705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340496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28</a:t>
            </a:fld>
            <a:endParaRPr lang="en"/>
          </a:p>
        </p:txBody>
      </p:sp>
      <p:graphicFrame>
        <p:nvGraphicFramePr>
          <p:cNvPr id="7" name="Diagram 6"/>
          <p:cNvGraphicFramePr/>
          <p:nvPr>
            <p:extLst>
              <p:ext uri="{D42A27DB-BD31-4B8C-83A1-F6EECF244321}">
                <p14:modId xmlns:p14="http://schemas.microsoft.com/office/powerpoint/2010/main" val="3148395731"/>
              </p:ext>
            </p:extLst>
          </p:nvPr>
        </p:nvGraphicFramePr>
        <p:xfrm>
          <a:off x="365881" y="106680"/>
          <a:ext cx="7513320" cy="50071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5860950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29</a:t>
            </a:fld>
            <a:endParaRPr lang="en"/>
          </a:p>
        </p:txBody>
      </p:sp>
      <p:graphicFrame>
        <p:nvGraphicFramePr>
          <p:cNvPr id="7" name="Diagram 6"/>
          <p:cNvGraphicFramePr/>
          <p:nvPr>
            <p:extLst>
              <p:ext uri="{D42A27DB-BD31-4B8C-83A1-F6EECF244321}">
                <p14:modId xmlns:p14="http://schemas.microsoft.com/office/powerpoint/2010/main" val="3079405394"/>
              </p:ext>
            </p:extLst>
          </p:nvPr>
        </p:nvGraphicFramePr>
        <p:xfrm>
          <a:off x="365881" y="106680"/>
          <a:ext cx="7513320" cy="50071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721234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849"/>
        <p:cNvGrpSpPr/>
        <p:nvPr/>
      </p:nvGrpSpPr>
      <p:grpSpPr>
        <a:xfrm>
          <a:off x="0" y="0"/>
          <a:ext cx="0" cy="0"/>
          <a:chOff x="0" y="0"/>
          <a:chExt cx="0" cy="0"/>
        </a:xfrm>
      </p:grpSpPr>
      <p:sp>
        <p:nvSpPr>
          <p:cNvPr id="3850" name="Shape 3850"/>
          <p:cNvSpPr txBox="1">
            <a:spLocks noGrp="1"/>
          </p:cNvSpPr>
          <p:nvPr>
            <p:ph type="ctrTitle" idx="4294967295"/>
          </p:nvPr>
        </p:nvSpPr>
        <p:spPr>
          <a:xfrm>
            <a:off x="3101909" y="217716"/>
            <a:ext cx="4764833" cy="566056"/>
          </a:xfrm>
          <a:prstGeom prst="rect">
            <a:avLst/>
          </a:prstGeom>
        </p:spPr>
        <p:txBody>
          <a:bodyPr spcFirstLastPara="1" wrap="square" lIns="91425" tIns="91425" rIns="91425" bIns="91425" anchor="b" anchorCtr="0">
            <a:noAutofit/>
          </a:bodyPr>
          <a:lstStyle/>
          <a:p>
            <a:r>
              <a:rPr lang="en-US" sz="3200" dirty="0"/>
              <a:t>EU Directive 95/46/EC</a:t>
            </a:r>
          </a:p>
        </p:txBody>
      </p:sp>
      <p:pic>
        <p:nvPicPr>
          <p:cNvPr id="3852" name="Shape 3852" descr="photo-1434030216411-0b793f4b4173.jpg"/>
          <p:cNvPicPr preferRelativeResize="0"/>
          <p:nvPr/>
        </p:nvPicPr>
        <p:blipFill rotWithShape="1">
          <a:blip r:embed="rId3">
            <a:alphaModFix/>
          </a:blip>
          <a:srcRect l="23367" r="21417"/>
          <a:stretch/>
        </p:blipFill>
        <p:spPr>
          <a:xfrm>
            <a:off x="0" y="0"/>
            <a:ext cx="2840000" cy="5143500"/>
          </a:xfrm>
          <a:prstGeom prst="rect">
            <a:avLst/>
          </a:prstGeom>
          <a:noFill/>
          <a:ln>
            <a:noFill/>
          </a:ln>
        </p:spPr>
      </p:pic>
      <p:sp>
        <p:nvSpPr>
          <p:cNvPr id="3853" name="Shape 3853"/>
          <p:cNvSpPr txBox="1">
            <a:spLocks noGrp="1"/>
          </p:cNvSpPr>
          <p:nvPr>
            <p:ph type="sldNum" idx="12"/>
          </p:nvPr>
        </p:nvSpPr>
        <p:spPr>
          <a:xfrm>
            <a:off x="91531" y="4720201"/>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3</a:t>
            </a:fld>
            <a:endParaRPr/>
          </a:p>
        </p:txBody>
      </p:sp>
      <p:graphicFrame>
        <p:nvGraphicFramePr>
          <p:cNvPr id="4" name="Diagram 3"/>
          <p:cNvGraphicFramePr/>
          <p:nvPr>
            <p:extLst>
              <p:ext uri="{D42A27DB-BD31-4B8C-83A1-F6EECF244321}">
                <p14:modId xmlns:p14="http://schemas.microsoft.com/office/powerpoint/2010/main" val="2426378654"/>
              </p:ext>
            </p:extLst>
          </p:nvPr>
        </p:nvGraphicFramePr>
        <p:xfrm>
          <a:off x="2840000" y="783771"/>
          <a:ext cx="5302514" cy="433003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spd="slow">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30</a:t>
            </a:fld>
            <a:endParaRPr lang="en"/>
          </a:p>
        </p:txBody>
      </p:sp>
      <p:graphicFrame>
        <p:nvGraphicFramePr>
          <p:cNvPr id="7" name="Diagram 6"/>
          <p:cNvGraphicFramePr/>
          <p:nvPr>
            <p:extLst>
              <p:ext uri="{D42A27DB-BD31-4B8C-83A1-F6EECF244321}">
                <p14:modId xmlns:p14="http://schemas.microsoft.com/office/powerpoint/2010/main" val="882954281"/>
              </p:ext>
            </p:extLst>
          </p:nvPr>
        </p:nvGraphicFramePr>
        <p:xfrm>
          <a:off x="365881" y="106680"/>
          <a:ext cx="7513320" cy="50071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761398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31</a:t>
            </a:fld>
            <a:endParaRPr lang="en"/>
          </a:p>
        </p:txBody>
      </p:sp>
      <p:graphicFrame>
        <p:nvGraphicFramePr>
          <p:cNvPr id="7" name="Diagram 6"/>
          <p:cNvGraphicFramePr/>
          <p:nvPr>
            <p:extLst>
              <p:ext uri="{D42A27DB-BD31-4B8C-83A1-F6EECF244321}">
                <p14:modId xmlns:p14="http://schemas.microsoft.com/office/powerpoint/2010/main" val="1379169039"/>
              </p:ext>
            </p:extLst>
          </p:nvPr>
        </p:nvGraphicFramePr>
        <p:xfrm>
          <a:off x="365881" y="106680"/>
          <a:ext cx="7513320" cy="50071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7833395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986"/>
        <p:cNvGrpSpPr/>
        <p:nvPr/>
      </p:nvGrpSpPr>
      <p:grpSpPr>
        <a:xfrm>
          <a:off x="0" y="0"/>
          <a:ext cx="0" cy="0"/>
          <a:chOff x="0" y="0"/>
          <a:chExt cx="0" cy="0"/>
        </a:xfrm>
      </p:grpSpPr>
      <p:sp>
        <p:nvSpPr>
          <p:cNvPr id="3987" name="Shape 3987"/>
          <p:cNvSpPr txBox="1">
            <a:spLocks noGrp="1"/>
          </p:cNvSpPr>
          <p:nvPr>
            <p:ph type="title"/>
          </p:nvPr>
        </p:nvSpPr>
        <p:spPr>
          <a:xfrm>
            <a:off x="233146" y="0"/>
            <a:ext cx="6683848" cy="643244"/>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US" b="1" dirty="0"/>
              <a:t>Checklist – </a:t>
            </a:r>
            <a:r>
              <a:rPr lang="en-US" b="1" dirty="0" smtClean="0"/>
              <a:t>Q12</a:t>
            </a:r>
            <a:endParaRPr b="1" dirty="0"/>
          </a:p>
        </p:txBody>
      </p:sp>
      <p:sp>
        <p:nvSpPr>
          <p:cNvPr id="3994" name="Shape 3994"/>
          <p:cNvSpPr txBox="1">
            <a:spLocks noGrp="1"/>
          </p:cNvSpPr>
          <p:nvPr>
            <p:ph type="sldNum" idx="12"/>
          </p:nvPr>
        </p:nvSpPr>
        <p:spPr>
          <a:xfrm>
            <a:off x="91531" y="4720201"/>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32</a:t>
            </a:fld>
            <a:endParaRPr/>
          </a:p>
        </p:txBody>
      </p:sp>
      <p:graphicFrame>
        <p:nvGraphicFramePr>
          <p:cNvPr id="2" name="Diagram 1"/>
          <p:cNvGraphicFramePr/>
          <p:nvPr>
            <p:extLst>
              <p:ext uri="{D42A27DB-BD31-4B8C-83A1-F6EECF244321}">
                <p14:modId xmlns:p14="http://schemas.microsoft.com/office/powerpoint/2010/main" val="1983899003"/>
              </p:ext>
            </p:extLst>
          </p:nvPr>
        </p:nvGraphicFramePr>
        <p:xfrm>
          <a:off x="0" y="613545"/>
          <a:ext cx="7463054" cy="45002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189991" y="0"/>
            <a:ext cx="1273063" cy="912227"/>
          </a:xfrm>
          <a:prstGeom prst="rect">
            <a:avLst/>
          </a:prstGeom>
        </p:spPr>
      </p:pic>
    </p:spTree>
    <p:extLst>
      <p:ext uri="{BB962C8B-B14F-4D97-AF65-F5344CB8AC3E}">
        <p14:creationId xmlns:p14="http://schemas.microsoft.com/office/powerpoint/2010/main" val="390635593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037"/>
        <p:cNvGrpSpPr/>
        <p:nvPr/>
      </p:nvGrpSpPr>
      <p:grpSpPr>
        <a:xfrm>
          <a:off x="0" y="0"/>
          <a:ext cx="0" cy="0"/>
          <a:chOff x="0" y="0"/>
          <a:chExt cx="0" cy="0"/>
        </a:xfrm>
      </p:grpSpPr>
      <p:sp>
        <p:nvSpPr>
          <p:cNvPr id="4038" name="Shape 4038"/>
          <p:cNvSpPr txBox="1">
            <a:spLocks noGrp="1"/>
          </p:cNvSpPr>
          <p:nvPr>
            <p:ph type="ctrTitle" idx="4294967295"/>
          </p:nvPr>
        </p:nvSpPr>
        <p:spPr>
          <a:xfrm>
            <a:off x="1716314" y="1572464"/>
            <a:ext cx="4863900" cy="11598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sz="6000" dirty="0">
                <a:solidFill>
                  <a:schemeClr val="bg1"/>
                </a:solidFill>
              </a:rPr>
              <a:t>THANK YOU!</a:t>
            </a:r>
            <a:endParaRPr sz="6000" dirty="0">
              <a:solidFill>
                <a:schemeClr val="bg1"/>
              </a:solidFill>
            </a:endParaRPr>
          </a:p>
        </p:txBody>
      </p:sp>
      <p:sp>
        <p:nvSpPr>
          <p:cNvPr id="4041" name="Shape 4041"/>
          <p:cNvSpPr txBox="1">
            <a:spLocks noGrp="1"/>
          </p:cNvSpPr>
          <p:nvPr>
            <p:ph type="sldNum" idx="12"/>
          </p:nvPr>
        </p:nvSpPr>
        <p:spPr>
          <a:xfrm>
            <a:off x="91531" y="4720201"/>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33</a:t>
            </a:fld>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073" y="203347"/>
            <a:ext cx="6761100" cy="857400"/>
          </a:xfrm>
        </p:spPr>
        <p:txBody>
          <a:bodyPr/>
          <a:lstStyle/>
          <a:p>
            <a:r>
              <a:rPr lang="en-US" b="1" dirty="0"/>
              <a:t>EU GDPR</a:t>
            </a:r>
          </a:p>
        </p:txBody>
      </p:sp>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4</a:t>
            </a:fld>
            <a:endParaRPr lang="en"/>
          </a:p>
        </p:txBody>
      </p:sp>
      <p:graphicFrame>
        <p:nvGraphicFramePr>
          <p:cNvPr id="5" name="Diagram 4"/>
          <p:cNvGraphicFramePr/>
          <p:nvPr>
            <p:extLst>
              <p:ext uri="{D42A27DB-BD31-4B8C-83A1-F6EECF244321}">
                <p14:modId xmlns:p14="http://schemas.microsoft.com/office/powerpoint/2010/main" val="1906148252"/>
              </p:ext>
            </p:extLst>
          </p:nvPr>
        </p:nvGraphicFramePr>
        <p:xfrm>
          <a:off x="1030013" y="1060747"/>
          <a:ext cx="6218159" cy="36594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170816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5</a:t>
            </a:fld>
            <a:endParaRPr lang="en"/>
          </a:p>
        </p:txBody>
      </p:sp>
      <p:graphicFrame>
        <p:nvGraphicFramePr>
          <p:cNvPr id="5" name="Diagram 4"/>
          <p:cNvGraphicFramePr/>
          <p:nvPr>
            <p:extLst>
              <p:ext uri="{D42A27DB-BD31-4B8C-83A1-F6EECF244321}">
                <p14:modId xmlns:p14="http://schemas.microsoft.com/office/powerpoint/2010/main" val="775083813"/>
              </p:ext>
            </p:extLst>
          </p:nvPr>
        </p:nvGraphicFramePr>
        <p:xfrm>
          <a:off x="640231" y="899885"/>
          <a:ext cx="7028930" cy="42139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5"/>
          <p:cNvSpPr>
            <a:spLocks noGrp="1"/>
          </p:cNvSpPr>
          <p:nvPr>
            <p:ph type="title"/>
          </p:nvPr>
        </p:nvSpPr>
        <p:spPr>
          <a:xfrm>
            <a:off x="365881" y="70661"/>
            <a:ext cx="6761100" cy="857400"/>
          </a:xfrm>
        </p:spPr>
        <p:txBody>
          <a:bodyPr/>
          <a:lstStyle/>
          <a:p>
            <a:r>
              <a:rPr lang="en-US" b="1" dirty="0"/>
              <a:t>GDPR Structure</a:t>
            </a:r>
          </a:p>
        </p:txBody>
      </p:sp>
    </p:spTree>
    <p:extLst>
      <p:ext uri="{BB962C8B-B14F-4D97-AF65-F5344CB8AC3E}">
        <p14:creationId xmlns:p14="http://schemas.microsoft.com/office/powerpoint/2010/main" val="1095827736"/>
      </p:ext>
    </p:extLst>
  </p:cSld>
  <p:clrMapOvr>
    <a:masterClrMapping/>
  </p:clrMapOvr>
  <p:transition spd="med">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986"/>
        <p:cNvGrpSpPr/>
        <p:nvPr/>
      </p:nvGrpSpPr>
      <p:grpSpPr>
        <a:xfrm>
          <a:off x="0" y="0"/>
          <a:ext cx="0" cy="0"/>
          <a:chOff x="0" y="0"/>
          <a:chExt cx="0" cy="0"/>
        </a:xfrm>
      </p:grpSpPr>
      <p:sp>
        <p:nvSpPr>
          <p:cNvPr id="3987" name="Shape 3987"/>
          <p:cNvSpPr txBox="1">
            <a:spLocks noGrp="1"/>
          </p:cNvSpPr>
          <p:nvPr>
            <p:ph type="title"/>
          </p:nvPr>
        </p:nvSpPr>
        <p:spPr>
          <a:xfrm>
            <a:off x="365881" y="-153157"/>
            <a:ext cx="6761100" cy="8574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US" dirty="0"/>
              <a:t>Key Changes</a:t>
            </a:r>
            <a:endParaRPr dirty="0"/>
          </a:p>
        </p:txBody>
      </p:sp>
      <p:sp>
        <p:nvSpPr>
          <p:cNvPr id="3994" name="Shape 3994"/>
          <p:cNvSpPr txBox="1">
            <a:spLocks noGrp="1"/>
          </p:cNvSpPr>
          <p:nvPr>
            <p:ph type="sldNum" idx="12"/>
          </p:nvPr>
        </p:nvSpPr>
        <p:spPr>
          <a:xfrm>
            <a:off x="91531" y="4720201"/>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6</a:t>
            </a:fld>
            <a:endParaRPr/>
          </a:p>
        </p:txBody>
      </p:sp>
      <p:graphicFrame>
        <p:nvGraphicFramePr>
          <p:cNvPr id="8" name="Diagram 7"/>
          <p:cNvGraphicFramePr/>
          <p:nvPr>
            <p:extLst>
              <p:ext uri="{D42A27DB-BD31-4B8C-83A1-F6EECF244321}">
                <p14:modId xmlns:p14="http://schemas.microsoft.com/office/powerpoint/2010/main" val="2804162843"/>
              </p:ext>
            </p:extLst>
          </p:nvPr>
        </p:nvGraphicFramePr>
        <p:xfrm>
          <a:off x="365881" y="704243"/>
          <a:ext cx="7312176" cy="44392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986"/>
        <p:cNvGrpSpPr/>
        <p:nvPr/>
      </p:nvGrpSpPr>
      <p:grpSpPr>
        <a:xfrm>
          <a:off x="0" y="0"/>
          <a:ext cx="0" cy="0"/>
          <a:chOff x="0" y="0"/>
          <a:chExt cx="0" cy="0"/>
        </a:xfrm>
      </p:grpSpPr>
      <p:sp>
        <p:nvSpPr>
          <p:cNvPr id="3987" name="Shape 3987"/>
          <p:cNvSpPr txBox="1">
            <a:spLocks noGrp="1"/>
          </p:cNvSpPr>
          <p:nvPr>
            <p:ph type="title"/>
          </p:nvPr>
        </p:nvSpPr>
        <p:spPr>
          <a:xfrm>
            <a:off x="365881" y="-153157"/>
            <a:ext cx="6761100" cy="8574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US" dirty="0"/>
              <a:t>Key Changes</a:t>
            </a:r>
            <a:endParaRPr dirty="0"/>
          </a:p>
        </p:txBody>
      </p:sp>
      <p:sp>
        <p:nvSpPr>
          <p:cNvPr id="3994" name="Shape 3994"/>
          <p:cNvSpPr txBox="1">
            <a:spLocks noGrp="1"/>
          </p:cNvSpPr>
          <p:nvPr>
            <p:ph type="sldNum" idx="12"/>
          </p:nvPr>
        </p:nvSpPr>
        <p:spPr>
          <a:xfrm>
            <a:off x="91531" y="4720201"/>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7</a:t>
            </a:fld>
            <a:endParaRPr/>
          </a:p>
        </p:txBody>
      </p:sp>
      <p:graphicFrame>
        <p:nvGraphicFramePr>
          <p:cNvPr id="8" name="Diagram 7"/>
          <p:cNvGraphicFramePr/>
          <p:nvPr>
            <p:extLst>
              <p:ext uri="{D42A27DB-BD31-4B8C-83A1-F6EECF244321}">
                <p14:modId xmlns:p14="http://schemas.microsoft.com/office/powerpoint/2010/main" val="2207104577"/>
              </p:ext>
            </p:extLst>
          </p:nvPr>
        </p:nvGraphicFramePr>
        <p:xfrm>
          <a:off x="365881" y="674544"/>
          <a:ext cx="7312176" cy="44392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763786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986"/>
        <p:cNvGrpSpPr/>
        <p:nvPr/>
      </p:nvGrpSpPr>
      <p:grpSpPr>
        <a:xfrm>
          <a:off x="0" y="0"/>
          <a:ext cx="0" cy="0"/>
          <a:chOff x="0" y="0"/>
          <a:chExt cx="0" cy="0"/>
        </a:xfrm>
      </p:grpSpPr>
      <p:sp>
        <p:nvSpPr>
          <p:cNvPr id="3987" name="Shape 3987"/>
          <p:cNvSpPr txBox="1">
            <a:spLocks noGrp="1"/>
          </p:cNvSpPr>
          <p:nvPr>
            <p:ph type="title"/>
          </p:nvPr>
        </p:nvSpPr>
        <p:spPr>
          <a:xfrm>
            <a:off x="447609" y="0"/>
            <a:ext cx="6761100" cy="8574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US" dirty="0"/>
              <a:t>Key Changes</a:t>
            </a:r>
            <a:endParaRPr dirty="0"/>
          </a:p>
        </p:txBody>
      </p:sp>
      <p:sp>
        <p:nvSpPr>
          <p:cNvPr id="3994" name="Shape 3994"/>
          <p:cNvSpPr txBox="1">
            <a:spLocks noGrp="1"/>
          </p:cNvSpPr>
          <p:nvPr>
            <p:ph type="sldNum" idx="12"/>
          </p:nvPr>
        </p:nvSpPr>
        <p:spPr>
          <a:xfrm>
            <a:off x="91531" y="4720201"/>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8</a:t>
            </a:fld>
            <a:endParaRPr/>
          </a:p>
        </p:txBody>
      </p:sp>
      <p:graphicFrame>
        <p:nvGraphicFramePr>
          <p:cNvPr id="8" name="Diagram 7"/>
          <p:cNvGraphicFramePr/>
          <p:nvPr>
            <p:extLst>
              <p:ext uri="{D42A27DB-BD31-4B8C-83A1-F6EECF244321}">
                <p14:modId xmlns:p14="http://schemas.microsoft.com/office/powerpoint/2010/main" val="1706423294"/>
              </p:ext>
            </p:extLst>
          </p:nvPr>
        </p:nvGraphicFramePr>
        <p:xfrm>
          <a:off x="365881" y="857399"/>
          <a:ext cx="7399262" cy="41500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053573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037"/>
        <p:cNvGrpSpPr/>
        <p:nvPr/>
      </p:nvGrpSpPr>
      <p:grpSpPr>
        <a:xfrm>
          <a:off x="0" y="0"/>
          <a:ext cx="0" cy="0"/>
          <a:chOff x="0" y="0"/>
          <a:chExt cx="0" cy="0"/>
        </a:xfrm>
      </p:grpSpPr>
      <p:sp>
        <p:nvSpPr>
          <p:cNvPr id="4038" name="Shape 4038"/>
          <p:cNvSpPr txBox="1">
            <a:spLocks noGrp="1"/>
          </p:cNvSpPr>
          <p:nvPr>
            <p:ph type="ctrTitle" idx="4294967295"/>
          </p:nvPr>
        </p:nvSpPr>
        <p:spPr>
          <a:xfrm>
            <a:off x="1179285" y="537029"/>
            <a:ext cx="6193971" cy="3124149"/>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6000" dirty="0">
                <a:solidFill>
                  <a:schemeClr val="bg1"/>
                </a:solidFill>
              </a:rPr>
              <a:t>THE DATA PROTECTION ACT 2017</a:t>
            </a:r>
            <a:endParaRPr sz="6000" dirty="0">
              <a:solidFill>
                <a:schemeClr val="bg1"/>
              </a:solidFill>
            </a:endParaRPr>
          </a:p>
        </p:txBody>
      </p:sp>
      <p:sp>
        <p:nvSpPr>
          <p:cNvPr id="4041" name="Shape 4041"/>
          <p:cNvSpPr txBox="1">
            <a:spLocks noGrp="1"/>
          </p:cNvSpPr>
          <p:nvPr>
            <p:ph type="sldNum" idx="12"/>
          </p:nvPr>
        </p:nvSpPr>
        <p:spPr>
          <a:xfrm>
            <a:off x="91531" y="4720201"/>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9</a:t>
            </a:fld>
            <a:endParaRPr/>
          </a:p>
        </p:txBody>
      </p:sp>
    </p:spTree>
    <p:extLst>
      <p:ext uri="{BB962C8B-B14F-4D97-AF65-F5344CB8AC3E}">
        <p14:creationId xmlns:p14="http://schemas.microsoft.com/office/powerpoint/2010/main" val="3078745078"/>
      </p:ext>
    </p:extLst>
  </p:cSld>
  <p:clrMapOvr>
    <a:masterClrMapping/>
  </p:clrMapOvr>
  <p:timing>
    <p:tnLst>
      <p:par>
        <p:cTn id="1" dur="indefinite" restart="never" nodeType="tmRoot"/>
      </p:par>
    </p:tnLst>
  </p:timing>
</p:sld>
</file>

<file path=ppt/theme/theme1.xml><?xml version="1.0" encoding="utf-8"?>
<a:theme xmlns:a="http://schemas.openxmlformats.org/drawingml/2006/main" name="Mowbray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493FC4C48176D4BA39FB2B3A58FDD54" ma:contentTypeVersion="1" ma:contentTypeDescription="Create a new document." ma:contentTypeScope="" ma:versionID="7350b534a8aa33a7f4abf92fcd5ca326">
  <xsd:schema xmlns:xsd="http://www.w3.org/2001/XMLSchema" xmlns:xs="http://www.w3.org/2001/XMLSchema" xmlns:p="http://schemas.microsoft.com/office/2006/metadata/properties" xmlns:ns1="http://schemas.microsoft.com/sharepoint/v3" targetNamespace="http://schemas.microsoft.com/office/2006/metadata/properties" ma:root="true" ma:fieldsID="ff01fac345008aa34b3a53f2166bf3c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5FEEA75-696C-41E0-AA63-A032607A60EB}"/>
</file>

<file path=customXml/itemProps2.xml><?xml version="1.0" encoding="utf-8"?>
<ds:datastoreItem xmlns:ds="http://schemas.openxmlformats.org/officeDocument/2006/customXml" ds:itemID="{193FC697-A598-4757-B446-3B6F2F14E8A9}"/>
</file>

<file path=customXml/itemProps3.xml><?xml version="1.0" encoding="utf-8"?>
<ds:datastoreItem xmlns:ds="http://schemas.openxmlformats.org/officeDocument/2006/customXml" ds:itemID="{8ECAB620-E5C7-4ECC-A6DE-EEBB831A61F3}"/>
</file>

<file path=docProps/app.xml><?xml version="1.0" encoding="utf-8"?>
<Properties xmlns="http://schemas.openxmlformats.org/officeDocument/2006/extended-properties" xmlns:vt="http://schemas.openxmlformats.org/officeDocument/2006/docPropsVTypes">
  <TotalTime>2092</TotalTime>
  <Words>3846</Words>
  <Application>Microsoft Office PowerPoint</Application>
  <PresentationFormat>On-screen Show (16:9)</PresentationFormat>
  <Paragraphs>371</Paragraphs>
  <Slides>33</Slides>
  <Notes>33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Arial</vt:lpstr>
      <vt:lpstr>Courier New</vt:lpstr>
      <vt:lpstr>Dosis Light</vt:lpstr>
      <vt:lpstr>Lato</vt:lpstr>
      <vt:lpstr>Titillium Web</vt:lpstr>
      <vt:lpstr>Titillium Web Light</vt:lpstr>
      <vt:lpstr>Mowbray template</vt:lpstr>
      <vt:lpstr>THE EU GENERAL DATA PROTECTION REGULATION (GDPR) AND THE DATA PROTECTION ACT 2017</vt:lpstr>
      <vt:lpstr>Agenda</vt:lpstr>
      <vt:lpstr>EU Directive 95/46/EC</vt:lpstr>
      <vt:lpstr>EU GDPR</vt:lpstr>
      <vt:lpstr>GDPR Structure</vt:lpstr>
      <vt:lpstr>Key Changes</vt:lpstr>
      <vt:lpstr>Key Changes</vt:lpstr>
      <vt:lpstr>Key Changes</vt:lpstr>
      <vt:lpstr>THE DATA PROTECTION ACT 2017</vt:lpstr>
      <vt:lpstr>PowerPoint Presentation</vt:lpstr>
      <vt:lpstr>Relationship between GDPR and DPA</vt:lpstr>
      <vt:lpstr>SIMILARITIES BETWEEN DPA AND GDPR</vt:lpstr>
      <vt:lpstr>PowerPoint Presentation</vt:lpstr>
      <vt:lpstr>PowerPoint Presentation</vt:lpstr>
      <vt:lpstr>PowerPoint Presentation</vt:lpstr>
      <vt:lpstr>GDPR AND DPA  CHECKLIST </vt:lpstr>
      <vt:lpstr>Checklist – Q1</vt:lpstr>
      <vt:lpstr>Checklist – Q2</vt:lpstr>
      <vt:lpstr>Checklist – Q3</vt:lpstr>
      <vt:lpstr>Checklist – Q4</vt:lpstr>
      <vt:lpstr>Checklist – Q5</vt:lpstr>
      <vt:lpstr>Checklist – Q6</vt:lpstr>
      <vt:lpstr>Checklist – Q7</vt:lpstr>
      <vt:lpstr>Checklist – Q8</vt:lpstr>
      <vt:lpstr>Checklist – Q9</vt:lpstr>
      <vt:lpstr>Checklist – Q10</vt:lpstr>
      <vt:lpstr>Checklist – Q11</vt:lpstr>
      <vt:lpstr>PowerPoint Presentation</vt:lpstr>
      <vt:lpstr>PowerPoint Presentation</vt:lpstr>
      <vt:lpstr>PowerPoint Presentation</vt:lpstr>
      <vt:lpstr>PowerPoint Presentation</vt:lpstr>
      <vt:lpstr>Checklist – Q12</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EU GENERAL DATA PROTECTION REGULATIONS (GDPR)</dc:title>
  <dc:creator>Rushda Goburdhun</dc:creator>
  <cp:lastModifiedBy>Data Protection Office</cp:lastModifiedBy>
  <cp:revision>126</cp:revision>
  <cp:lastPrinted>2020-01-09T10:43:41Z</cp:lastPrinted>
  <dcterms:modified xsi:type="dcterms:W3CDTF">2020-01-14T11:45:23Z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0x0101002493FC4C48176D4BA39FB2B3A58FDD54</vt:lpwstr>
  </property>
</Properties>
</file>