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00" r:id="rId1"/>
    <p:sldMasterId id="2147483719" r:id="rId2"/>
    <p:sldMasterId id="2147483732" r:id="rId3"/>
    <p:sldMasterId id="2147483746" r:id="rId4"/>
  </p:sldMasterIdLst>
  <p:notesMasterIdLst>
    <p:notesMasterId r:id="rId20"/>
  </p:notesMasterIdLst>
  <p:handoutMasterIdLst>
    <p:handoutMasterId r:id="rId21"/>
  </p:handoutMasterIdLst>
  <p:sldIdLst>
    <p:sldId id="1115" r:id="rId5"/>
    <p:sldId id="1116" r:id="rId6"/>
    <p:sldId id="542" r:id="rId7"/>
    <p:sldId id="1106" r:id="rId8"/>
    <p:sldId id="524" r:id="rId9"/>
    <p:sldId id="1098" r:id="rId10"/>
    <p:sldId id="1099" r:id="rId11"/>
    <p:sldId id="1101" r:id="rId12"/>
    <p:sldId id="1100" r:id="rId13"/>
    <p:sldId id="1102" r:id="rId14"/>
    <p:sldId id="1103" r:id="rId15"/>
    <p:sldId id="1113" r:id="rId16"/>
    <p:sldId id="1112" r:id="rId17"/>
    <p:sldId id="1111" r:id="rId18"/>
    <p:sldId id="267" r:id="rId19"/>
  </p:sldIdLst>
  <p:sldSz cx="12190413" cy="6858000"/>
  <p:notesSz cx="6877050" cy="931545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85">
          <p15:clr>
            <a:srgbClr val="A4A3A4"/>
          </p15:clr>
        </p15:guide>
        <p15:guide id="3" orient="horz" pos="3735">
          <p15:clr>
            <a:srgbClr val="A4A3A4"/>
          </p15:clr>
        </p15:guide>
        <p15:guide id="4" orient="horz" pos="10">
          <p15:clr>
            <a:srgbClr val="A4A3A4"/>
          </p15:clr>
        </p15:guide>
        <p15:guide id="5" orient="horz" pos="1018">
          <p15:clr>
            <a:srgbClr val="A4A3A4"/>
          </p15:clr>
        </p15:guide>
        <p15:guide id="6" pos="366">
          <p15:clr>
            <a:srgbClr val="A4A3A4"/>
          </p15:clr>
        </p15:guide>
        <p15:guide id="7" pos="3839">
          <p15:clr>
            <a:srgbClr val="A4A3A4"/>
          </p15:clr>
        </p15:guide>
        <p15:guide id="8" pos="7364">
          <p15:clr>
            <a:srgbClr val="A4A3A4"/>
          </p15:clr>
        </p15:guide>
        <p15:guide id="9" pos="5394">
          <p15:clr>
            <a:srgbClr val="A4A3A4"/>
          </p15:clr>
        </p15:guide>
        <p15:guide id="10" orient="horz" pos="1091">
          <p15:clr>
            <a:srgbClr val="A4A3A4"/>
          </p15:clr>
        </p15:guide>
        <p15:guide id="11" pos="34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4" userDrawn="1">
          <p15:clr>
            <a:srgbClr val="A4A3A4"/>
          </p15:clr>
        </p15:guide>
        <p15:guide id="2" pos="2126" userDrawn="1">
          <p15:clr>
            <a:srgbClr val="A4A3A4"/>
          </p15:clr>
        </p15:guide>
        <p15:guide id="3" pos="216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A3D3F3"/>
    <a:srgbClr val="C41230"/>
    <a:srgbClr val="000308"/>
    <a:srgbClr val="6FBAED"/>
    <a:srgbClr val="B4BC1D"/>
    <a:srgbClr val="CAD3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38" autoAdjust="0"/>
    <p:restoredTop sz="94712" autoAdjust="0"/>
  </p:normalViewPr>
  <p:slideViewPr>
    <p:cSldViewPr snapToGrid="0" snapToObjects="1">
      <p:cViewPr varScale="1">
        <p:scale>
          <a:sx n="105" d="100"/>
          <a:sy n="105" d="100"/>
        </p:scale>
        <p:origin x="1072" y="184"/>
      </p:cViewPr>
      <p:guideLst>
        <p:guide orient="horz" pos="2160"/>
        <p:guide orient="horz" pos="4085"/>
        <p:guide orient="horz" pos="3735"/>
        <p:guide orient="horz" pos="10"/>
        <p:guide orient="horz" pos="1018"/>
        <p:guide pos="366"/>
        <p:guide pos="3839"/>
        <p:guide pos="7364"/>
        <p:guide pos="5394"/>
        <p:guide orient="horz" pos="1091"/>
        <p:guide pos="34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57" d="100"/>
          <a:sy n="57" d="100"/>
        </p:scale>
        <p:origin x="-3264" y="-106"/>
      </p:cViewPr>
      <p:guideLst>
        <p:guide orient="horz" pos="2934"/>
        <p:guide pos="2126"/>
        <p:guide pos="216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ustomXml" Target="../customXml/item1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F4816C-F0FA-46E3-A0A0-2CE7BED37432}" type="doc">
      <dgm:prSet loTypeId="urn:microsoft.com/office/officeart/2011/layout/InterconnectedBlock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0ACFD69-25BA-4CDB-BD60-BEF0003020E4}">
      <dgm:prSet phldrT="[Text]"/>
      <dgm:spPr/>
      <dgm:t>
        <a:bodyPr/>
        <a:lstStyle/>
        <a:p>
          <a:r>
            <a:rPr lang="en-US" dirty="0"/>
            <a:t>What?</a:t>
          </a:r>
        </a:p>
      </dgm:t>
    </dgm:pt>
    <dgm:pt modelId="{F5146AF8-DE43-418D-A761-83E444905B45}" type="parTrans" cxnId="{38C458A3-C3C5-47E0-B578-2A55AF8C8C16}">
      <dgm:prSet/>
      <dgm:spPr/>
      <dgm:t>
        <a:bodyPr/>
        <a:lstStyle/>
        <a:p>
          <a:endParaRPr lang="en-US"/>
        </a:p>
      </dgm:t>
    </dgm:pt>
    <dgm:pt modelId="{497A5FD3-06B0-4954-8187-C2585F541204}" type="sibTrans" cxnId="{38C458A3-C3C5-47E0-B578-2A55AF8C8C16}">
      <dgm:prSet/>
      <dgm:spPr/>
      <dgm:t>
        <a:bodyPr/>
        <a:lstStyle/>
        <a:p>
          <a:endParaRPr lang="en-US"/>
        </a:p>
      </dgm:t>
    </dgm:pt>
    <dgm:pt modelId="{D8AFA9F0-82F7-4F83-870E-1B58CCA956FE}">
      <dgm:prSet phldrT="[Text]"/>
      <dgm:spPr/>
      <dgm:t>
        <a:bodyPr/>
        <a:lstStyle/>
        <a:p>
          <a:r>
            <a:rPr lang="en-US" dirty="0"/>
            <a:t>Was Compromised</a:t>
          </a:r>
        </a:p>
      </dgm:t>
    </dgm:pt>
    <dgm:pt modelId="{A75A4BB1-691A-4A53-B437-CD321C3AC388}" type="parTrans" cxnId="{32B55B27-BFCC-4E00-A772-DF9B106ECC1C}">
      <dgm:prSet/>
      <dgm:spPr/>
      <dgm:t>
        <a:bodyPr/>
        <a:lstStyle/>
        <a:p>
          <a:endParaRPr lang="en-US"/>
        </a:p>
      </dgm:t>
    </dgm:pt>
    <dgm:pt modelId="{D6BD6F49-3ED8-4075-AC40-1604A454BF3F}" type="sibTrans" cxnId="{32B55B27-BFCC-4E00-A772-DF9B106ECC1C}">
      <dgm:prSet/>
      <dgm:spPr/>
      <dgm:t>
        <a:bodyPr/>
        <a:lstStyle/>
        <a:p>
          <a:endParaRPr lang="en-US"/>
        </a:p>
      </dgm:t>
    </dgm:pt>
    <dgm:pt modelId="{C1D5F0A5-7FFF-4A9B-9385-6144AB5615EC}">
      <dgm:prSet phldrT="[Text]"/>
      <dgm:spPr/>
      <dgm:t>
        <a:bodyPr/>
        <a:lstStyle/>
        <a:p>
          <a:r>
            <a:rPr lang="en-US" dirty="0"/>
            <a:t>Was/is Potential Impact</a:t>
          </a:r>
        </a:p>
      </dgm:t>
    </dgm:pt>
    <dgm:pt modelId="{730A3F99-CE1D-4A5E-BC0D-0FD9CB406707}" type="parTrans" cxnId="{C56194EB-F6BD-4139-98E6-AB2A98D1DE5C}">
      <dgm:prSet/>
      <dgm:spPr/>
      <dgm:t>
        <a:bodyPr/>
        <a:lstStyle/>
        <a:p>
          <a:endParaRPr lang="en-US"/>
        </a:p>
      </dgm:t>
    </dgm:pt>
    <dgm:pt modelId="{3F7AE080-2C7C-470B-8E8B-B4C90CDC4A5B}" type="sibTrans" cxnId="{C56194EB-F6BD-4139-98E6-AB2A98D1DE5C}">
      <dgm:prSet/>
      <dgm:spPr/>
      <dgm:t>
        <a:bodyPr/>
        <a:lstStyle/>
        <a:p>
          <a:endParaRPr lang="en-US"/>
        </a:p>
      </dgm:t>
    </dgm:pt>
    <dgm:pt modelId="{DFF2183E-382F-4AA3-B2C4-95AC552A94E9}">
      <dgm:prSet phldrT="[Text]"/>
      <dgm:spPr/>
      <dgm:t>
        <a:bodyPr/>
        <a:lstStyle/>
        <a:p>
          <a:r>
            <a:rPr lang="en-US" dirty="0"/>
            <a:t>Who?</a:t>
          </a:r>
        </a:p>
      </dgm:t>
    </dgm:pt>
    <dgm:pt modelId="{940599AB-95D3-487D-8CD5-31468BCBC878}" type="parTrans" cxnId="{FC2E3124-8D8F-471D-87AA-FFC14CC80862}">
      <dgm:prSet/>
      <dgm:spPr/>
      <dgm:t>
        <a:bodyPr/>
        <a:lstStyle/>
        <a:p>
          <a:endParaRPr lang="en-US"/>
        </a:p>
      </dgm:t>
    </dgm:pt>
    <dgm:pt modelId="{70EACD74-FA3D-4187-94C4-E83D2E2C8105}" type="sibTrans" cxnId="{FC2E3124-8D8F-471D-87AA-FFC14CC80862}">
      <dgm:prSet/>
      <dgm:spPr/>
      <dgm:t>
        <a:bodyPr/>
        <a:lstStyle/>
        <a:p>
          <a:endParaRPr lang="en-US"/>
        </a:p>
      </dgm:t>
    </dgm:pt>
    <dgm:pt modelId="{567A65C5-8B4D-40B6-B142-D586754B7906}">
      <dgm:prSet phldrT="[Text]"/>
      <dgm:spPr/>
      <dgm:t>
        <a:bodyPr/>
        <a:lstStyle/>
        <a:p>
          <a:r>
            <a:rPr lang="en-US" dirty="0"/>
            <a:t>Was Targeted</a:t>
          </a:r>
        </a:p>
      </dgm:t>
    </dgm:pt>
    <dgm:pt modelId="{D73BE8FA-30AB-4202-8E5D-0BC96A92593B}" type="parTrans" cxnId="{BFF8001C-B5AB-45EF-95CB-FEDCCBE73E77}">
      <dgm:prSet/>
      <dgm:spPr/>
      <dgm:t>
        <a:bodyPr/>
        <a:lstStyle/>
        <a:p>
          <a:endParaRPr lang="en-US"/>
        </a:p>
      </dgm:t>
    </dgm:pt>
    <dgm:pt modelId="{15054475-ABA4-4585-A13F-5B83D6C4C579}" type="sibTrans" cxnId="{BFF8001C-B5AB-45EF-95CB-FEDCCBE73E77}">
      <dgm:prSet/>
      <dgm:spPr/>
      <dgm:t>
        <a:bodyPr/>
        <a:lstStyle/>
        <a:p>
          <a:endParaRPr lang="en-US"/>
        </a:p>
      </dgm:t>
    </dgm:pt>
    <dgm:pt modelId="{6A2C5CFC-6EF6-476B-BD47-0C4A2131FEA4}">
      <dgm:prSet phldrT="[Text]"/>
      <dgm:spPr/>
      <dgm:t>
        <a:bodyPr/>
        <a:lstStyle/>
        <a:p>
          <a:r>
            <a:rPr lang="en-US" dirty="0"/>
            <a:t>Where?</a:t>
          </a:r>
        </a:p>
      </dgm:t>
    </dgm:pt>
    <dgm:pt modelId="{5AFA8FE1-9D3E-4FD1-8515-821013098D8F}" type="parTrans" cxnId="{B134D5EB-07D3-4959-B0D3-829E2ABEAB12}">
      <dgm:prSet/>
      <dgm:spPr/>
      <dgm:t>
        <a:bodyPr/>
        <a:lstStyle/>
        <a:p>
          <a:endParaRPr lang="en-US"/>
        </a:p>
      </dgm:t>
    </dgm:pt>
    <dgm:pt modelId="{B07D7014-4EE5-4058-A504-0634B0D7CF1F}" type="sibTrans" cxnId="{B134D5EB-07D3-4959-B0D3-829E2ABEAB12}">
      <dgm:prSet/>
      <dgm:spPr/>
      <dgm:t>
        <a:bodyPr/>
        <a:lstStyle/>
        <a:p>
          <a:endParaRPr lang="en-US"/>
        </a:p>
      </dgm:t>
    </dgm:pt>
    <dgm:pt modelId="{F5A0FC1A-5701-485B-BDB1-F787BF71F524}">
      <dgm:prSet phldrT="[Text]"/>
      <dgm:spPr/>
      <dgm:t>
        <a:bodyPr/>
        <a:lstStyle/>
        <a:p>
          <a:r>
            <a:rPr lang="en-US" dirty="0"/>
            <a:t>When?</a:t>
          </a:r>
        </a:p>
      </dgm:t>
    </dgm:pt>
    <dgm:pt modelId="{D13BAEE7-DCD9-43A1-9959-EA39951B3B8D}" type="parTrans" cxnId="{7B1477CC-F6D6-41ED-A878-DA0C0E988CD8}">
      <dgm:prSet/>
      <dgm:spPr/>
      <dgm:t>
        <a:bodyPr/>
        <a:lstStyle/>
        <a:p>
          <a:endParaRPr lang="en-US"/>
        </a:p>
      </dgm:t>
    </dgm:pt>
    <dgm:pt modelId="{05076191-F46A-4E7F-99E5-E465DA74D54F}" type="sibTrans" cxnId="{7B1477CC-F6D6-41ED-A878-DA0C0E988CD8}">
      <dgm:prSet/>
      <dgm:spPr/>
      <dgm:t>
        <a:bodyPr/>
        <a:lstStyle/>
        <a:p>
          <a:endParaRPr lang="en-US"/>
        </a:p>
      </dgm:t>
    </dgm:pt>
    <dgm:pt modelId="{8F5B598C-7991-48CD-B84A-B543C1415035}">
      <dgm:prSet phldrT="[Text]"/>
      <dgm:spPr/>
      <dgm:t>
        <a:bodyPr/>
        <a:lstStyle/>
        <a:p>
          <a:r>
            <a:rPr lang="en-US" dirty="0"/>
            <a:t>Detected?</a:t>
          </a:r>
        </a:p>
      </dgm:t>
    </dgm:pt>
    <dgm:pt modelId="{D358A372-1EA5-4425-94A7-1B0F5A2C772F}" type="parTrans" cxnId="{ADAC9565-3777-4F8F-B09D-4D7CD90240E5}">
      <dgm:prSet/>
      <dgm:spPr/>
      <dgm:t>
        <a:bodyPr/>
        <a:lstStyle/>
        <a:p>
          <a:endParaRPr lang="en-US"/>
        </a:p>
      </dgm:t>
    </dgm:pt>
    <dgm:pt modelId="{C1C683E0-67C6-4821-A9F3-B7D2F9F3C712}" type="sibTrans" cxnId="{ADAC9565-3777-4F8F-B09D-4D7CD90240E5}">
      <dgm:prSet/>
      <dgm:spPr/>
      <dgm:t>
        <a:bodyPr/>
        <a:lstStyle/>
        <a:p>
          <a:endParaRPr lang="en-US"/>
        </a:p>
      </dgm:t>
    </dgm:pt>
    <dgm:pt modelId="{5BC25A84-91DD-435E-B895-A53424F8C229}">
      <dgm:prSet phldrT="[Text]"/>
      <dgm:spPr/>
      <dgm:t>
        <a:bodyPr/>
        <a:lstStyle/>
        <a:p>
          <a:r>
            <a:rPr lang="en-US" dirty="0"/>
            <a:t>Compromised?</a:t>
          </a:r>
        </a:p>
      </dgm:t>
    </dgm:pt>
    <dgm:pt modelId="{6EB90FA3-D56D-4518-9168-E272980C28B7}" type="parTrans" cxnId="{A8D982D0-4CFE-473E-BCF5-FA024DF3477C}">
      <dgm:prSet/>
      <dgm:spPr/>
      <dgm:t>
        <a:bodyPr/>
        <a:lstStyle/>
        <a:p>
          <a:endParaRPr lang="en-US"/>
        </a:p>
      </dgm:t>
    </dgm:pt>
    <dgm:pt modelId="{73269636-6FAB-44AE-BF2E-31CE8EFB464F}" type="sibTrans" cxnId="{A8D982D0-4CFE-473E-BCF5-FA024DF3477C}">
      <dgm:prSet/>
      <dgm:spPr/>
      <dgm:t>
        <a:bodyPr/>
        <a:lstStyle/>
        <a:p>
          <a:endParaRPr lang="en-US"/>
        </a:p>
      </dgm:t>
    </dgm:pt>
    <dgm:pt modelId="{E9B4F5B3-29AB-4E61-B786-7442979F7E98}">
      <dgm:prSet phldrT="[Text]"/>
      <dgm:spPr/>
      <dgm:t>
        <a:bodyPr/>
        <a:lstStyle/>
        <a:p>
          <a:r>
            <a:rPr lang="en-US" dirty="0"/>
            <a:t>Controls Failed</a:t>
          </a:r>
        </a:p>
      </dgm:t>
    </dgm:pt>
    <dgm:pt modelId="{7838281E-6E4F-4642-8A5C-6A085A187570}" type="parTrans" cxnId="{8389EE5F-587A-4F39-82DA-C5A587AE8246}">
      <dgm:prSet/>
      <dgm:spPr/>
      <dgm:t>
        <a:bodyPr/>
        <a:lstStyle/>
        <a:p>
          <a:endParaRPr lang="en-US"/>
        </a:p>
      </dgm:t>
    </dgm:pt>
    <dgm:pt modelId="{ECA9A1BC-C714-43FE-9316-4441ED992185}" type="sibTrans" cxnId="{8389EE5F-587A-4F39-82DA-C5A587AE8246}">
      <dgm:prSet/>
      <dgm:spPr/>
      <dgm:t>
        <a:bodyPr/>
        <a:lstStyle/>
        <a:p>
          <a:endParaRPr lang="en-US"/>
        </a:p>
      </dgm:t>
    </dgm:pt>
    <dgm:pt modelId="{97CA68C3-23F0-4315-89D6-5129668DB6D2}">
      <dgm:prSet phldrT="[Text]"/>
      <dgm:spPr/>
      <dgm:t>
        <a:bodyPr/>
        <a:lstStyle/>
        <a:p>
          <a:r>
            <a:rPr lang="en-US" dirty="0"/>
            <a:t>Why?</a:t>
          </a:r>
        </a:p>
      </dgm:t>
    </dgm:pt>
    <dgm:pt modelId="{9185CB15-4E77-4FCE-B362-EBF1DD2FC4AE}" type="parTrans" cxnId="{6B94CAF4-AB40-4870-AE41-DF2EC0A410F3}">
      <dgm:prSet/>
      <dgm:spPr/>
      <dgm:t>
        <a:bodyPr/>
        <a:lstStyle/>
        <a:p>
          <a:endParaRPr lang="en-US"/>
        </a:p>
      </dgm:t>
    </dgm:pt>
    <dgm:pt modelId="{36181C64-693E-4CB6-BCDE-4EAC02C952E8}" type="sibTrans" cxnId="{6B94CAF4-AB40-4870-AE41-DF2EC0A410F3}">
      <dgm:prSet/>
      <dgm:spPr/>
      <dgm:t>
        <a:bodyPr/>
        <a:lstStyle/>
        <a:p>
          <a:endParaRPr lang="en-US"/>
        </a:p>
      </dgm:t>
    </dgm:pt>
    <dgm:pt modelId="{A4F34B8B-438B-4E28-B0EF-711D04E0CB11}">
      <dgm:prSet phldrT="[Text]"/>
      <dgm:spPr/>
      <dgm:t>
        <a:bodyPr/>
        <a:lstStyle/>
        <a:p>
          <a:r>
            <a:rPr lang="en-US" dirty="0"/>
            <a:t>Criminal Theft</a:t>
          </a:r>
        </a:p>
      </dgm:t>
    </dgm:pt>
    <dgm:pt modelId="{6DF33EBC-4A1F-496B-878F-64CD1E4666E0}" type="parTrans" cxnId="{958DA2D1-BA9E-4F9C-9C67-641C331B285D}">
      <dgm:prSet/>
      <dgm:spPr/>
      <dgm:t>
        <a:bodyPr/>
        <a:lstStyle/>
        <a:p>
          <a:endParaRPr lang="en-US"/>
        </a:p>
      </dgm:t>
    </dgm:pt>
    <dgm:pt modelId="{4C0BDA84-6BA6-4768-88D0-2EB9616CB6C3}" type="sibTrans" cxnId="{958DA2D1-BA9E-4F9C-9C67-641C331B285D}">
      <dgm:prSet/>
      <dgm:spPr/>
      <dgm:t>
        <a:bodyPr/>
        <a:lstStyle/>
        <a:p>
          <a:endParaRPr lang="en-US"/>
        </a:p>
      </dgm:t>
    </dgm:pt>
    <dgm:pt modelId="{1362DEF4-B3FD-4623-9AFD-091F5DDE522A}">
      <dgm:prSet phldrT="[Text]"/>
      <dgm:spPr/>
      <dgm:t>
        <a:bodyPr/>
        <a:lstStyle/>
        <a:p>
          <a:r>
            <a:rPr lang="en-US" dirty="0"/>
            <a:t>Error</a:t>
          </a:r>
        </a:p>
      </dgm:t>
    </dgm:pt>
    <dgm:pt modelId="{898A0FE1-E0B5-4715-BDA3-5D0F42F40412}" type="parTrans" cxnId="{DE1F9EFF-F826-4059-9486-EB596287752A}">
      <dgm:prSet/>
      <dgm:spPr/>
      <dgm:t>
        <a:bodyPr/>
        <a:lstStyle/>
        <a:p>
          <a:endParaRPr lang="en-US"/>
        </a:p>
      </dgm:t>
    </dgm:pt>
    <dgm:pt modelId="{50BFB74A-3703-4C48-B6C2-1A51AA07C522}" type="sibTrans" cxnId="{DE1F9EFF-F826-4059-9486-EB596287752A}">
      <dgm:prSet/>
      <dgm:spPr/>
      <dgm:t>
        <a:bodyPr/>
        <a:lstStyle/>
        <a:p>
          <a:endParaRPr lang="en-US"/>
        </a:p>
      </dgm:t>
    </dgm:pt>
    <dgm:pt modelId="{4CBA51C2-365C-4194-8974-00806D3F8D37}">
      <dgm:prSet phldrT="[Text]"/>
      <dgm:spPr/>
      <dgm:t>
        <a:bodyPr/>
        <a:lstStyle/>
        <a:p>
          <a:r>
            <a:rPr lang="en-US" dirty="0"/>
            <a:t>Other Criminal</a:t>
          </a:r>
        </a:p>
      </dgm:t>
    </dgm:pt>
    <dgm:pt modelId="{7FBC594F-350B-4480-88FD-698412E102BA}" type="parTrans" cxnId="{5A1DE90B-32DF-4F78-AEE3-C26F42D50CBB}">
      <dgm:prSet/>
      <dgm:spPr/>
      <dgm:t>
        <a:bodyPr/>
        <a:lstStyle/>
        <a:p>
          <a:endParaRPr lang="en-US"/>
        </a:p>
      </dgm:t>
    </dgm:pt>
    <dgm:pt modelId="{97AB1E08-E403-41A2-9DE1-05180493BE2E}" type="sibTrans" cxnId="{5A1DE90B-32DF-4F78-AEE3-C26F42D50CBB}">
      <dgm:prSet/>
      <dgm:spPr/>
      <dgm:t>
        <a:bodyPr/>
        <a:lstStyle/>
        <a:p>
          <a:endParaRPr lang="en-US"/>
        </a:p>
      </dgm:t>
    </dgm:pt>
    <dgm:pt modelId="{E43DF91D-EBD3-4FF7-842C-D7F44B827C1B}">
      <dgm:prSet phldrT="[Text]"/>
      <dgm:spPr/>
      <dgm:t>
        <a:bodyPr/>
        <a:lstStyle/>
        <a:p>
          <a:r>
            <a:rPr lang="en-US" dirty="0"/>
            <a:t>Non-Criminal</a:t>
          </a:r>
        </a:p>
      </dgm:t>
    </dgm:pt>
    <dgm:pt modelId="{DB194E71-96DD-480F-A7BD-8EFF42B32011}" type="parTrans" cxnId="{E3C75E32-C4EC-441B-BF27-B71475D74F2C}">
      <dgm:prSet/>
      <dgm:spPr/>
      <dgm:t>
        <a:bodyPr/>
        <a:lstStyle/>
        <a:p>
          <a:endParaRPr lang="en-US"/>
        </a:p>
      </dgm:t>
    </dgm:pt>
    <dgm:pt modelId="{F86F938C-1E12-4198-9AE5-D34CC5E6530F}" type="sibTrans" cxnId="{E3C75E32-C4EC-441B-BF27-B71475D74F2C}">
      <dgm:prSet/>
      <dgm:spPr/>
      <dgm:t>
        <a:bodyPr/>
        <a:lstStyle/>
        <a:p>
          <a:endParaRPr lang="en-US"/>
        </a:p>
      </dgm:t>
    </dgm:pt>
    <dgm:pt modelId="{928A6F57-9A8B-436C-9B2C-0C9BEC8741CD}">
      <dgm:prSet phldrT="[Text]"/>
      <dgm:spPr/>
      <dgm:t>
        <a:bodyPr/>
        <a:lstStyle/>
        <a:p>
          <a:r>
            <a:rPr lang="en-US" dirty="0"/>
            <a:t>How?</a:t>
          </a:r>
        </a:p>
      </dgm:t>
    </dgm:pt>
    <dgm:pt modelId="{56026215-613B-4537-81AF-5CA393104715}" type="parTrans" cxnId="{B2F04241-6E98-47A6-8DD1-B2D39598F222}">
      <dgm:prSet/>
      <dgm:spPr/>
      <dgm:t>
        <a:bodyPr/>
        <a:lstStyle/>
        <a:p>
          <a:endParaRPr lang="en-US"/>
        </a:p>
      </dgm:t>
    </dgm:pt>
    <dgm:pt modelId="{0855C4C3-F6AE-4A4F-AD00-273CA10E4681}" type="sibTrans" cxnId="{B2F04241-6E98-47A6-8DD1-B2D39598F222}">
      <dgm:prSet/>
      <dgm:spPr/>
      <dgm:t>
        <a:bodyPr/>
        <a:lstStyle/>
        <a:p>
          <a:endParaRPr lang="en-US"/>
        </a:p>
      </dgm:t>
    </dgm:pt>
    <dgm:pt modelId="{54CA6ADD-2082-4260-9780-0351BD5FF072}">
      <dgm:prSet phldrT="[Text]"/>
      <dgm:spPr/>
      <dgm:t>
        <a:bodyPr/>
        <a:lstStyle/>
        <a:p>
          <a:r>
            <a:rPr lang="en-US" dirty="0"/>
            <a:t>Method of Attack</a:t>
          </a:r>
        </a:p>
      </dgm:t>
    </dgm:pt>
    <dgm:pt modelId="{5754C694-139B-4EA1-BB8F-B440DC3299A3}" type="parTrans" cxnId="{BA4BCC4A-2086-46E4-8EEA-A9490736E1AC}">
      <dgm:prSet/>
      <dgm:spPr/>
      <dgm:t>
        <a:bodyPr/>
        <a:lstStyle/>
        <a:p>
          <a:endParaRPr lang="en-US"/>
        </a:p>
      </dgm:t>
    </dgm:pt>
    <dgm:pt modelId="{B6458924-DC00-4386-8B8B-2B6E32F47DF0}" type="sibTrans" cxnId="{BA4BCC4A-2086-46E4-8EEA-A9490736E1AC}">
      <dgm:prSet/>
      <dgm:spPr/>
      <dgm:t>
        <a:bodyPr/>
        <a:lstStyle/>
        <a:p>
          <a:endParaRPr lang="en-US"/>
        </a:p>
      </dgm:t>
    </dgm:pt>
    <dgm:pt modelId="{9E5C3FB4-16A6-4C16-9038-84D5801C1F8D}">
      <dgm:prSet phldrT="[Text]"/>
      <dgm:spPr/>
      <dgm:t>
        <a:bodyPr/>
        <a:lstStyle/>
        <a:p>
          <a:r>
            <a:rPr lang="en-US" dirty="0"/>
            <a:t>Body of Evidence</a:t>
          </a:r>
        </a:p>
      </dgm:t>
    </dgm:pt>
    <dgm:pt modelId="{96AA552F-3F3E-402B-AB79-2C063D482444}" type="parTrans" cxnId="{519AA875-2B1C-419F-A3F2-31C372CB587A}">
      <dgm:prSet/>
      <dgm:spPr/>
      <dgm:t>
        <a:bodyPr/>
        <a:lstStyle/>
        <a:p>
          <a:endParaRPr lang="en-US"/>
        </a:p>
      </dgm:t>
    </dgm:pt>
    <dgm:pt modelId="{1A9195F1-45E7-4814-A3B2-6B045F985EC2}" type="sibTrans" cxnId="{519AA875-2B1C-419F-A3F2-31C372CB587A}">
      <dgm:prSet/>
      <dgm:spPr/>
      <dgm:t>
        <a:bodyPr/>
        <a:lstStyle/>
        <a:p>
          <a:endParaRPr lang="en-US"/>
        </a:p>
      </dgm:t>
    </dgm:pt>
    <dgm:pt modelId="{A46C3CBF-CF9F-4036-A404-B6314A483E08}">
      <dgm:prSet phldrT="[Text]"/>
      <dgm:spPr/>
      <dgm:t>
        <a:bodyPr/>
        <a:lstStyle/>
        <a:p>
          <a:r>
            <a:rPr lang="en-US" dirty="0"/>
            <a:t>Severity</a:t>
          </a:r>
        </a:p>
      </dgm:t>
    </dgm:pt>
    <dgm:pt modelId="{55F9E4FB-10E0-46D5-BCC3-D61B11909DE8}" type="parTrans" cxnId="{8C995B28-9D20-4126-A7C7-6F58F3235640}">
      <dgm:prSet/>
      <dgm:spPr/>
      <dgm:t>
        <a:bodyPr/>
        <a:lstStyle/>
        <a:p>
          <a:endParaRPr lang="en-US"/>
        </a:p>
      </dgm:t>
    </dgm:pt>
    <dgm:pt modelId="{A4B432EC-5A60-446F-82EA-F4B8E30B74A6}" type="sibTrans" cxnId="{8C995B28-9D20-4126-A7C7-6F58F3235640}">
      <dgm:prSet/>
      <dgm:spPr/>
      <dgm:t>
        <a:bodyPr/>
        <a:lstStyle/>
        <a:p>
          <a:endParaRPr lang="en-US"/>
        </a:p>
      </dgm:t>
    </dgm:pt>
    <dgm:pt modelId="{F7BF715D-B0F9-4157-B9F1-200E2763237A}">
      <dgm:prSet phldrT="[Text]"/>
      <dgm:spPr/>
      <dgm:t>
        <a:bodyPr/>
        <a:lstStyle/>
        <a:p>
          <a:r>
            <a:rPr lang="en-US" dirty="0"/>
            <a:t>Priority</a:t>
          </a:r>
        </a:p>
      </dgm:t>
    </dgm:pt>
    <dgm:pt modelId="{A0F2592D-CDAD-4D0B-BD7D-0DA32A55842E}" type="parTrans" cxnId="{92BED74B-1A70-4AAD-9FE5-BD1DF3017AA9}">
      <dgm:prSet/>
      <dgm:spPr/>
      <dgm:t>
        <a:bodyPr/>
        <a:lstStyle/>
        <a:p>
          <a:endParaRPr lang="en-US"/>
        </a:p>
      </dgm:t>
    </dgm:pt>
    <dgm:pt modelId="{32A6A653-54D1-4130-81B1-64F6AAD69BF5}" type="sibTrans" cxnId="{92BED74B-1A70-4AAD-9FE5-BD1DF3017AA9}">
      <dgm:prSet/>
      <dgm:spPr/>
      <dgm:t>
        <a:bodyPr/>
        <a:lstStyle/>
        <a:p>
          <a:endParaRPr lang="en-US"/>
        </a:p>
      </dgm:t>
    </dgm:pt>
    <dgm:pt modelId="{27CEC3D3-FEC0-4E42-AD74-789940192CF6}">
      <dgm:prSet phldrT="[Text]"/>
      <dgm:spPr/>
      <dgm:t>
        <a:bodyPr/>
        <a:lstStyle/>
        <a:p>
          <a:r>
            <a:rPr lang="en-US" dirty="0"/>
            <a:t>Organisation</a:t>
          </a:r>
        </a:p>
      </dgm:t>
    </dgm:pt>
    <dgm:pt modelId="{F9A9F7A2-C744-4086-8051-4E47BA33C38C}" type="parTrans" cxnId="{5DF5D44D-C9EF-4A8F-AE73-27945C017FC6}">
      <dgm:prSet/>
      <dgm:spPr/>
      <dgm:t>
        <a:bodyPr/>
        <a:lstStyle/>
        <a:p>
          <a:endParaRPr lang="en-US"/>
        </a:p>
      </dgm:t>
    </dgm:pt>
    <dgm:pt modelId="{3F542A2A-DD73-4A74-85CF-D53899C2F16B}" type="sibTrans" cxnId="{5DF5D44D-C9EF-4A8F-AE73-27945C017FC6}">
      <dgm:prSet/>
      <dgm:spPr/>
      <dgm:t>
        <a:bodyPr/>
        <a:lstStyle/>
        <a:p>
          <a:endParaRPr lang="en-US"/>
        </a:p>
      </dgm:t>
    </dgm:pt>
    <dgm:pt modelId="{4027B0FD-33D0-461B-BC92-071F93379E81}">
      <dgm:prSet phldrT="[Text]"/>
      <dgm:spPr/>
      <dgm:t>
        <a:bodyPr/>
        <a:lstStyle/>
        <a:p>
          <a:r>
            <a:rPr lang="en-US" dirty="0"/>
            <a:t>3</a:t>
          </a:r>
          <a:r>
            <a:rPr lang="en-US" baseline="30000" dirty="0"/>
            <a:t>rd</a:t>
          </a:r>
          <a:r>
            <a:rPr lang="en-US" dirty="0"/>
            <a:t> Party</a:t>
          </a:r>
        </a:p>
      </dgm:t>
    </dgm:pt>
    <dgm:pt modelId="{EB94286E-D751-4ECF-8534-B3E1B9275D1C}" type="parTrans" cxnId="{F4DCB949-042C-4BEA-B127-0135D2AB0848}">
      <dgm:prSet/>
      <dgm:spPr/>
      <dgm:t>
        <a:bodyPr/>
        <a:lstStyle/>
        <a:p>
          <a:endParaRPr lang="en-US"/>
        </a:p>
      </dgm:t>
    </dgm:pt>
    <dgm:pt modelId="{587F129B-D841-4BF1-9AE6-5AB65D0E6979}" type="sibTrans" cxnId="{F4DCB949-042C-4BEA-B127-0135D2AB0848}">
      <dgm:prSet/>
      <dgm:spPr/>
      <dgm:t>
        <a:bodyPr/>
        <a:lstStyle/>
        <a:p>
          <a:endParaRPr lang="en-US"/>
        </a:p>
      </dgm:t>
    </dgm:pt>
    <dgm:pt modelId="{556B2534-7194-42B8-A0EE-2455D1974181}">
      <dgm:prSet phldrT="[Text]"/>
      <dgm:spPr/>
      <dgm:t>
        <a:bodyPr/>
        <a:lstStyle/>
        <a:p>
          <a:r>
            <a:rPr lang="en-US" dirty="0"/>
            <a:t>Staff Home</a:t>
          </a:r>
        </a:p>
      </dgm:t>
    </dgm:pt>
    <dgm:pt modelId="{4226E770-D500-463B-BDF1-3FE18A4938C9}" type="parTrans" cxnId="{3B8FA81A-DF85-4C05-AC4D-A4BD3CA2FB7A}">
      <dgm:prSet/>
      <dgm:spPr/>
      <dgm:t>
        <a:bodyPr/>
        <a:lstStyle/>
        <a:p>
          <a:endParaRPr lang="en-US"/>
        </a:p>
      </dgm:t>
    </dgm:pt>
    <dgm:pt modelId="{C4A28D3D-76E7-4EBE-B90D-1FDD0B0A9F06}" type="sibTrans" cxnId="{3B8FA81A-DF85-4C05-AC4D-A4BD3CA2FB7A}">
      <dgm:prSet/>
      <dgm:spPr/>
      <dgm:t>
        <a:bodyPr/>
        <a:lstStyle/>
        <a:p>
          <a:endParaRPr lang="en-US"/>
        </a:p>
      </dgm:t>
    </dgm:pt>
    <dgm:pt modelId="{8B51ACD4-B290-42F6-8DAF-4D5069C96B82}">
      <dgm:prSet phldrT="[Text]"/>
      <dgm:spPr/>
      <dgm:t>
        <a:bodyPr/>
        <a:lstStyle/>
        <a:p>
          <a:r>
            <a:rPr lang="en-US" dirty="0"/>
            <a:t>Mobile</a:t>
          </a:r>
        </a:p>
      </dgm:t>
    </dgm:pt>
    <dgm:pt modelId="{11775118-A769-4764-AB43-8BB0820FA007}" type="parTrans" cxnId="{879AEC95-EA65-45EC-A975-2192F7737F61}">
      <dgm:prSet/>
      <dgm:spPr/>
      <dgm:t>
        <a:bodyPr/>
        <a:lstStyle/>
        <a:p>
          <a:endParaRPr lang="en-US"/>
        </a:p>
      </dgm:t>
    </dgm:pt>
    <dgm:pt modelId="{8E27C5F1-3D84-4B9D-B2D0-07724F28744B}" type="sibTrans" cxnId="{879AEC95-EA65-45EC-A975-2192F7737F61}">
      <dgm:prSet/>
      <dgm:spPr/>
      <dgm:t>
        <a:bodyPr/>
        <a:lstStyle/>
        <a:p>
          <a:endParaRPr lang="en-US"/>
        </a:p>
      </dgm:t>
    </dgm:pt>
    <dgm:pt modelId="{9990595A-25A9-4BB8-A4F9-0E251988E4A1}">
      <dgm:prSet phldrT="[Text]"/>
      <dgm:spPr/>
      <dgm:t>
        <a:bodyPr/>
        <a:lstStyle/>
        <a:p>
          <a:r>
            <a:rPr lang="en-US" dirty="0"/>
            <a:t>Attacker Location</a:t>
          </a:r>
        </a:p>
      </dgm:t>
    </dgm:pt>
    <dgm:pt modelId="{B0E89CA5-73A6-4719-B6C1-817FB66E7E96}" type="parTrans" cxnId="{A218F78C-D2FF-43DD-BCB6-4F4E55508CA9}">
      <dgm:prSet/>
      <dgm:spPr/>
      <dgm:t>
        <a:bodyPr/>
        <a:lstStyle/>
        <a:p>
          <a:endParaRPr lang="en-US"/>
        </a:p>
      </dgm:t>
    </dgm:pt>
    <dgm:pt modelId="{2657DC7E-4CB0-44CB-9B3D-C39B63EEC46A}" type="sibTrans" cxnId="{A218F78C-D2FF-43DD-BCB6-4F4E55508CA9}">
      <dgm:prSet/>
      <dgm:spPr/>
      <dgm:t>
        <a:bodyPr/>
        <a:lstStyle/>
        <a:p>
          <a:endParaRPr lang="en-US"/>
        </a:p>
      </dgm:t>
    </dgm:pt>
    <dgm:pt modelId="{2B5FC8EB-A39F-4909-BFE4-7F83CF0AD1DD}">
      <dgm:prSet phldrT="[Text]"/>
      <dgm:spPr/>
      <dgm:t>
        <a:bodyPr/>
        <a:lstStyle/>
        <a:p>
          <a:r>
            <a:rPr lang="en-US" dirty="0"/>
            <a:t>Staff Involved</a:t>
          </a:r>
        </a:p>
      </dgm:t>
    </dgm:pt>
    <dgm:pt modelId="{D887C017-30F7-4B88-9805-A72B2E820DB4}" type="parTrans" cxnId="{C7047808-BF85-409D-8B37-3904993A89C2}">
      <dgm:prSet/>
      <dgm:spPr/>
      <dgm:t>
        <a:bodyPr/>
        <a:lstStyle/>
        <a:p>
          <a:endParaRPr lang="en-GB"/>
        </a:p>
      </dgm:t>
    </dgm:pt>
    <dgm:pt modelId="{C85BD31F-458E-46D7-A3C1-5243F573FCCE}" type="sibTrans" cxnId="{C7047808-BF85-409D-8B37-3904993A89C2}">
      <dgm:prSet/>
      <dgm:spPr/>
      <dgm:t>
        <a:bodyPr/>
        <a:lstStyle/>
        <a:p>
          <a:endParaRPr lang="en-GB"/>
        </a:p>
      </dgm:t>
    </dgm:pt>
    <dgm:pt modelId="{9D5B7491-BE1C-409C-B2C6-51080D57EB2A}">
      <dgm:prSet phldrT="[Text]"/>
      <dgm:spPr/>
      <dgm:t>
        <a:bodyPr/>
        <a:lstStyle/>
        <a:p>
          <a:r>
            <a:rPr lang="en-US" dirty="0"/>
            <a:t>3</a:t>
          </a:r>
          <a:r>
            <a:rPr lang="en-US" baseline="30000" dirty="0"/>
            <a:t>rd</a:t>
          </a:r>
          <a:r>
            <a:rPr lang="en-US" dirty="0"/>
            <a:t> Parties Involved</a:t>
          </a:r>
        </a:p>
      </dgm:t>
    </dgm:pt>
    <dgm:pt modelId="{27BC4C47-0095-4926-89A2-70B0A8D21F04}" type="parTrans" cxnId="{3858083D-10D1-467D-A34B-9015B15BA0D0}">
      <dgm:prSet/>
      <dgm:spPr/>
      <dgm:t>
        <a:bodyPr/>
        <a:lstStyle/>
        <a:p>
          <a:endParaRPr lang="en-GB"/>
        </a:p>
      </dgm:t>
    </dgm:pt>
    <dgm:pt modelId="{11300073-C9B7-4C36-9D41-CCEB5A8B9045}" type="sibTrans" cxnId="{3858083D-10D1-467D-A34B-9015B15BA0D0}">
      <dgm:prSet/>
      <dgm:spPr/>
      <dgm:t>
        <a:bodyPr/>
        <a:lstStyle/>
        <a:p>
          <a:endParaRPr lang="en-GB"/>
        </a:p>
      </dgm:t>
    </dgm:pt>
    <dgm:pt modelId="{DF2E2510-10DE-4915-BEB4-0B4F68C51D8B}">
      <dgm:prSet phldrT="[Text]"/>
      <dgm:spPr/>
      <dgm:t>
        <a:bodyPr/>
        <a:lstStyle/>
        <a:p>
          <a:r>
            <a:rPr lang="en-US" dirty="0"/>
            <a:t>Was Responsible</a:t>
          </a:r>
        </a:p>
      </dgm:t>
    </dgm:pt>
    <dgm:pt modelId="{E6AA356A-419F-4A20-A823-0F74284F2689}" type="parTrans" cxnId="{C4117BE5-2C5F-4D89-9A83-0A6C3CD1BD3B}">
      <dgm:prSet/>
      <dgm:spPr/>
      <dgm:t>
        <a:bodyPr/>
        <a:lstStyle/>
        <a:p>
          <a:endParaRPr lang="en-GB"/>
        </a:p>
      </dgm:t>
    </dgm:pt>
    <dgm:pt modelId="{34982804-D7C9-4D1C-818A-1B572A348F04}" type="sibTrans" cxnId="{C4117BE5-2C5F-4D89-9A83-0A6C3CD1BD3B}">
      <dgm:prSet/>
      <dgm:spPr/>
      <dgm:t>
        <a:bodyPr/>
        <a:lstStyle/>
        <a:p>
          <a:endParaRPr lang="en-GB"/>
        </a:p>
      </dgm:t>
    </dgm:pt>
    <dgm:pt modelId="{E93B28BB-2C3F-419D-BEE0-DE8B9E3D1B2B}">
      <dgm:prSet phldrT="[Text]"/>
      <dgm:spPr/>
      <dgm:t>
        <a:bodyPr/>
        <a:lstStyle/>
        <a:p>
          <a:r>
            <a:rPr lang="en-US" dirty="0"/>
            <a:t>Attacker type</a:t>
          </a:r>
        </a:p>
      </dgm:t>
    </dgm:pt>
    <dgm:pt modelId="{52C44214-875E-462B-8814-8B3EB21BC14C}" type="parTrans" cxnId="{6D36BB43-404A-468A-AAF3-8179D3D84D0F}">
      <dgm:prSet/>
      <dgm:spPr/>
      <dgm:t>
        <a:bodyPr/>
        <a:lstStyle/>
        <a:p>
          <a:endParaRPr lang="en-GB"/>
        </a:p>
      </dgm:t>
    </dgm:pt>
    <dgm:pt modelId="{A7CD5132-04CB-4854-AD04-6099A6DBC1FE}" type="sibTrans" cxnId="{6D36BB43-404A-468A-AAF3-8179D3D84D0F}">
      <dgm:prSet/>
      <dgm:spPr/>
      <dgm:t>
        <a:bodyPr/>
        <a:lstStyle/>
        <a:p>
          <a:endParaRPr lang="en-GB"/>
        </a:p>
      </dgm:t>
    </dgm:pt>
    <dgm:pt modelId="{0D20FEEF-DC4B-4FEA-9341-83143F3D190D}">
      <dgm:prSet phldrT="[Text]"/>
      <dgm:spPr/>
      <dgm:t>
        <a:bodyPr/>
        <a:lstStyle/>
        <a:p>
          <a:r>
            <a:rPr lang="en-US" dirty="0"/>
            <a:t>Location/Identity</a:t>
          </a:r>
        </a:p>
      </dgm:t>
    </dgm:pt>
    <dgm:pt modelId="{0C2B655A-020D-42D7-8C91-880B8B6957B0}" type="parTrans" cxnId="{839E1491-40E2-49A0-B9DF-83062815D954}">
      <dgm:prSet/>
      <dgm:spPr/>
      <dgm:t>
        <a:bodyPr/>
        <a:lstStyle/>
        <a:p>
          <a:endParaRPr lang="en-GB"/>
        </a:p>
      </dgm:t>
    </dgm:pt>
    <dgm:pt modelId="{28766EF7-8DE5-4A37-9369-464492CE75B4}" type="sibTrans" cxnId="{839E1491-40E2-49A0-B9DF-83062815D954}">
      <dgm:prSet/>
      <dgm:spPr/>
      <dgm:t>
        <a:bodyPr/>
        <a:lstStyle/>
        <a:p>
          <a:endParaRPr lang="en-GB"/>
        </a:p>
      </dgm:t>
    </dgm:pt>
    <dgm:pt modelId="{34C538E0-3B4F-4767-90A9-59B29E6224ED}">
      <dgm:prSet phldrT="[Text]"/>
      <dgm:spPr/>
      <dgm:t>
        <a:bodyPr/>
        <a:lstStyle/>
        <a:p>
          <a:r>
            <a:rPr lang="en-US"/>
            <a:t>Incident </a:t>
          </a:r>
          <a:r>
            <a:rPr lang="en-US" dirty="0"/>
            <a:t>Type</a:t>
          </a:r>
        </a:p>
      </dgm:t>
    </dgm:pt>
    <dgm:pt modelId="{A69C01D9-DE9B-481D-9E03-83BC9E7962D3}" type="parTrans" cxnId="{DFD611F4-929A-49B3-9347-0E664D4601E1}">
      <dgm:prSet/>
      <dgm:spPr/>
      <dgm:t>
        <a:bodyPr/>
        <a:lstStyle/>
        <a:p>
          <a:endParaRPr lang="en-GB"/>
        </a:p>
      </dgm:t>
    </dgm:pt>
    <dgm:pt modelId="{6FF84963-DFEE-46C1-92D3-060EA1ADF0A4}" type="sibTrans" cxnId="{DFD611F4-929A-49B3-9347-0E664D4601E1}">
      <dgm:prSet/>
      <dgm:spPr/>
      <dgm:t>
        <a:bodyPr/>
        <a:lstStyle/>
        <a:p>
          <a:endParaRPr lang="en-GB"/>
        </a:p>
      </dgm:t>
    </dgm:pt>
    <dgm:pt modelId="{A368D2B6-79E5-44D7-822D-D92B05D26BE1}">
      <dgm:prSet phldrT="[Text]"/>
      <dgm:spPr/>
      <dgm:t>
        <a:bodyPr/>
        <a:lstStyle/>
        <a:p>
          <a:r>
            <a:rPr lang="en-US" dirty="0"/>
            <a:t>Affected Systems Location</a:t>
          </a:r>
        </a:p>
      </dgm:t>
    </dgm:pt>
    <dgm:pt modelId="{C151531C-CF7B-4CBE-A2C4-279ABF815CFB}" type="parTrans" cxnId="{9242D62A-2264-43D9-BF5C-64DB259D9525}">
      <dgm:prSet/>
      <dgm:spPr/>
      <dgm:t>
        <a:bodyPr/>
        <a:lstStyle/>
        <a:p>
          <a:endParaRPr lang="en-GB"/>
        </a:p>
      </dgm:t>
    </dgm:pt>
    <dgm:pt modelId="{223E1878-B160-4B9C-94C6-84206A66B88F}" type="sibTrans" cxnId="{9242D62A-2264-43D9-BF5C-64DB259D9525}">
      <dgm:prSet/>
      <dgm:spPr/>
      <dgm:t>
        <a:bodyPr/>
        <a:lstStyle/>
        <a:p>
          <a:endParaRPr lang="en-GB"/>
        </a:p>
      </dgm:t>
    </dgm:pt>
    <dgm:pt modelId="{9B89678C-277F-409D-8CAB-BB49B63ADC1D}">
      <dgm:prSet phldrT="[Text]"/>
      <dgm:spPr/>
      <dgm:t>
        <a:bodyPr/>
        <a:lstStyle/>
        <a:p>
          <a:r>
            <a:rPr lang="en-US" dirty="0"/>
            <a:t>Data Went</a:t>
          </a:r>
        </a:p>
      </dgm:t>
    </dgm:pt>
    <dgm:pt modelId="{35EDF967-46AC-4718-84FC-C8B15F39A995}" type="parTrans" cxnId="{8E2C14BE-AB0E-473A-8FA0-8DB8B3EBB2A2}">
      <dgm:prSet/>
      <dgm:spPr/>
      <dgm:t>
        <a:bodyPr/>
        <a:lstStyle/>
        <a:p>
          <a:endParaRPr lang="en-GB"/>
        </a:p>
      </dgm:t>
    </dgm:pt>
    <dgm:pt modelId="{8F0D33D0-C4E2-47F3-ABA8-8F345884BDBB}" type="sibTrans" cxnId="{8E2C14BE-AB0E-473A-8FA0-8DB8B3EBB2A2}">
      <dgm:prSet/>
      <dgm:spPr/>
      <dgm:t>
        <a:bodyPr/>
        <a:lstStyle/>
        <a:p>
          <a:endParaRPr lang="en-GB"/>
        </a:p>
      </dgm:t>
    </dgm:pt>
    <dgm:pt modelId="{1554CD61-661E-4FCE-B969-6DE58FFC3F1E}">
      <dgm:prSet phldrT="[Text]"/>
      <dgm:spPr/>
      <dgm:t>
        <a:bodyPr/>
        <a:lstStyle/>
        <a:p>
          <a:r>
            <a:rPr lang="en-US" dirty="0"/>
            <a:t>Was it Stopped</a:t>
          </a:r>
        </a:p>
      </dgm:t>
    </dgm:pt>
    <dgm:pt modelId="{AC441D12-ACED-45C7-9465-428EE2059988}" type="parTrans" cxnId="{7EEB1E69-10C5-4BB6-9E92-3A5305074458}">
      <dgm:prSet/>
      <dgm:spPr/>
      <dgm:t>
        <a:bodyPr/>
        <a:lstStyle/>
        <a:p>
          <a:endParaRPr lang="en-GB"/>
        </a:p>
      </dgm:t>
    </dgm:pt>
    <dgm:pt modelId="{1BFD4E38-0ED3-47AF-8EE4-00F3D049641E}" type="sibTrans" cxnId="{7EEB1E69-10C5-4BB6-9E92-3A5305074458}">
      <dgm:prSet/>
      <dgm:spPr/>
      <dgm:t>
        <a:bodyPr/>
        <a:lstStyle/>
        <a:p>
          <a:endParaRPr lang="en-GB"/>
        </a:p>
      </dgm:t>
    </dgm:pt>
    <dgm:pt modelId="{14332A75-98B2-40DD-9478-EF41CF3838FC}" type="pres">
      <dgm:prSet presAssocID="{00F4816C-F0FA-46E3-A0A0-2CE7BED37432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</dgm:pt>
    <dgm:pt modelId="{CB39FA77-3048-48DB-BF8C-D27A5BC7B317}" type="pres">
      <dgm:prSet presAssocID="{928A6F57-9A8B-436C-9B2C-0C9BEC8741CD}" presName="ChildAccent6" presStyleCnt="0"/>
      <dgm:spPr/>
    </dgm:pt>
    <dgm:pt modelId="{84A9A0A3-915B-4710-A992-34020CE4BA0E}" type="pres">
      <dgm:prSet presAssocID="{928A6F57-9A8B-436C-9B2C-0C9BEC8741CD}" presName="ChildAccent" presStyleLbl="alignImgPlace1" presStyleIdx="0" presStyleCnt="6"/>
      <dgm:spPr/>
    </dgm:pt>
    <dgm:pt modelId="{F95C4ACC-2E13-4ED1-8D93-C3216B0C1D42}" type="pres">
      <dgm:prSet presAssocID="{928A6F57-9A8B-436C-9B2C-0C9BEC8741CD}" presName="Child6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21AD27D-5902-4DBC-8A2B-8DA1E9E75A9E}" type="pres">
      <dgm:prSet presAssocID="{928A6F57-9A8B-436C-9B2C-0C9BEC8741CD}" presName="Parent6" presStyleLbl="node1" presStyleIdx="0" presStyleCnt="6">
        <dgm:presLayoutVars>
          <dgm:chMax val="2"/>
          <dgm:chPref val="1"/>
          <dgm:bulletEnabled val="1"/>
        </dgm:presLayoutVars>
      </dgm:prSet>
      <dgm:spPr/>
    </dgm:pt>
    <dgm:pt modelId="{D18EF8BF-FB7D-4D09-87B3-100A643EF2FD}" type="pres">
      <dgm:prSet presAssocID="{97CA68C3-23F0-4315-89D6-5129668DB6D2}" presName="ChildAccent5" presStyleCnt="0"/>
      <dgm:spPr/>
    </dgm:pt>
    <dgm:pt modelId="{A3583351-D9B0-468B-9F01-D20EDEE88D65}" type="pres">
      <dgm:prSet presAssocID="{97CA68C3-23F0-4315-89D6-5129668DB6D2}" presName="ChildAccent" presStyleLbl="alignImgPlace1" presStyleIdx="1" presStyleCnt="6"/>
      <dgm:spPr/>
    </dgm:pt>
    <dgm:pt modelId="{B491C89E-7EEE-44FF-B300-0C2602ADD87D}" type="pres">
      <dgm:prSet presAssocID="{97CA68C3-23F0-4315-89D6-5129668DB6D2}" presName="Child5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92921C1-31A1-4948-98F6-198881D421B6}" type="pres">
      <dgm:prSet presAssocID="{97CA68C3-23F0-4315-89D6-5129668DB6D2}" presName="Parent5" presStyleLbl="node1" presStyleIdx="1" presStyleCnt="6">
        <dgm:presLayoutVars>
          <dgm:chMax val="2"/>
          <dgm:chPref val="1"/>
          <dgm:bulletEnabled val="1"/>
        </dgm:presLayoutVars>
      </dgm:prSet>
      <dgm:spPr/>
    </dgm:pt>
    <dgm:pt modelId="{400882A2-33C5-4EFD-8382-1C4A22ACD3AB}" type="pres">
      <dgm:prSet presAssocID="{F5A0FC1A-5701-485B-BDB1-F787BF71F524}" presName="ChildAccent4" presStyleCnt="0"/>
      <dgm:spPr/>
    </dgm:pt>
    <dgm:pt modelId="{5E556B7A-A983-4AF7-A4BB-BB1AEE5BF0A2}" type="pres">
      <dgm:prSet presAssocID="{F5A0FC1A-5701-485B-BDB1-F787BF71F524}" presName="ChildAccent" presStyleLbl="alignImgPlace1" presStyleIdx="2" presStyleCnt="6"/>
      <dgm:spPr/>
    </dgm:pt>
    <dgm:pt modelId="{EF3DF0DB-0F7C-4800-B0F2-94C6713161FB}" type="pres">
      <dgm:prSet presAssocID="{F5A0FC1A-5701-485B-BDB1-F787BF71F524}" presName="Child4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2F60517-7C4A-4816-9970-E8A2A3E736B0}" type="pres">
      <dgm:prSet presAssocID="{F5A0FC1A-5701-485B-BDB1-F787BF71F524}" presName="Parent4" presStyleLbl="node1" presStyleIdx="2" presStyleCnt="6">
        <dgm:presLayoutVars>
          <dgm:chMax val="2"/>
          <dgm:chPref val="1"/>
          <dgm:bulletEnabled val="1"/>
        </dgm:presLayoutVars>
      </dgm:prSet>
      <dgm:spPr/>
    </dgm:pt>
    <dgm:pt modelId="{EDBCA8C7-FA02-4088-A0D2-AF9ED6629D5A}" type="pres">
      <dgm:prSet presAssocID="{6A2C5CFC-6EF6-476B-BD47-0C4A2131FEA4}" presName="ChildAccent3" presStyleCnt="0"/>
      <dgm:spPr/>
    </dgm:pt>
    <dgm:pt modelId="{9397A6F0-7758-4333-B9B4-AE5F761E5D1E}" type="pres">
      <dgm:prSet presAssocID="{6A2C5CFC-6EF6-476B-BD47-0C4A2131FEA4}" presName="ChildAccent" presStyleLbl="alignImgPlace1" presStyleIdx="3" presStyleCnt="6"/>
      <dgm:spPr/>
    </dgm:pt>
    <dgm:pt modelId="{9A1332A5-99D2-4BFB-B1D1-0E014290CA5F}" type="pres">
      <dgm:prSet presAssocID="{6A2C5CFC-6EF6-476B-BD47-0C4A2131FEA4}" presName="Child3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EE019A8-4546-4507-A85A-39E25BE2B8CD}" type="pres">
      <dgm:prSet presAssocID="{6A2C5CFC-6EF6-476B-BD47-0C4A2131FEA4}" presName="Parent3" presStyleLbl="node1" presStyleIdx="3" presStyleCnt="6">
        <dgm:presLayoutVars>
          <dgm:chMax val="2"/>
          <dgm:chPref val="1"/>
          <dgm:bulletEnabled val="1"/>
        </dgm:presLayoutVars>
      </dgm:prSet>
      <dgm:spPr/>
    </dgm:pt>
    <dgm:pt modelId="{B7E72128-8779-4B54-8497-5EB194852BDE}" type="pres">
      <dgm:prSet presAssocID="{DFF2183E-382F-4AA3-B2C4-95AC552A94E9}" presName="ChildAccent2" presStyleCnt="0"/>
      <dgm:spPr/>
    </dgm:pt>
    <dgm:pt modelId="{E08E23E0-A5CD-4AD4-BDC7-A837680921E6}" type="pres">
      <dgm:prSet presAssocID="{DFF2183E-382F-4AA3-B2C4-95AC552A94E9}" presName="ChildAccent" presStyleLbl="alignImgPlace1" presStyleIdx="4" presStyleCnt="6"/>
      <dgm:spPr/>
    </dgm:pt>
    <dgm:pt modelId="{D90EB774-FF5B-4F95-BD33-22F27CAEC313}" type="pres">
      <dgm:prSet presAssocID="{DFF2183E-382F-4AA3-B2C4-95AC552A94E9}" presName="Child2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1164BFD-48B8-4053-AE31-E98C9879CA57}" type="pres">
      <dgm:prSet presAssocID="{DFF2183E-382F-4AA3-B2C4-95AC552A94E9}" presName="Parent2" presStyleLbl="node1" presStyleIdx="4" presStyleCnt="6">
        <dgm:presLayoutVars>
          <dgm:chMax val="2"/>
          <dgm:chPref val="1"/>
          <dgm:bulletEnabled val="1"/>
        </dgm:presLayoutVars>
      </dgm:prSet>
      <dgm:spPr/>
    </dgm:pt>
    <dgm:pt modelId="{8CCCCDED-BD79-447C-AFAD-37B6EB9BEBE0}" type="pres">
      <dgm:prSet presAssocID="{D0ACFD69-25BA-4CDB-BD60-BEF0003020E4}" presName="ChildAccent1" presStyleCnt="0"/>
      <dgm:spPr/>
    </dgm:pt>
    <dgm:pt modelId="{09713EE4-46BB-4686-9594-4B3E5676B37D}" type="pres">
      <dgm:prSet presAssocID="{D0ACFD69-25BA-4CDB-BD60-BEF0003020E4}" presName="ChildAccent" presStyleLbl="alignImgPlace1" presStyleIdx="5" presStyleCnt="6"/>
      <dgm:spPr/>
    </dgm:pt>
    <dgm:pt modelId="{F5DA1339-952B-4C3B-849B-D4BE04C1F5BE}" type="pres">
      <dgm:prSet presAssocID="{D0ACFD69-25BA-4CDB-BD60-BEF0003020E4}" presName="Child1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AE579F9-5034-47C5-A09C-BA99DA3785F2}" type="pres">
      <dgm:prSet presAssocID="{D0ACFD69-25BA-4CDB-BD60-BEF0003020E4}" presName="Parent1" presStyleLbl="node1" presStyleIdx="5" presStyleCnt="6">
        <dgm:presLayoutVars>
          <dgm:chMax val="2"/>
          <dgm:chPref val="1"/>
          <dgm:bulletEnabled val="1"/>
        </dgm:presLayoutVars>
      </dgm:prSet>
      <dgm:spPr/>
    </dgm:pt>
  </dgm:ptLst>
  <dgm:cxnLst>
    <dgm:cxn modelId="{6BAD6D06-C1D3-40F5-B35B-D5D979827517}" type="presOf" srcId="{556B2534-7194-42B8-A0EE-2455D1974181}" destId="{9A1332A5-99D2-4BFB-B1D1-0E014290CA5F}" srcOrd="1" destOrd="4" presId="urn:microsoft.com/office/officeart/2011/layout/InterconnectedBlockProcess"/>
    <dgm:cxn modelId="{531A0B07-9EB6-4F69-861A-C9231AA96433}" type="presOf" srcId="{9990595A-25A9-4BB8-A4F9-0E251988E4A1}" destId="{9A1332A5-99D2-4BFB-B1D1-0E014290CA5F}" srcOrd="1" destOrd="6" presId="urn:microsoft.com/office/officeart/2011/layout/InterconnectedBlockProcess"/>
    <dgm:cxn modelId="{C7047808-BF85-409D-8B37-3904993A89C2}" srcId="{567A65C5-8B4D-40B6-B142-D586754B7906}" destId="{2B5FC8EB-A39F-4909-BFE4-7F83CF0AD1DD}" srcOrd="0" destOrd="0" parTransId="{D887C017-30F7-4B88-9805-A72B2E820DB4}" sibTransId="{C85BD31F-458E-46D7-A3C1-5243F573FCCE}"/>
    <dgm:cxn modelId="{5A1DE90B-32DF-4F78-AEE3-C26F42D50CBB}" srcId="{97CA68C3-23F0-4315-89D6-5129668DB6D2}" destId="{4CBA51C2-365C-4194-8974-00806D3F8D37}" srcOrd="1" destOrd="0" parTransId="{7FBC594F-350B-4480-88FD-698412E102BA}" sibTransId="{97AB1E08-E403-41A2-9DE1-05180493BE2E}"/>
    <dgm:cxn modelId="{076FF40C-057A-40BA-B55C-347470D62C27}" type="presOf" srcId="{E9B4F5B3-29AB-4E61-B786-7442979F7E98}" destId="{9397A6F0-7758-4333-B9B4-AE5F761E5D1E}" srcOrd="0" destOrd="0" presId="urn:microsoft.com/office/officeart/2011/layout/InterconnectedBlockProcess"/>
    <dgm:cxn modelId="{4CDEA10F-D7CD-411A-A909-8C07917CD65C}" type="presOf" srcId="{1554CD61-661E-4FCE-B969-6DE58FFC3F1E}" destId="{F95C4ACC-2E13-4ED1-8D93-C3216B0C1D42}" srcOrd="1" destOrd="2" presId="urn:microsoft.com/office/officeart/2011/layout/InterconnectedBlockProcess"/>
    <dgm:cxn modelId="{0F158810-D461-4F13-9884-72D8490AE470}" type="presOf" srcId="{567A65C5-8B4D-40B6-B142-D586754B7906}" destId="{D90EB774-FF5B-4F95-BD33-22F27CAEC313}" srcOrd="1" destOrd="0" presId="urn:microsoft.com/office/officeart/2011/layout/InterconnectedBlockProcess"/>
    <dgm:cxn modelId="{FD3FF415-DCD6-4858-97FF-6C78B1B87030}" type="presOf" srcId="{54CA6ADD-2082-4260-9780-0351BD5FF072}" destId="{84A9A0A3-915B-4710-A992-34020CE4BA0E}" srcOrd="0" destOrd="0" presId="urn:microsoft.com/office/officeart/2011/layout/InterconnectedBlockProcess"/>
    <dgm:cxn modelId="{3B8FA81A-DF85-4C05-AC4D-A4BD3CA2FB7A}" srcId="{A368D2B6-79E5-44D7-822D-D92B05D26BE1}" destId="{556B2534-7194-42B8-A0EE-2455D1974181}" srcOrd="2" destOrd="0" parTransId="{4226E770-D500-463B-BDF1-3FE18A4938C9}" sibTransId="{C4A28D3D-76E7-4EBE-B90D-1FDD0B0A9F06}"/>
    <dgm:cxn modelId="{BFF8001C-B5AB-45EF-95CB-FEDCCBE73E77}" srcId="{DFF2183E-382F-4AA3-B2C4-95AC552A94E9}" destId="{567A65C5-8B4D-40B6-B142-D586754B7906}" srcOrd="0" destOrd="0" parTransId="{D73BE8FA-30AB-4202-8E5D-0BC96A92593B}" sibTransId="{15054475-ABA4-4585-A13F-5B83D6C4C579}"/>
    <dgm:cxn modelId="{4761441F-3B5C-4E21-82F3-4CCF988E3B1F}" type="presOf" srcId="{34C538E0-3B4F-4767-90A9-59B29E6224ED}" destId="{F5DA1339-952B-4C3B-849B-D4BE04C1F5BE}" srcOrd="1" destOrd="1" presId="urn:microsoft.com/office/officeart/2011/layout/InterconnectedBlockProcess"/>
    <dgm:cxn modelId="{78D10A22-A9A3-4998-A8CA-EA8CF6C1A73E}" type="presOf" srcId="{A368D2B6-79E5-44D7-822D-D92B05D26BE1}" destId="{9A1332A5-99D2-4BFB-B1D1-0E014290CA5F}" srcOrd="1" destOrd="1" presId="urn:microsoft.com/office/officeart/2011/layout/InterconnectedBlockProcess"/>
    <dgm:cxn modelId="{5C6FAF23-0E29-4116-8682-F5F56234ACD3}" type="presOf" srcId="{5BC25A84-91DD-435E-B895-A53424F8C229}" destId="{EF3DF0DB-0F7C-4800-B0F2-94C6713161FB}" srcOrd="1" destOrd="1" presId="urn:microsoft.com/office/officeart/2011/layout/InterconnectedBlockProcess"/>
    <dgm:cxn modelId="{FC2E3124-8D8F-471D-87AA-FFC14CC80862}" srcId="{00F4816C-F0FA-46E3-A0A0-2CE7BED37432}" destId="{DFF2183E-382F-4AA3-B2C4-95AC552A94E9}" srcOrd="1" destOrd="0" parTransId="{940599AB-95D3-487D-8CD5-31468BCBC878}" sibTransId="{70EACD74-FA3D-4187-94C4-E83D2E2C8105}"/>
    <dgm:cxn modelId="{199C4E27-4298-43F2-9340-7CBA3DCECFC2}" type="presOf" srcId="{2B5FC8EB-A39F-4909-BFE4-7F83CF0AD1DD}" destId="{E08E23E0-A5CD-4AD4-BDC7-A837680921E6}" srcOrd="0" destOrd="1" presId="urn:microsoft.com/office/officeart/2011/layout/InterconnectedBlockProcess"/>
    <dgm:cxn modelId="{32B55B27-BFCC-4E00-A772-DF9B106ECC1C}" srcId="{D0ACFD69-25BA-4CDB-BD60-BEF0003020E4}" destId="{D8AFA9F0-82F7-4F83-870E-1B58CCA956FE}" srcOrd="0" destOrd="0" parTransId="{A75A4BB1-691A-4A53-B437-CD321C3AC388}" sibTransId="{D6BD6F49-3ED8-4075-AC40-1604A454BF3F}"/>
    <dgm:cxn modelId="{8C995B28-9D20-4126-A7C7-6F58F3235640}" srcId="{C1D5F0A5-7FFF-4A9B-9385-6144AB5615EC}" destId="{A46C3CBF-CF9F-4036-A404-B6314A483E08}" srcOrd="0" destOrd="0" parTransId="{55F9E4FB-10E0-46D5-BCC3-D61B11909DE8}" sibTransId="{A4B432EC-5A60-446F-82EA-F4B8E30B74A6}"/>
    <dgm:cxn modelId="{959E5E29-B42F-4A6D-A989-9296129A86B0}" type="presOf" srcId="{D0ACFD69-25BA-4CDB-BD60-BEF0003020E4}" destId="{5AE579F9-5034-47C5-A09C-BA99DA3785F2}" srcOrd="0" destOrd="0" presId="urn:microsoft.com/office/officeart/2011/layout/InterconnectedBlockProcess"/>
    <dgm:cxn modelId="{C549CC29-A457-4F83-8B23-6207BC0D430E}" type="presOf" srcId="{A4F34B8B-438B-4E28-B0EF-711D04E0CB11}" destId="{B491C89E-7EEE-44FF-B300-0C2602ADD87D}" srcOrd="1" destOrd="0" presId="urn:microsoft.com/office/officeart/2011/layout/InterconnectedBlockProcess"/>
    <dgm:cxn modelId="{9242D62A-2264-43D9-BF5C-64DB259D9525}" srcId="{6A2C5CFC-6EF6-476B-BD47-0C4A2131FEA4}" destId="{A368D2B6-79E5-44D7-822D-D92B05D26BE1}" srcOrd="1" destOrd="0" parTransId="{C151531C-CF7B-4CBE-A2C4-279ABF815CFB}" sibTransId="{223E1878-B160-4B9C-94C6-84206A66B88F}"/>
    <dgm:cxn modelId="{A8D5602D-59BB-4953-BE27-09F2E6238DFA}" type="presOf" srcId="{9990595A-25A9-4BB8-A4F9-0E251988E4A1}" destId="{9397A6F0-7758-4333-B9B4-AE5F761E5D1E}" srcOrd="0" destOrd="6" presId="urn:microsoft.com/office/officeart/2011/layout/InterconnectedBlockProcess"/>
    <dgm:cxn modelId="{E3C75E32-C4EC-441B-BF27-B71475D74F2C}" srcId="{97CA68C3-23F0-4315-89D6-5129668DB6D2}" destId="{E43DF91D-EBD3-4FF7-842C-D7F44B827C1B}" srcOrd="2" destOrd="0" parTransId="{DB194E71-96DD-480F-A7BD-8EFF42B32011}" sibTransId="{F86F938C-1E12-4198-9AE5-D34CC5E6530F}"/>
    <dgm:cxn modelId="{1241A337-F4AA-444E-A745-5D3502CA1D4E}" type="presOf" srcId="{556B2534-7194-42B8-A0EE-2455D1974181}" destId="{9397A6F0-7758-4333-B9B4-AE5F761E5D1E}" srcOrd="0" destOrd="4" presId="urn:microsoft.com/office/officeart/2011/layout/InterconnectedBlockProcess"/>
    <dgm:cxn modelId="{3858083D-10D1-467D-A34B-9015B15BA0D0}" srcId="{567A65C5-8B4D-40B6-B142-D586754B7906}" destId="{9D5B7491-BE1C-409C-B2C6-51080D57EB2A}" srcOrd="1" destOrd="0" parTransId="{27BC4C47-0095-4926-89A2-70B0A8D21F04}" sibTransId="{11300073-C9B7-4C36-9D41-CCEB5A8B9045}"/>
    <dgm:cxn modelId="{1B57F43F-8083-4F57-967A-48201F92DF4A}" type="presOf" srcId="{928A6F57-9A8B-436C-9B2C-0C9BEC8741CD}" destId="{321AD27D-5902-4DBC-8A2B-8DA1E9E75A9E}" srcOrd="0" destOrd="0" presId="urn:microsoft.com/office/officeart/2011/layout/InterconnectedBlockProcess"/>
    <dgm:cxn modelId="{B2F04241-6E98-47A6-8DD1-B2D39598F222}" srcId="{00F4816C-F0FA-46E3-A0A0-2CE7BED37432}" destId="{928A6F57-9A8B-436C-9B2C-0C9BEC8741CD}" srcOrd="5" destOrd="0" parTransId="{56026215-613B-4537-81AF-5CA393104715}" sibTransId="{0855C4C3-F6AE-4A4F-AD00-273CA10E4681}"/>
    <dgm:cxn modelId="{2B85D542-A2D2-4060-A27A-15E921C07DB2}" type="presOf" srcId="{9B89678C-277F-409D-8CAB-BB49B63ADC1D}" destId="{9397A6F0-7758-4333-B9B4-AE5F761E5D1E}" srcOrd="0" destOrd="7" presId="urn:microsoft.com/office/officeart/2011/layout/InterconnectedBlockProcess"/>
    <dgm:cxn modelId="{8E070243-3278-4E3E-8E28-87A310DAEEF8}" type="presOf" srcId="{F5A0FC1A-5701-485B-BDB1-F787BF71F524}" destId="{72F60517-7C4A-4816-9970-E8A2A3E736B0}" srcOrd="0" destOrd="0" presId="urn:microsoft.com/office/officeart/2011/layout/InterconnectedBlockProcess"/>
    <dgm:cxn modelId="{6D36BB43-404A-468A-AAF3-8179D3D84D0F}" srcId="{DF2E2510-10DE-4915-BEB4-0B4F68C51D8B}" destId="{E93B28BB-2C3F-419D-BEE0-DE8B9E3D1B2B}" srcOrd="0" destOrd="0" parTransId="{52C44214-875E-462B-8814-8B3EB21BC14C}" sibTransId="{A7CD5132-04CB-4854-AD04-6099A6DBC1FE}"/>
    <dgm:cxn modelId="{C084F545-C82D-4ED6-82D7-3C01B558B2C4}" type="presOf" srcId="{1554CD61-661E-4FCE-B969-6DE58FFC3F1E}" destId="{84A9A0A3-915B-4710-A992-34020CE4BA0E}" srcOrd="0" destOrd="2" presId="urn:microsoft.com/office/officeart/2011/layout/InterconnectedBlockProcess"/>
    <dgm:cxn modelId="{F4DCB949-042C-4BEA-B127-0135D2AB0848}" srcId="{A368D2B6-79E5-44D7-822D-D92B05D26BE1}" destId="{4027B0FD-33D0-461B-BC92-071F93379E81}" srcOrd="1" destOrd="0" parTransId="{EB94286E-D751-4ECF-8534-B3E1B9275D1C}" sibTransId="{587F129B-D841-4BF1-9AE6-5AB65D0E6979}"/>
    <dgm:cxn modelId="{BA4BCC4A-2086-46E4-8EEA-A9490736E1AC}" srcId="{928A6F57-9A8B-436C-9B2C-0C9BEC8741CD}" destId="{54CA6ADD-2082-4260-9780-0351BD5FF072}" srcOrd="0" destOrd="0" parTransId="{5754C694-139B-4EA1-BB8F-B440DC3299A3}" sibTransId="{B6458924-DC00-4386-8B8B-2B6E32F47DF0}"/>
    <dgm:cxn modelId="{92BED74B-1A70-4AAD-9FE5-BD1DF3017AA9}" srcId="{C1D5F0A5-7FFF-4A9B-9385-6144AB5615EC}" destId="{F7BF715D-B0F9-4157-B9F1-200E2763237A}" srcOrd="1" destOrd="0" parTransId="{A0F2592D-CDAD-4D0B-BD7D-0DA32A55842E}" sibTransId="{32A6A653-54D1-4130-81B1-64F6AAD69BF5}"/>
    <dgm:cxn modelId="{00F7F54B-C9DE-42F5-A012-CCD0DDE0CF76}" type="presOf" srcId="{DF2E2510-10DE-4915-BEB4-0B4F68C51D8B}" destId="{E08E23E0-A5CD-4AD4-BDC7-A837680921E6}" srcOrd="0" destOrd="3" presId="urn:microsoft.com/office/officeart/2011/layout/InterconnectedBlockProcess"/>
    <dgm:cxn modelId="{5DF5D44D-C9EF-4A8F-AE73-27945C017FC6}" srcId="{A368D2B6-79E5-44D7-822D-D92B05D26BE1}" destId="{27CEC3D3-FEC0-4E42-AD74-789940192CF6}" srcOrd="0" destOrd="0" parTransId="{F9A9F7A2-C744-4086-8051-4E47BA33C38C}" sibTransId="{3F542A2A-DD73-4A74-85CF-D53899C2F16B}"/>
    <dgm:cxn modelId="{533CB651-9305-42DB-9BB5-4E9212A00EA2}" type="presOf" srcId="{9D5B7491-BE1C-409C-B2C6-51080D57EB2A}" destId="{E08E23E0-A5CD-4AD4-BDC7-A837680921E6}" srcOrd="0" destOrd="2" presId="urn:microsoft.com/office/officeart/2011/layout/InterconnectedBlockProcess"/>
    <dgm:cxn modelId="{4DE3F054-91D6-48BA-B574-1D91CC1B7C4C}" type="presOf" srcId="{0D20FEEF-DC4B-4FEA-9341-83143F3D190D}" destId="{D90EB774-FF5B-4F95-BD33-22F27CAEC313}" srcOrd="1" destOrd="5" presId="urn:microsoft.com/office/officeart/2011/layout/InterconnectedBlockProcess"/>
    <dgm:cxn modelId="{592D8F55-62D9-4681-864E-786651EFC4F7}" type="presOf" srcId="{F7BF715D-B0F9-4157-B9F1-200E2763237A}" destId="{F5DA1339-952B-4C3B-849B-D4BE04C1F5BE}" srcOrd="1" destOrd="4" presId="urn:microsoft.com/office/officeart/2011/layout/InterconnectedBlockProcess"/>
    <dgm:cxn modelId="{3D03155A-3AB9-4D8B-8CD0-A76CF1753F32}" type="presOf" srcId="{E93B28BB-2C3F-419D-BEE0-DE8B9E3D1B2B}" destId="{E08E23E0-A5CD-4AD4-BDC7-A837680921E6}" srcOrd="0" destOrd="4" presId="urn:microsoft.com/office/officeart/2011/layout/InterconnectedBlockProcess"/>
    <dgm:cxn modelId="{406C315A-7191-4936-9446-007625925F00}" type="presOf" srcId="{8B51ACD4-B290-42F6-8DAF-4D5069C96B82}" destId="{9A1332A5-99D2-4BFB-B1D1-0E014290CA5F}" srcOrd="1" destOrd="5" presId="urn:microsoft.com/office/officeart/2011/layout/InterconnectedBlockProcess"/>
    <dgm:cxn modelId="{8389EE5F-587A-4F39-82DA-C5A587AE8246}" srcId="{6A2C5CFC-6EF6-476B-BD47-0C4A2131FEA4}" destId="{E9B4F5B3-29AB-4E61-B786-7442979F7E98}" srcOrd="0" destOrd="0" parTransId="{7838281E-6E4F-4642-8A5C-6A085A187570}" sibTransId="{ECA9A1BC-C714-43FE-9316-4441ED992185}"/>
    <dgm:cxn modelId="{ADAC9565-3777-4F8F-B09D-4D7CD90240E5}" srcId="{F5A0FC1A-5701-485B-BDB1-F787BF71F524}" destId="{8F5B598C-7991-48CD-B84A-B543C1415035}" srcOrd="0" destOrd="0" parTransId="{D358A372-1EA5-4425-94A7-1B0F5A2C772F}" sibTransId="{C1C683E0-67C6-4821-A9F3-B7D2F9F3C712}"/>
    <dgm:cxn modelId="{BBD3B265-BC27-48E0-A513-69CCB3612D03}" type="presOf" srcId="{5BC25A84-91DD-435E-B895-A53424F8C229}" destId="{5E556B7A-A983-4AF7-A4BB-BB1AEE5BF0A2}" srcOrd="0" destOrd="1" presId="urn:microsoft.com/office/officeart/2011/layout/InterconnectedBlockProcess"/>
    <dgm:cxn modelId="{9B06F668-C2D2-4530-B502-5FA35A042765}" type="presOf" srcId="{54CA6ADD-2082-4260-9780-0351BD5FF072}" destId="{F95C4ACC-2E13-4ED1-8D93-C3216B0C1D42}" srcOrd="1" destOrd="0" presId="urn:microsoft.com/office/officeart/2011/layout/InterconnectedBlockProcess"/>
    <dgm:cxn modelId="{7EEB1E69-10C5-4BB6-9E92-3A5305074458}" srcId="{928A6F57-9A8B-436C-9B2C-0C9BEC8741CD}" destId="{1554CD61-661E-4FCE-B969-6DE58FFC3F1E}" srcOrd="1" destOrd="0" parTransId="{AC441D12-ACED-45C7-9465-428EE2059988}" sibTransId="{1BFD4E38-0ED3-47AF-8EE4-00F3D049641E}"/>
    <dgm:cxn modelId="{ADDDCE6A-7A71-4CBA-95E7-85ADC1593A27}" type="presOf" srcId="{27CEC3D3-FEC0-4E42-AD74-789940192CF6}" destId="{9A1332A5-99D2-4BFB-B1D1-0E014290CA5F}" srcOrd="1" destOrd="2" presId="urn:microsoft.com/office/officeart/2011/layout/InterconnectedBlockProcess"/>
    <dgm:cxn modelId="{F085A770-2722-424A-8B55-B5D0ABB95854}" type="presOf" srcId="{4027B0FD-33D0-461B-BC92-071F93379E81}" destId="{9A1332A5-99D2-4BFB-B1D1-0E014290CA5F}" srcOrd="1" destOrd="3" presId="urn:microsoft.com/office/officeart/2011/layout/InterconnectedBlockProcess"/>
    <dgm:cxn modelId="{61840F71-A678-4AEA-9D03-171FE2FC2C1D}" type="presOf" srcId="{DFF2183E-382F-4AA3-B2C4-95AC552A94E9}" destId="{91164BFD-48B8-4053-AE31-E98C9879CA57}" srcOrd="0" destOrd="0" presId="urn:microsoft.com/office/officeart/2011/layout/InterconnectedBlockProcess"/>
    <dgm:cxn modelId="{63C7E071-FDA1-47E7-AA19-8B6B2FE35654}" type="presOf" srcId="{0D20FEEF-DC4B-4FEA-9341-83143F3D190D}" destId="{E08E23E0-A5CD-4AD4-BDC7-A837680921E6}" srcOrd="0" destOrd="5" presId="urn:microsoft.com/office/officeart/2011/layout/InterconnectedBlockProcess"/>
    <dgm:cxn modelId="{CB600373-A211-4C02-873A-8E9E82C013B6}" type="presOf" srcId="{27CEC3D3-FEC0-4E42-AD74-789940192CF6}" destId="{9397A6F0-7758-4333-B9B4-AE5F761E5D1E}" srcOrd="0" destOrd="2" presId="urn:microsoft.com/office/officeart/2011/layout/InterconnectedBlockProcess"/>
    <dgm:cxn modelId="{519AA875-2B1C-419F-A3F2-31C372CB587A}" srcId="{54CA6ADD-2082-4260-9780-0351BD5FF072}" destId="{9E5C3FB4-16A6-4C16-9038-84D5801C1F8D}" srcOrd="0" destOrd="0" parTransId="{96AA552F-3F3E-402B-AB79-2C063D482444}" sibTransId="{1A9195F1-45E7-4814-A3B2-6B045F985EC2}"/>
    <dgm:cxn modelId="{9F381679-D0A7-42D3-94C8-CED227FAD2A7}" type="presOf" srcId="{9E5C3FB4-16A6-4C16-9038-84D5801C1F8D}" destId="{F95C4ACC-2E13-4ED1-8D93-C3216B0C1D42}" srcOrd="1" destOrd="1" presId="urn:microsoft.com/office/officeart/2011/layout/InterconnectedBlockProcess"/>
    <dgm:cxn modelId="{7913EC80-ED75-4946-B5AD-B6AD59A12DC3}" type="presOf" srcId="{E43DF91D-EBD3-4FF7-842C-D7F44B827C1B}" destId="{A3583351-D9B0-468B-9F01-D20EDEE88D65}" srcOrd="0" destOrd="2" presId="urn:microsoft.com/office/officeart/2011/layout/InterconnectedBlockProcess"/>
    <dgm:cxn modelId="{72398C82-3F05-4650-A732-4E7409F330E1}" type="presOf" srcId="{4CBA51C2-365C-4194-8974-00806D3F8D37}" destId="{A3583351-D9B0-468B-9F01-D20EDEE88D65}" srcOrd="0" destOrd="1" presId="urn:microsoft.com/office/officeart/2011/layout/InterconnectedBlockProcess"/>
    <dgm:cxn modelId="{68683C88-E1CA-442F-8112-B812CF3E5E64}" type="presOf" srcId="{A46C3CBF-CF9F-4036-A404-B6314A483E08}" destId="{F5DA1339-952B-4C3B-849B-D4BE04C1F5BE}" srcOrd="1" destOrd="3" presId="urn:microsoft.com/office/officeart/2011/layout/InterconnectedBlockProcess"/>
    <dgm:cxn modelId="{ED66548C-BA0C-4410-BCA2-F57F4C10B60F}" type="presOf" srcId="{C1D5F0A5-7FFF-4A9B-9385-6144AB5615EC}" destId="{F5DA1339-952B-4C3B-849B-D4BE04C1F5BE}" srcOrd="1" destOrd="2" presId="urn:microsoft.com/office/officeart/2011/layout/InterconnectedBlockProcess"/>
    <dgm:cxn modelId="{A218F78C-D2FF-43DD-BCB6-4F4E55508CA9}" srcId="{A368D2B6-79E5-44D7-822D-D92B05D26BE1}" destId="{9990595A-25A9-4BB8-A4F9-0E251988E4A1}" srcOrd="4" destOrd="0" parTransId="{B0E89CA5-73A6-4719-B6C1-817FB66E7E96}" sibTransId="{2657DC7E-4CB0-44CB-9B3D-C39B63EEC46A}"/>
    <dgm:cxn modelId="{62C66C8D-321F-4F71-93AB-739808037E14}" type="presOf" srcId="{34C538E0-3B4F-4767-90A9-59B29E6224ED}" destId="{09713EE4-46BB-4686-9594-4B3E5676B37D}" srcOrd="0" destOrd="1" presId="urn:microsoft.com/office/officeart/2011/layout/InterconnectedBlockProcess"/>
    <dgm:cxn modelId="{BDC10B8E-3B28-4BAE-8AD2-19F4824013BB}" type="presOf" srcId="{2B5FC8EB-A39F-4909-BFE4-7F83CF0AD1DD}" destId="{D90EB774-FF5B-4F95-BD33-22F27CAEC313}" srcOrd="1" destOrd="1" presId="urn:microsoft.com/office/officeart/2011/layout/InterconnectedBlockProcess"/>
    <dgm:cxn modelId="{98D90E8F-D580-4D3B-9A6B-BF1CF378C75B}" type="presOf" srcId="{4027B0FD-33D0-461B-BC92-071F93379E81}" destId="{9397A6F0-7758-4333-B9B4-AE5F761E5D1E}" srcOrd="0" destOrd="3" presId="urn:microsoft.com/office/officeart/2011/layout/InterconnectedBlockProcess"/>
    <dgm:cxn modelId="{839E1491-40E2-49A0-B9DF-83062815D954}" srcId="{DF2E2510-10DE-4915-BEB4-0B4F68C51D8B}" destId="{0D20FEEF-DC4B-4FEA-9341-83143F3D190D}" srcOrd="1" destOrd="0" parTransId="{0C2B655A-020D-42D7-8C91-880B8B6957B0}" sibTransId="{28766EF7-8DE5-4A37-9369-464492CE75B4}"/>
    <dgm:cxn modelId="{52F73C92-5EB9-448B-9F5A-E4CB48A48203}" type="presOf" srcId="{8B51ACD4-B290-42F6-8DAF-4D5069C96B82}" destId="{9397A6F0-7758-4333-B9B4-AE5F761E5D1E}" srcOrd="0" destOrd="5" presId="urn:microsoft.com/office/officeart/2011/layout/InterconnectedBlockProcess"/>
    <dgm:cxn modelId="{879AEC95-EA65-45EC-A975-2192F7737F61}" srcId="{A368D2B6-79E5-44D7-822D-D92B05D26BE1}" destId="{8B51ACD4-B290-42F6-8DAF-4D5069C96B82}" srcOrd="3" destOrd="0" parTransId="{11775118-A769-4764-AB43-8BB0820FA007}" sibTransId="{8E27C5F1-3D84-4B9D-B2D0-07724F28744B}"/>
    <dgm:cxn modelId="{EEFD7E98-EEBD-4516-B2D8-488376FAAAAE}" type="presOf" srcId="{4CBA51C2-365C-4194-8974-00806D3F8D37}" destId="{B491C89E-7EEE-44FF-B300-0C2602ADD87D}" srcOrd="1" destOrd="1" presId="urn:microsoft.com/office/officeart/2011/layout/InterconnectedBlockProcess"/>
    <dgm:cxn modelId="{DF9C41A2-DCBD-4FEB-BAD7-4F28D5A8F371}" type="presOf" srcId="{8F5B598C-7991-48CD-B84A-B543C1415035}" destId="{EF3DF0DB-0F7C-4800-B0F2-94C6713161FB}" srcOrd="1" destOrd="0" presId="urn:microsoft.com/office/officeart/2011/layout/InterconnectedBlockProcess"/>
    <dgm:cxn modelId="{38C458A3-C3C5-47E0-B578-2A55AF8C8C16}" srcId="{00F4816C-F0FA-46E3-A0A0-2CE7BED37432}" destId="{D0ACFD69-25BA-4CDB-BD60-BEF0003020E4}" srcOrd="0" destOrd="0" parTransId="{F5146AF8-DE43-418D-A761-83E444905B45}" sibTransId="{497A5FD3-06B0-4954-8187-C2585F541204}"/>
    <dgm:cxn modelId="{E87322A5-C49E-4DBB-9CBC-94485EA63510}" type="presOf" srcId="{E43DF91D-EBD3-4FF7-842C-D7F44B827C1B}" destId="{B491C89E-7EEE-44FF-B300-0C2602ADD87D}" srcOrd="1" destOrd="2" presId="urn:microsoft.com/office/officeart/2011/layout/InterconnectedBlockProcess"/>
    <dgm:cxn modelId="{E99FA4AB-A013-411D-964C-51B11ADE19A5}" type="presOf" srcId="{1362DEF4-B3FD-4623-9AFD-091F5DDE522A}" destId="{B491C89E-7EEE-44FF-B300-0C2602ADD87D}" srcOrd="1" destOrd="3" presId="urn:microsoft.com/office/officeart/2011/layout/InterconnectedBlockProcess"/>
    <dgm:cxn modelId="{97C60FB8-8E39-4B12-973D-E7C3149960AC}" type="presOf" srcId="{567A65C5-8B4D-40B6-B142-D586754B7906}" destId="{E08E23E0-A5CD-4AD4-BDC7-A837680921E6}" srcOrd="0" destOrd="0" presId="urn:microsoft.com/office/officeart/2011/layout/InterconnectedBlockProcess"/>
    <dgm:cxn modelId="{FDD4DFBD-6829-4026-B1B9-ADFE48AC44CD}" type="presOf" srcId="{9E5C3FB4-16A6-4C16-9038-84D5801C1F8D}" destId="{84A9A0A3-915B-4710-A992-34020CE4BA0E}" srcOrd="0" destOrd="1" presId="urn:microsoft.com/office/officeart/2011/layout/InterconnectedBlockProcess"/>
    <dgm:cxn modelId="{8E2C14BE-AB0E-473A-8FA0-8DB8B3EBB2A2}" srcId="{6A2C5CFC-6EF6-476B-BD47-0C4A2131FEA4}" destId="{9B89678C-277F-409D-8CAB-BB49B63ADC1D}" srcOrd="2" destOrd="0" parTransId="{35EDF967-46AC-4718-84FC-C8B15F39A995}" sibTransId="{8F0D33D0-C4E2-47F3-ABA8-8F345884BDBB}"/>
    <dgm:cxn modelId="{DB0E37CA-A7B7-4EF7-BD31-D5C10169A422}" type="presOf" srcId="{D8AFA9F0-82F7-4F83-870E-1B58CCA956FE}" destId="{F5DA1339-952B-4C3B-849B-D4BE04C1F5BE}" srcOrd="1" destOrd="0" presId="urn:microsoft.com/office/officeart/2011/layout/InterconnectedBlockProcess"/>
    <dgm:cxn modelId="{D5B579CA-744C-4543-BDF3-6761DC520F7F}" type="presOf" srcId="{8F5B598C-7991-48CD-B84A-B543C1415035}" destId="{5E556B7A-A983-4AF7-A4BB-BB1AEE5BF0A2}" srcOrd="0" destOrd="0" presId="urn:microsoft.com/office/officeart/2011/layout/InterconnectedBlockProcess"/>
    <dgm:cxn modelId="{7B1477CC-F6D6-41ED-A878-DA0C0E988CD8}" srcId="{00F4816C-F0FA-46E3-A0A0-2CE7BED37432}" destId="{F5A0FC1A-5701-485B-BDB1-F787BF71F524}" srcOrd="3" destOrd="0" parTransId="{D13BAEE7-DCD9-43A1-9959-EA39951B3B8D}" sibTransId="{05076191-F46A-4E7F-99E5-E465DA74D54F}"/>
    <dgm:cxn modelId="{04784ECE-844F-4C85-A824-E3524272F15D}" type="presOf" srcId="{9B89678C-277F-409D-8CAB-BB49B63ADC1D}" destId="{9A1332A5-99D2-4BFB-B1D1-0E014290CA5F}" srcOrd="1" destOrd="7" presId="urn:microsoft.com/office/officeart/2011/layout/InterconnectedBlockProcess"/>
    <dgm:cxn modelId="{A8D982D0-4CFE-473E-BCF5-FA024DF3477C}" srcId="{F5A0FC1A-5701-485B-BDB1-F787BF71F524}" destId="{5BC25A84-91DD-435E-B895-A53424F8C229}" srcOrd="1" destOrd="0" parTransId="{6EB90FA3-D56D-4518-9168-E272980C28B7}" sibTransId="{73269636-6FAB-44AE-BF2E-31CE8EFB464F}"/>
    <dgm:cxn modelId="{958DA2D1-BA9E-4F9C-9C67-641C331B285D}" srcId="{97CA68C3-23F0-4315-89D6-5129668DB6D2}" destId="{A4F34B8B-438B-4E28-B0EF-711D04E0CB11}" srcOrd="0" destOrd="0" parTransId="{6DF33EBC-4A1F-496B-878F-64CD1E4666E0}" sibTransId="{4C0BDA84-6BA6-4768-88D0-2EB9616CB6C3}"/>
    <dgm:cxn modelId="{D2415AD4-22F7-4DCE-AB58-67CBD719C726}" type="presOf" srcId="{E9B4F5B3-29AB-4E61-B786-7442979F7E98}" destId="{9A1332A5-99D2-4BFB-B1D1-0E014290CA5F}" srcOrd="1" destOrd="0" presId="urn:microsoft.com/office/officeart/2011/layout/InterconnectedBlockProcess"/>
    <dgm:cxn modelId="{622EA7D5-CA25-4725-821B-659ECADCFB27}" type="presOf" srcId="{9D5B7491-BE1C-409C-B2C6-51080D57EB2A}" destId="{D90EB774-FF5B-4F95-BD33-22F27CAEC313}" srcOrd="1" destOrd="2" presId="urn:microsoft.com/office/officeart/2011/layout/InterconnectedBlockProcess"/>
    <dgm:cxn modelId="{3BC29FDC-EDE3-4643-994B-DAF9E60FCCB8}" type="presOf" srcId="{A4F34B8B-438B-4E28-B0EF-711D04E0CB11}" destId="{A3583351-D9B0-468B-9F01-D20EDEE88D65}" srcOrd="0" destOrd="0" presId="urn:microsoft.com/office/officeart/2011/layout/InterconnectedBlockProcess"/>
    <dgm:cxn modelId="{EDE922DE-96DE-4AF6-BA3E-2FB9B6459C48}" type="presOf" srcId="{D8AFA9F0-82F7-4F83-870E-1B58CCA956FE}" destId="{09713EE4-46BB-4686-9594-4B3E5676B37D}" srcOrd="0" destOrd="0" presId="urn:microsoft.com/office/officeart/2011/layout/InterconnectedBlockProcess"/>
    <dgm:cxn modelId="{72CE4DDE-8FFD-4552-8D21-3FBFCEC84DC0}" type="presOf" srcId="{A46C3CBF-CF9F-4036-A404-B6314A483E08}" destId="{09713EE4-46BB-4686-9594-4B3E5676B37D}" srcOrd="0" destOrd="3" presId="urn:microsoft.com/office/officeart/2011/layout/InterconnectedBlockProcess"/>
    <dgm:cxn modelId="{FCF7A3DE-061D-4D49-AB05-920576EBE1AE}" type="presOf" srcId="{DF2E2510-10DE-4915-BEB4-0B4F68C51D8B}" destId="{D90EB774-FF5B-4F95-BD33-22F27CAEC313}" srcOrd="1" destOrd="3" presId="urn:microsoft.com/office/officeart/2011/layout/InterconnectedBlockProcess"/>
    <dgm:cxn modelId="{C597C1E1-A34A-4688-B0E5-BCAAC069E718}" type="presOf" srcId="{00F4816C-F0FA-46E3-A0A0-2CE7BED37432}" destId="{14332A75-98B2-40DD-9478-EF41CF3838FC}" srcOrd="0" destOrd="0" presId="urn:microsoft.com/office/officeart/2011/layout/InterconnectedBlockProcess"/>
    <dgm:cxn modelId="{7924F4E4-F3DF-4D71-AA2B-DCC35DD7768F}" type="presOf" srcId="{E93B28BB-2C3F-419D-BEE0-DE8B9E3D1B2B}" destId="{D90EB774-FF5B-4F95-BD33-22F27CAEC313}" srcOrd="1" destOrd="4" presId="urn:microsoft.com/office/officeart/2011/layout/InterconnectedBlockProcess"/>
    <dgm:cxn modelId="{A4A2FEE4-7412-4109-BAC4-C48F59DBB08E}" type="presOf" srcId="{1362DEF4-B3FD-4623-9AFD-091F5DDE522A}" destId="{A3583351-D9B0-468B-9F01-D20EDEE88D65}" srcOrd="0" destOrd="3" presId="urn:microsoft.com/office/officeart/2011/layout/InterconnectedBlockProcess"/>
    <dgm:cxn modelId="{C4117BE5-2C5F-4D89-9A83-0A6C3CD1BD3B}" srcId="{DFF2183E-382F-4AA3-B2C4-95AC552A94E9}" destId="{DF2E2510-10DE-4915-BEB4-0B4F68C51D8B}" srcOrd="1" destOrd="0" parTransId="{E6AA356A-419F-4A20-A823-0F74284F2689}" sibTransId="{34982804-D7C9-4D1C-818A-1B572A348F04}"/>
    <dgm:cxn modelId="{C56194EB-F6BD-4139-98E6-AB2A98D1DE5C}" srcId="{D0ACFD69-25BA-4CDB-BD60-BEF0003020E4}" destId="{C1D5F0A5-7FFF-4A9B-9385-6144AB5615EC}" srcOrd="1" destOrd="0" parTransId="{730A3F99-CE1D-4A5E-BC0D-0FD9CB406707}" sibTransId="{3F7AE080-2C7C-470B-8E8B-B4C90CDC4A5B}"/>
    <dgm:cxn modelId="{B134D5EB-07D3-4959-B0D3-829E2ABEAB12}" srcId="{00F4816C-F0FA-46E3-A0A0-2CE7BED37432}" destId="{6A2C5CFC-6EF6-476B-BD47-0C4A2131FEA4}" srcOrd="2" destOrd="0" parTransId="{5AFA8FE1-9D3E-4FD1-8515-821013098D8F}" sibTransId="{B07D7014-4EE5-4058-A504-0634B0D7CF1F}"/>
    <dgm:cxn modelId="{8ED96FF1-C4CF-4AEC-8050-1D723F1FC6CF}" type="presOf" srcId="{97CA68C3-23F0-4315-89D6-5129668DB6D2}" destId="{B92921C1-31A1-4948-98F6-198881D421B6}" srcOrd="0" destOrd="0" presId="urn:microsoft.com/office/officeart/2011/layout/InterconnectedBlockProcess"/>
    <dgm:cxn modelId="{DFD611F4-929A-49B3-9347-0E664D4601E1}" srcId="{D8AFA9F0-82F7-4F83-870E-1B58CCA956FE}" destId="{34C538E0-3B4F-4767-90A9-59B29E6224ED}" srcOrd="0" destOrd="0" parTransId="{A69C01D9-DE9B-481D-9E03-83BC9E7962D3}" sibTransId="{6FF84963-DFEE-46C1-92D3-060EA1ADF0A4}"/>
    <dgm:cxn modelId="{6B94CAF4-AB40-4870-AE41-DF2EC0A410F3}" srcId="{00F4816C-F0FA-46E3-A0A0-2CE7BED37432}" destId="{97CA68C3-23F0-4315-89D6-5129668DB6D2}" srcOrd="4" destOrd="0" parTransId="{9185CB15-4E77-4FCE-B362-EBF1DD2FC4AE}" sibTransId="{36181C64-693E-4CB6-BCDE-4EAC02C952E8}"/>
    <dgm:cxn modelId="{7B982DF5-2F27-47C6-8EF5-F5128F01BA06}" type="presOf" srcId="{C1D5F0A5-7FFF-4A9B-9385-6144AB5615EC}" destId="{09713EE4-46BB-4686-9594-4B3E5676B37D}" srcOrd="0" destOrd="2" presId="urn:microsoft.com/office/officeart/2011/layout/InterconnectedBlockProcess"/>
    <dgm:cxn modelId="{1AA585F6-5503-464C-A878-E3B691B56CAE}" type="presOf" srcId="{A368D2B6-79E5-44D7-822D-D92B05D26BE1}" destId="{9397A6F0-7758-4333-B9B4-AE5F761E5D1E}" srcOrd="0" destOrd="1" presId="urn:microsoft.com/office/officeart/2011/layout/InterconnectedBlockProcess"/>
    <dgm:cxn modelId="{0B4B8BFE-21D7-440C-9B83-A88C85ABF640}" type="presOf" srcId="{F7BF715D-B0F9-4157-B9F1-200E2763237A}" destId="{09713EE4-46BB-4686-9594-4B3E5676B37D}" srcOrd="0" destOrd="4" presId="urn:microsoft.com/office/officeart/2011/layout/InterconnectedBlockProcess"/>
    <dgm:cxn modelId="{DE1F9EFF-F826-4059-9486-EB596287752A}" srcId="{97CA68C3-23F0-4315-89D6-5129668DB6D2}" destId="{1362DEF4-B3FD-4623-9AFD-091F5DDE522A}" srcOrd="3" destOrd="0" parTransId="{898A0FE1-E0B5-4715-BDA3-5D0F42F40412}" sibTransId="{50BFB74A-3703-4C48-B6C2-1A51AA07C522}"/>
    <dgm:cxn modelId="{221FC3FF-D1D0-4D60-AF3A-722636B06E91}" type="presOf" srcId="{6A2C5CFC-6EF6-476B-BD47-0C4A2131FEA4}" destId="{8EE019A8-4546-4507-A85A-39E25BE2B8CD}" srcOrd="0" destOrd="0" presId="urn:microsoft.com/office/officeart/2011/layout/InterconnectedBlockProcess"/>
    <dgm:cxn modelId="{734FDC5B-741D-46A9-BC77-43AE759A383B}" type="presParOf" srcId="{14332A75-98B2-40DD-9478-EF41CF3838FC}" destId="{CB39FA77-3048-48DB-BF8C-D27A5BC7B317}" srcOrd="0" destOrd="0" presId="urn:microsoft.com/office/officeart/2011/layout/InterconnectedBlockProcess"/>
    <dgm:cxn modelId="{EE173F1B-4B6C-4321-BC72-F45F8DCFAC8C}" type="presParOf" srcId="{CB39FA77-3048-48DB-BF8C-D27A5BC7B317}" destId="{84A9A0A3-915B-4710-A992-34020CE4BA0E}" srcOrd="0" destOrd="0" presId="urn:microsoft.com/office/officeart/2011/layout/InterconnectedBlockProcess"/>
    <dgm:cxn modelId="{B0D30E88-AE90-4B87-9F2A-C1192C744A6B}" type="presParOf" srcId="{14332A75-98B2-40DD-9478-EF41CF3838FC}" destId="{F95C4ACC-2E13-4ED1-8D93-C3216B0C1D42}" srcOrd="1" destOrd="0" presId="urn:microsoft.com/office/officeart/2011/layout/InterconnectedBlockProcess"/>
    <dgm:cxn modelId="{3F29C8D0-F1D8-4F33-9B39-7FF90F4B4555}" type="presParOf" srcId="{14332A75-98B2-40DD-9478-EF41CF3838FC}" destId="{321AD27D-5902-4DBC-8A2B-8DA1E9E75A9E}" srcOrd="2" destOrd="0" presId="urn:microsoft.com/office/officeart/2011/layout/InterconnectedBlockProcess"/>
    <dgm:cxn modelId="{6D9CC542-4124-45D8-A217-F7DB4C593B49}" type="presParOf" srcId="{14332A75-98B2-40DD-9478-EF41CF3838FC}" destId="{D18EF8BF-FB7D-4D09-87B3-100A643EF2FD}" srcOrd="3" destOrd="0" presId="urn:microsoft.com/office/officeart/2011/layout/InterconnectedBlockProcess"/>
    <dgm:cxn modelId="{2EF9D0A4-BAB4-4229-9AC7-82B0ACD9FC07}" type="presParOf" srcId="{D18EF8BF-FB7D-4D09-87B3-100A643EF2FD}" destId="{A3583351-D9B0-468B-9F01-D20EDEE88D65}" srcOrd="0" destOrd="0" presId="urn:microsoft.com/office/officeart/2011/layout/InterconnectedBlockProcess"/>
    <dgm:cxn modelId="{D165B6C5-7D9E-4594-A30D-DE9F6D18788D}" type="presParOf" srcId="{14332A75-98B2-40DD-9478-EF41CF3838FC}" destId="{B491C89E-7EEE-44FF-B300-0C2602ADD87D}" srcOrd="4" destOrd="0" presId="urn:microsoft.com/office/officeart/2011/layout/InterconnectedBlockProcess"/>
    <dgm:cxn modelId="{58A2C39E-9E1C-4F4A-AA6D-08C9AD38E25B}" type="presParOf" srcId="{14332A75-98B2-40DD-9478-EF41CF3838FC}" destId="{B92921C1-31A1-4948-98F6-198881D421B6}" srcOrd="5" destOrd="0" presId="urn:microsoft.com/office/officeart/2011/layout/InterconnectedBlockProcess"/>
    <dgm:cxn modelId="{7BA5A9AA-1365-4FA4-A591-4F1308760F8C}" type="presParOf" srcId="{14332A75-98B2-40DD-9478-EF41CF3838FC}" destId="{400882A2-33C5-4EFD-8382-1C4A22ACD3AB}" srcOrd="6" destOrd="0" presId="urn:microsoft.com/office/officeart/2011/layout/InterconnectedBlockProcess"/>
    <dgm:cxn modelId="{FD057AAA-855D-462A-A631-CA05742DEBA7}" type="presParOf" srcId="{400882A2-33C5-4EFD-8382-1C4A22ACD3AB}" destId="{5E556B7A-A983-4AF7-A4BB-BB1AEE5BF0A2}" srcOrd="0" destOrd="0" presId="urn:microsoft.com/office/officeart/2011/layout/InterconnectedBlockProcess"/>
    <dgm:cxn modelId="{95A87477-01DA-4DEE-BF5D-B610D223DFC0}" type="presParOf" srcId="{14332A75-98B2-40DD-9478-EF41CF3838FC}" destId="{EF3DF0DB-0F7C-4800-B0F2-94C6713161FB}" srcOrd="7" destOrd="0" presId="urn:microsoft.com/office/officeart/2011/layout/InterconnectedBlockProcess"/>
    <dgm:cxn modelId="{FB01E5AD-17B9-40C9-A9B3-FBDF4DF889F3}" type="presParOf" srcId="{14332A75-98B2-40DD-9478-EF41CF3838FC}" destId="{72F60517-7C4A-4816-9970-E8A2A3E736B0}" srcOrd="8" destOrd="0" presId="urn:microsoft.com/office/officeart/2011/layout/InterconnectedBlockProcess"/>
    <dgm:cxn modelId="{4E50B6F0-6321-4E12-92CF-8799F8AF9F96}" type="presParOf" srcId="{14332A75-98B2-40DD-9478-EF41CF3838FC}" destId="{EDBCA8C7-FA02-4088-A0D2-AF9ED6629D5A}" srcOrd="9" destOrd="0" presId="urn:microsoft.com/office/officeart/2011/layout/InterconnectedBlockProcess"/>
    <dgm:cxn modelId="{A2CA7510-214A-4B60-A7EF-6B275DD128A7}" type="presParOf" srcId="{EDBCA8C7-FA02-4088-A0D2-AF9ED6629D5A}" destId="{9397A6F0-7758-4333-B9B4-AE5F761E5D1E}" srcOrd="0" destOrd="0" presId="urn:microsoft.com/office/officeart/2011/layout/InterconnectedBlockProcess"/>
    <dgm:cxn modelId="{C2B882EA-152B-4DA5-A081-06A2EE562096}" type="presParOf" srcId="{14332A75-98B2-40DD-9478-EF41CF3838FC}" destId="{9A1332A5-99D2-4BFB-B1D1-0E014290CA5F}" srcOrd="10" destOrd="0" presId="urn:microsoft.com/office/officeart/2011/layout/InterconnectedBlockProcess"/>
    <dgm:cxn modelId="{F50841C6-E1CA-4726-9BAD-C1F7AF837A3E}" type="presParOf" srcId="{14332A75-98B2-40DD-9478-EF41CF3838FC}" destId="{8EE019A8-4546-4507-A85A-39E25BE2B8CD}" srcOrd="11" destOrd="0" presId="urn:microsoft.com/office/officeart/2011/layout/InterconnectedBlockProcess"/>
    <dgm:cxn modelId="{62313D12-1506-4871-AB77-FC5FF1B9C2C9}" type="presParOf" srcId="{14332A75-98B2-40DD-9478-EF41CF3838FC}" destId="{B7E72128-8779-4B54-8497-5EB194852BDE}" srcOrd="12" destOrd="0" presId="urn:microsoft.com/office/officeart/2011/layout/InterconnectedBlockProcess"/>
    <dgm:cxn modelId="{B38613C8-49C4-4601-8476-71549EEFA822}" type="presParOf" srcId="{B7E72128-8779-4B54-8497-5EB194852BDE}" destId="{E08E23E0-A5CD-4AD4-BDC7-A837680921E6}" srcOrd="0" destOrd="0" presId="urn:microsoft.com/office/officeart/2011/layout/InterconnectedBlockProcess"/>
    <dgm:cxn modelId="{D8B14863-9CE4-4C6A-892D-2D8034E52E2B}" type="presParOf" srcId="{14332A75-98B2-40DD-9478-EF41CF3838FC}" destId="{D90EB774-FF5B-4F95-BD33-22F27CAEC313}" srcOrd="13" destOrd="0" presId="urn:microsoft.com/office/officeart/2011/layout/InterconnectedBlockProcess"/>
    <dgm:cxn modelId="{BA83E83E-F773-4928-81F1-63ADA10E3665}" type="presParOf" srcId="{14332A75-98B2-40DD-9478-EF41CF3838FC}" destId="{91164BFD-48B8-4053-AE31-E98C9879CA57}" srcOrd="14" destOrd="0" presId="urn:microsoft.com/office/officeart/2011/layout/InterconnectedBlockProcess"/>
    <dgm:cxn modelId="{2DFA11E7-B845-43C4-81E6-2BA654CC45B6}" type="presParOf" srcId="{14332A75-98B2-40DD-9478-EF41CF3838FC}" destId="{8CCCCDED-BD79-447C-AFAD-37B6EB9BEBE0}" srcOrd="15" destOrd="0" presId="urn:microsoft.com/office/officeart/2011/layout/InterconnectedBlockProcess"/>
    <dgm:cxn modelId="{17A2433D-AF56-47AE-BB68-A4A397BCD63E}" type="presParOf" srcId="{8CCCCDED-BD79-447C-AFAD-37B6EB9BEBE0}" destId="{09713EE4-46BB-4686-9594-4B3E5676B37D}" srcOrd="0" destOrd="0" presId="urn:microsoft.com/office/officeart/2011/layout/InterconnectedBlockProcess"/>
    <dgm:cxn modelId="{94FB0F81-680E-4133-80D8-37FE7621BFFD}" type="presParOf" srcId="{14332A75-98B2-40DD-9478-EF41CF3838FC}" destId="{F5DA1339-952B-4C3B-849B-D4BE04C1F5BE}" srcOrd="16" destOrd="0" presId="urn:microsoft.com/office/officeart/2011/layout/InterconnectedBlockProcess"/>
    <dgm:cxn modelId="{6E5E4E2F-B974-47FC-86AE-376DBD77D90B}" type="presParOf" srcId="{14332A75-98B2-40DD-9478-EF41CF3838FC}" destId="{5AE579F9-5034-47C5-A09C-BA99DA3785F2}" srcOrd="17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A9A0A3-915B-4710-A992-34020CE4BA0E}">
      <dsp:nvSpPr>
        <dsp:cNvPr id="0" name=""/>
        <dsp:cNvSpPr/>
      </dsp:nvSpPr>
      <dsp:spPr>
        <a:xfrm>
          <a:off x="6764559" y="1090774"/>
          <a:ext cx="1356160" cy="3658577"/>
        </a:xfrm>
        <a:prstGeom prst="wedgeRectCallout">
          <a:avLst>
            <a:gd name="adj1" fmla="val 0"/>
            <a:gd name="adj2" fmla="val 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Method of Attack</a:t>
          </a:r>
        </a:p>
        <a:p>
          <a:pPr marL="57150" lvl="1" indent="-57150" algn="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Body of Evidence</a:t>
          </a:r>
        </a:p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Was it Stopped</a:t>
          </a:r>
        </a:p>
      </dsp:txBody>
      <dsp:txXfrm>
        <a:off x="6936719" y="1090774"/>
        <a:ext cx="1184000" cy="3658577"/>
      </dsp:txXfrm>
    </dsp:sp>
    <dsp:sp modelId="{321AD27D-5902-4DBC-8A2B-8DA1E9E75A9E}">
      <dsp:nvSpPr>
        <dsp:cNvPr id="0" name=""/>
        <dsp:cNvSpPr/>
      </dsp:nvSpPr>
      <dsp:spPr>
        <a:xfrm>
          <a:off x="6780801" y="125849"/>
          <a:ext cx="1339918" cy="96862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How?</a:t>
          </a:r>
        </a:p>
      </dsp:txBody>
      <dsp:txXfrm>
        <a:off x="6780801" y="125849"/>
        <a:ext cx="1339918" cy="968623"/>
      </dsp:txXfrm>
    </dsp:sp>
    <dsp:sp modelId="{A3583351-D9B0-468B-9F01-D20EDEE88D65}">
      <dsp:nvSpPr>
        <dsp:cNvPr id="0" name=""/>
        <dsp:cNvSpPr/>
      </dsp:nvSpPr>
      <dsp:spPr>
        <a:xfrm>
          <a:off x="5419768" y="1090774"/>
          <a:ext cx="1356160" cy="3443584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4">
            <a:tint val="50000"/>
            <a:hueOff val="1712274"/>
            <a:satOff val="-4167"/>
            <a:lumOff val="22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Criminal Theft</a:t>
          </a:r>
        </a:p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Other Criminal</a:t>
          </a:r>
        </a:p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Non-Criminal</a:t>
          </a:r>
        </a:p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Error</a:t>
          </a:r>
        </a:p>
      </dsp:txBody>
      <dsp:txXfrm>
        <a:off x="5591927" y="1090774"/>
        <a:ext cx="1184000" cy="3443584"/>
      </dsp:txXfrm>
    </dsp:sp>
    <dsp:sp modelId="{B92921C1-31A1-4948-98F6-198881D421B6}">
      <dsp:nvSpPr>
        <dsp:cNvPr id="0" name=""/>
        <dsp:cNvSpPr/>
      </dsp:nvSpPr>
      <dsp:spPr>
        <a:xfrm>
          <a:off x="5424640" y="229878"/>
          <a:ext cx="1356160" cy="860896"/>
        </a:xfrm>
        <a:prstGeom prst="rect">
          <a:avLst/>
        </a:prstGeom>
        <a:solidFill>
          <a:schemeClr val="accent4">
            <a:hueOff val="1657415"/>
            <a:satOff val="-6430"/>
            <a:lumOff val="-1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Why?</a:t>
          </a:r>
        </a:p>
      </dsp:txBody>
      <dsp:txXfrm>
        <a:off x="5424640" y="229878"/>
        <a:ext cx="1356160" cy="860896"/>
      </dsp:txXfrm>
    </dsp:sp>
    <dsp:sp modelId="{5E556B7A-A983-4AF7-A4BB-BB1AEE5BF0A2}">
      <dsp:nvSpPr>
        <dsp:cNvPr id="0" name=""/>
        <dsp:cNvSpPr/>
      </dsp:nvSpPr>
      <dsp:spPr>
        <a:xfrm>
          <a:off x="4067668" y="1090774"/>
          <a:ext cx="1356160" cy="3228129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4">
            <a:tint val="50000"/>
            <a:hueOff val="3424548"/>
            <a:satOff val="-8334"/>
            <a:lumOff val="45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Detected?</a:t>
          </a:r>
        </a:p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Compromised?</a:t>
          </a:r>
        </a:p>
      </dsp:txBody>
      <dsp:txXfrm>
        <a:off x="4239827" y="1090774"/>
        <a:ext cx="1184000" cy="3228129"/>
      </dsp:txXfrm>
    </dsp:sp>
    <dsp:sp modelId="{72F60517-7C4A-4816-9970-E8A2A3E736B0}">
      <dsp:nvSpPr>
        <dsp:cNvPr id="0" name=""/>
        <dsp:cNvSpPr/>
      </dsp:nvSpPr>
      <dsp:spPr>
        <a:xfrm>
          <a:off x="4068480" y="337606"/>
          <a:ext cx="1356160" cy="753168"/>
        </a:xfrm>
        <a:prstGeom prst="rect">
          <a:avLst/>
        </a:prstGeom>
        <a:solidFill>
          <a:schemeClr val="accent4">
            <a:hueOff val="3314830"/>
            <a:satOff val="-12859"/>
            <a:lumOff val="-2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When?</a:t>
          </a:r>
        </a:p>
      </dsp:txBody>
      <dsp:txXfrm>
        <a:off x="4068480" y="337606"/>
        <a:ext cx="1356160" cy="753168"/>
      </dsp:txXfrm>
    </dsp:sp>
    <dsp:sp modelId="{9397A6F0-7758-4333-B9B4-AE5F761E5D1E}">
      <dsp:nvSpPr>
        <dsp:cNvPr id="0" name=""/>
        <dsp:cNvSpPr/>
      </dsp:nvSpPr>
      <dsp:spPr>
        <a:xfrm>
          <a:off x="2711508" y="1090774"/>
          <a:ext cx="1356160" cy="3013136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4">
            <a:tint val="50000"/>
            <a:hueOff val="5136823"/>
            <a:satOff val="-12502"/>
            <a:lumOff val="68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Controls Failed</a:t>
          </a:r>
        </a:p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Affected Systems Location</a:t>
          </a:r>
        </a:p>
        <a:p>
          <a:pPr marL="57150" lvl="1" indent="-57150" algn="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Organisation</a:t>
          </a:r>
        </a:p>
        <a:p>
          <a:pPr marL="57150" lvl="1" indent="-57150" algn="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3</a:t>
          </a:r>
          <a:r>
            <a:rPr lang="en-US" sz="900" kern="1200" baseline="30000" dirty="0"/>
            <a:t>rd</a:t>
          </a:r>
          <a:r>
            <a:rPr lang="en-US" sz="900" kern="1200" dirty="0"/>
            <a:t> Party</a:t>
          </a:r>
        </a:p>
        <a:p>
          <a:pPr marL="57150" lvl="1" indent="-57150" algn="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Staff Home</a:t>
          </a:r>
        </a:p>
        <a:p>
          <a:pPr marL="57150" lvl="1" indent="-57150" algn="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Mobile</a:t>
          </a:r>
        </a:p>
        <a:p>
          <a:pPr marL="57150" lvl="1" indent="-57150" algn="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Attacker Location</a:t>
          </a:r>
        </a:p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Data Went</a:t>
          </a:r>
        </a:p>
      </dsp:txBody>
      <dsp:txXfrm>
        <a:off x="2883667" y="1090774"/>
        <a:ext cx="1184000" cy="3013136"/>
      </dsp:txXfrm>
    </dsp:sp>
    <dsp:sp modelId="{8EE019A8-4546-4507-A85A-39E25BE2B8CD}">
      <dsp:nvSpPr>
        <dsp:cNvPr id="0" name=""/>
        <dsp:cNvSpPr/>
      </dsp:nvSpPr>
      <dsp:spPr>
        <a:xfrm>
          <a:off x="2711508" y="448570"/>
          <a:ext cx="1356160" cy="645440"/>
        </a:xfrm>
        <a:prstGeom prst="rect">
          <a:avLst/>
        </a:prstGeom>
        <a:solidFill>
          <a:schemeClr val="accent4">
            <a:hueOff val="4972245"/>
            <a:satOff val="-19289"/>
            <a:lumOff val="-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Where?</a:t>
          </a:r>
        </a:p>
      </dsp:txBody>
      <dsp:txXfrm>
        <a:off x="2711508" y="448570"/>
        <a:ext cx="1356160" cy="645440"/>
      </dsp:txXfrm>
    </dsp:sp>
    <dsp:sp modelId="{E08E23E0-A5CD-4AD4-BDC7-A837680921E6}">
      <dsp:nvSpPr>
        <dsp:cNvPr id="0" name=""/>
        <dsp:cNvSpPr/>
      </dsp:nvSpPr>
      <dsp:spPr>
        <a:xfrm>
          <a:off x="1356160" y="1090774"/>
          <a:ext cx="1356160" cy="2797681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4">
            <a:tint val="50000"/>
            <a:hueOff val="6849097"/>
            <a:satOff val="-16669"/>
            <a:lumOff val="90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Was Targeted</a:t>
          </a:r>
        </a:p>
        <a:p>
          <a:pPr marL="57150" lvl="1" indent="-57150" algn="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Staff Involved</a:t>
          </a:r>
        </a:p>
        <a:p>
          <a:pPr marL="57150" lvl="1" indent="-57150" algn="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3</a:t>
          </a:r>
          <a:r>
            <a:rPr lang="en-US" sz="900" kern="1200" baseline="30000" dirty="0"/>
            <a:t>rd</a:t>
          </a:r>
          <a:r>
            <a:rPr lang="en-US" sz="900" kern="1200" dirty="0"/>
            <a:t> Parties Involved</a:t>
          </a:r>
        </a:p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Was Responsible</a:t>
          </a:r>
        </a:p>
        <a:p>
          <a:pPr marL="57150" lvl="1" indent="-57150" algn="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Attacker type</a:t>
          </a:r>
        </a:p>
        <a:p>
          <a:pPr marL="57150" lvl="1" indent="-57150" algn="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Location/Identity</a:t>
          </a:r>
        </a:p>
      </dsp:txBody>
      <dsp:txXfrm>
        <a:off x="1533191" y="1090774"/>
        <a:ext cx="1184000" cy="2797681"/>
      </dsp:txXfrm>
    </dsp:sp>
    <dsp:sp modelId="{91164BFD-48B8-4053-AE31-E98C9879CA57}">
      <dsp:nvSpPr>
        <dsp:cNvPr id="0" name=""/>
        <dsp:cNvSpPr/>
      </dsp:nvSpPr>
      <dsp:spPr>
        <a:xfrm>
          <a:off x="1356160" y="552598"/>
          <a:ext cx="1356160" cy="538175"/>
        </a:xfrm>
        <a:prstGeom prst="rect">
          <a:avLst/>
        </a:prstGeom>
        <a:solidFill>
          <a:schemeClr val="accent4">
            <a:hueOff val="6629660"/>
            <a:satOff val="-25718"/>
            <a:lumOff val="-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Who?</a:t>
          </a:r>
        </a:p>
      </dsp:txBody>
      <dsp:txXfrm>
        <a:off x="1356160" y="552598"/>
        <a:ext cx="1356160" cy="538175"/>
      </dsp:txXfrm>
    </dsp:sp>
    <dsp:sp modelId="{09713EE4-46BB-4686-9594-4B3E5676B37D}">
      <dsp:nvSpPr>
        <dsp:cNvPr id="0" name=""/>
        <dsp:cNvSpPr/>
      </dsp:nvSpPr>
      <dsp:spPr>
        <a:xfrm>
          <a:off x="0" y="1090774"/>
          <a:ext cx="1356160" cy="2582688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4">
            <a:tint val="50000"/>
            <a:hueOff val="8561371"/>
            <a:satOff val="-20836"/>
            <a:lumOff val="113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Was Compromised</a:t>
          </a:r>
        </a:p>
        <a:p>
          <a:pPr marL="57150" lvl="1" indent="-57150" algn="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Incident </a:t>
          </a:r>
          <a:r>
            <a:rPr lang="en-US" sz="900" kern="1200" dirty="0"/>
            <a:t>Type</a:t>
          </a:r>
        </a:p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Was/is Potential Impact</a:t>
          </a:r>
        </a:p>
        <a:p>
          <a:pPr marL="57150" lvl="1" indent="-57150" algn="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Severity</a:t>
          </a:r>
        </a:p>
        <a:p>
          <a:pPr marL="57150" lvl="1" indent="-57150" algn="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Priority</a:t>
          </a:r>
        </a:p>
      </dsp:txBody>
      <dsp:txXfrm>
        <a:off x="172159" y="1090774"/>
        <a:ext cx="1184000" cy="2582688"/>
      </dsp:txXfrm>
    </dsp:sp>
    <dsp:sp modelId="{5AE579F9-5034-47C5-A09C-BA99DA3785F2}">
      <dsp:nvSpPr>
        <dsp:cNvPr id="0" name=""/>
        <dsp:cNvSpPr/>
      </dsp:nvSpPr>
      <dsp:spPr>
        <a:xfrm>
          <a:off x="0" y="660326"/>
          <a:ext cx="1356160" cy="430448"/>
        </a:xfrm>
        <a:prstGeom prst="rect">
          <a:avLst/>
        </a:prstGeom>
        <a:solidFill>
          <a:schemeClr val="accent4">
            <a:hueOff val="8287075"/>
            <a:satOff val="-32148"/>
            <a:lumOff val="-5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What?</a:t>
          </a:r>
        </a:p>
      </dsp:txBody>
      <dsp:txXfrm>
        <a:off x="0" y="660326"/>
        <a:ext cx="1356160" cy="4304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3"/>
            <a:ext cx="2980260" cy="46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5031" tIns="42514" rIns="85031" bIns="4251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100"/>
            </a:lvl1pPr>
          </a:lstStyle>
          <a:p>
            <a:endParaRPr lang="en-GB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5256" y="3"/>
            <a:ext cx="2980260" cy="46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5031" tIns="42514" rIns="85031" bIns="425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100"/>
            </a:lvl1pPr>
          </a:lstStyle>
          <a:p>
            <a:fld id="{E323D3C2-54B1-4869-8C03-72837307F2FA}" type="datetimeFigureOut">
              <a:rPr lang="en-GB"/>
              <a:pPr/>
              <a:t>06/01/2020</a:t>
            </a:fld>
            <a:endParaRPr lang="en-GB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48742"/>
            <a:ext cx="2980260" cy="46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5031" tIns="42514" rIns="85031" bIns="4251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100"/>
            </a:lvl1pPr>
          </a:lstStyle>
          <a:p>
            <a:endParaRPr lang="en-GB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5256" y="8848742"/>
            <a:ext cx="2980260" cy="46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5031" tIns="42514" rIns="85031" bIns="4251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100"/>
            </a:lvl1pPr>
          </a:lstStyle>
          <a:p>
            <a:fld id="{16837592-509D-4324-B368-AF96AB878FA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06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3"/>
            <a:ext cx="2980260" cy="465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5" tIns="46052" rIns="92105" bIns="46052" numCol="1" anchor="t" anchorCtr="0" compatLnSpc="1">
            <a:prstTxWarp prst="textNoShape">
              <a:avLst/>
            </a:prstTxWarp>
          </a:bodyPr>
          <a:lstStyle>
            <a:lvl1pPr defTabSz="921158">
              <a:defRPr sz="1200" b="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5256" y="3"/>
            <a:ext cx="2980260" cy="465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5" tIns="46052" rIns="92105" bIns="46052" numCol="1" anchor="t" anchorCtr="0" compatLnSpc="1">
            <a:prstTxWarp prst="textNoShape">
              <a:avLst/>
            </a:prstTxWarp>
          </a:bodyPr>
          <a:lstStyle>
            <a:lvl1pPr algn="r" defTabSz="921158">
              <a:defRPr sz="1200" b="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3375" y="698500"/>
            <a:ext cx="6210300" cy="3494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7400" y="4424371"/>
            <a:ext cx="5502255" cy="419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5" tIns="46052" rIns="92105" bIns="460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48742"/>
            <a:ext cx="2980260" cy="465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5" tIns="46052" rIns="92105" bIns="46052" numCol="1" anchor="b" anchorCtr="0" compatLnSpc="1">
            <a:prstTxWarp prst="textNoShape">
              <a:avLst/>
            </a:prstTxWarp>
          </a:bodyPr>
          <a:lstStyle>
            <a:lvl1pPr defTabSz="921158">
              <a:defRPr sz="1200" b="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5256" y="8848742"/>
            <a:ext cx="2980260" cy="465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5" tIns="46052" rIns="92105" bIns="46052" numCol="1" anchor="b" anchorCtr="0" compatLnSpc="1">
            <a:prstTxWarp prst="textNoShape">
              <a:avLst/>
            </a:prstTxWarp>
          </a:bodyPr>
          <a:lstStyle>
            <a:lvl1pPr algn="r" defTabSz="921158">
              <a:defRPr sz="1200" b="0" smtClean="0"/>
            </a:lvl1pPr>
          </a:lstStyle>
          <a:p>
            <a:pPr>
              <a:defRPr/>
            </a:pPr>
            <a:fld id="{AF91D2A1-307B-4057-BF26-F42A66F34D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7694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C74A143-4E1C-41CE-89BF-8B49FCAEC647}" type="slidenum">
              <a:rPr lang="en-GB" altLang="en-US" sz="1300">
                <a:latin typeface="Times New Roman" panose="02020603050405020304" pitchFamily="18" charset="0"/>
              </a:rPr>
              <a:pPr eaLnBrk="1" hangingPunct="1"/>
              <a:t>2</a:t>
            </a:fld>
            <a:endParaRPr lang="en-GB" altLang="en-US" sz="1300">
              <a:latin typeface="Times New Roman" panose="02020603050405020304" pitchFamily="18" charset="0"/>
            </a:endParaRPr>
          </a:p>
        </p:txBody>
      </p:sp>
      <p:sp>
        <p:nvSpPr>
          <p:cNvPr id="153603" name="Rectangle 6451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9088" y="866775"/>
            <a:ext cx="6167437" cy="3470275"/>
          </a:xfrm>
          <a:ln w="12700" cap="flat">
            <a:solidFill>
              <a:schemeClr val="tx1"/>
            </a:solidFill>
            <a:headEnd type="none" w="med" len="med"/>
            <a:tailEnd type="none" w="med" len="med"/>
          </a:ln>
        </p:spPr>
      </p:sp>
      <p:sp>
        <p:nvSpPr>
          <p:cNvPr id="153604" name="Rectangle 103426"/>
          <p:cNvSpPr>
            <a:spLocks noGrp="1" noChangeArrowheads="1"/>
          </p:cNvSpPr>
          <p:nvPr>
            <p:ph type="body" idx="1"/>
          </p:nvPr>
        </p:nvSpPr>
        <p:spPr>
          <a:xfrm>
            <a:off x="903288" y="4735513"/>
            <a:ext cx="4995862" cy="4494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10" tIns="46057" rIns="92110" bIns="46057"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617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F6792-1D0F-44BB-BACB-181D528CD2C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563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F6792-1D0F-44BB-BACB-181D528CD2C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4859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F6792-1D0F-44BB-BACB-181D528CD2C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332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91D2A1-307B-4057-BF26-F42A66F34D14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702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F6792-1D0F-44BB-BACB-181D528CD2C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71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Notable US stats for 2016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F6792-1D0F-44BB-BACB-181D528CD2C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122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Notable US stats for 2016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F6792-1D0F-44BB-BACB-181D528CD2C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677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Notable US stats for 2016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F6792-1D0F-44BB-BACB-181D528CD2C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468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Notable US stats for 2016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F6792-1D0F-44BB-BACB-181D528CD2C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908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Notable US stats for 2016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F6792-1D0F-44BB-BACB-181D528CD2C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256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Notable US stats for 2016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F6792-1D0F-44BB-BACB-181D528CD2C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573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1613" cy="14700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2813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BA4F37-DEC3-44B1-B205-53248B50055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36661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7AAAB7-C7FC-4784-9A23-7AC994749E3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00179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67775" y="469900"/>
            <a:ext cx="2771775" cy="568007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252" y="0"/>
            <a:ext cx="8164512" cy="568007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898E642-612C-4820-9F07-E15627A11F86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59062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STORM Guidance Limited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16CF-5EDF-4690-A9D9-81361A976C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624336" y="2060575"/>
            <a:ext cx="10971372" cy="416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779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5184F-93D2-46DA-8A5D-36DDBD8727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A54902-E85B-4D66-8372-0CBB1DEB9B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65080-FBBF-409B-A31C-9A5424176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AF06-ED3E-4D12-815F-4739FA1F9636}" type="datetime1">
              <a:rPr lang="en-ID" smtClean="0"/>
              <a:t>06/01/20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3A888-CC73-44B6-9D63-8000B27F7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C1667-415C-48C6-A954-3A699043C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9CCC1-A954-4FE0-A7CE-6F1B19F0F8D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62567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60E1D-A942-42B6-BA11-E7AAC4C51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2C623-6A0F-48D3-AE4F-DA84517EB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6993E7-AA92-47BA-814B-C212BC1DA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CF02-3009-4276-B420-BFEA8A32F293}" type="datetime1">
              <a:rPr lang="en-ID" smtClean="0"/>
              <a:t>06/01/20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AF507-26E0-410A-9822-9C6581E08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E6892-ED67-42FB-B321-FA235E9F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9CCC1-A954-4FE0-A7CE-6F1B19F0F8D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45413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E1BC0-CA37-41B0-BBD6-4AAF3A36B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742" y="1709739"/>
            <a:ext cx="10514231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FCB995-4679-425A-BF2F-7494D4566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742" y="4589464"/>
            <a:ext cx="1051423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272A9-B470-444B-8EE5-FD3D01242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12F51-DB6D-48C0-A03C-7440983A0CFA}" type="datetime1">
              <a:rPr lang="en-ID" smtClean="0"/>
              <a:t>06/01/20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62480-E899-4D6D-9021-A76A6C8DC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00DF8-BD9B-468B-9B0D-5BEDB4343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9CCC1-A954-4FE0-A7CE-6F1B19F0F8D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81444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85422-E700-41B9-8C65-0EAAEE625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FA9CA-BAB1-4777-A78E-ED78301E73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091" y="1825625"/>
            <a:ext cx="518092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35654C-2F20-4F5C-B73A-7671F80487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1396" y="1825625"/>
            <a:ext cx="518092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DFC10-BC5E-4D90-8339-A0759163A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C0662-4AF4-4E62-88E6-0A9D02BD8BB6}" type="datetime1">
              <a:rPr lang="en-ID" smtClean="0"/>
              <a:t>06/01/20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2C4836-A6E0-4C4D-93B4-0CE4EDAE3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938CBC-0263-4115-A96C-40BE1A825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9CCC1-A954-4FE0-A7CE-6F1B19F0F8D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78962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D50A8-2371-43BE-9136-E9554F4C5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79" y="365126"/>
            <a:ext cx="1051423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F043AE-6CB3-4FF9-81C1-B118361E7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679" y="1681163"/>
            <a:ext cx="51571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873EA2-52F3-4DE2-94F7-9EBF6E753B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679" y="2505075"/>
            <a:ext cx="51571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FB863D-1C62-41E1-B456-B2819348CD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1397" y="1681163"/>
            <a:ext cx="51825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4D27D3-8AFF-4C9B-9BCB-3F21F5DA26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1397" y="2505075"/>
            <a:ext cx="518251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E64EE8-D0C5-4590-A1CE-80A70ACB7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6852-831A-46D5-90C3-AB7F11EFB378}" type="datetime1">
              <a:rPr lang="en-ID" smtClean="0"/>
              <a:t>06/01/20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DFB1C4-AD25-44B6-BB7A-6A1EF3998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063D3D-539E-48C5-95A7-2055E5CDE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9CCC1-A954-4FE0-A7CE-6F1B19F0F8D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29515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4207D-E252-415F-A58C-A2F430659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9C8E8E-53EE-4C69-8DC6-4EF25372C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8CBEB-477B-41A9-887A-F4B3834DB435}" type="datetime1">
              <a:rPr lang="en-ID" smtClean="0"/>
              <a:t>06/01/20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40B279-6592-40B3-B1DE-93C870FC7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1E8CC3-ABF6-4940-93BB-6C7788A21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9CCC1-A954-4FE0-A7CE-6F1B19F0F8D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7505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3E16D7-7978-44D1-B25C-01F0813D7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A8B9-180A-4BDF-9881-B7280F7EFE0F}" type="datetime1">
              <a:rPr lang="en-ID" smtClean="0"/>
              <a:t>06/01/20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83BF50-65B8-4D86-BF8B-AE06F84A9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A9B780-75AA-49BB-8AE5-AAF740FF0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9CCC1-A954-4FE0-A7CE-6F1B19F0F8D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01775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33C34C-0A39-42EC-B272-99AD733AE49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9586085" y="6597730"/>
            <a:ext cx="2162175" cy="1444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996355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BD78C-1C7C-4FA3-958E-021770492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F98C3-EBB1-4311-B1ED-12FAE1267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2513" y="987426"/>
            <a:ext cx="617139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32D6AA-F34F-45ED-83EB-EC205A8441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679" y="2057400"/>
            <a:ext cx="3931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6E0999-23A5-495A-8AA3-84D73F646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C2BD2-1CAE-4890-A4C3-ACF95C7B3DC8}" type="datetime1">
              <a:rPr lang="en-ID" smtClean="0"/>
              <a:t>06/01/20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CB573B-88C2-48BB-9332-5AEEA706D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0BEB5E-3F37-4B1C-9452-0237AF82E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9CCC1-A954-4FE0-A7CE-6F1B19F0F8D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542276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F248B-9C91-4190-8F85-11731EF8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B00AC2-BC50-4BB2-8407-220CA8C4F1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2513" y="987426"/>
            <a:ext cx="617139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BB7958-E530-4F3B-AF72-23BD5684F4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679" y="2057400"/>
            <a:ext cx="3931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B6F65F-3834-4B3E-99B8-814AF62CE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A40D-E61C-4282-B666-701C3343C8B1}" type="datetime1">
              <a:rPr lang="en-ID" smtClean="0"/>
              <a:t>06/01/20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E7AF2A-9EC3-41E6-B263-4ED78AD0B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57EB3B-3E11-4850-9448-342A3E9C2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9CCC1-A954-4FE0-A7CE-6F1B19F0F8D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468343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3401D-9761-408F-92A2-A828600C0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02D98F-8BC7-429A-BC23-2D79DE62BF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8F2D9-C928-4EF4-B928-FBB2EFB3D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701D-E760-4377-8841-290C59BDBA5B}" type="datetime1">
              <a:rPr lang="en-ID" smtClean="0"/>
              <a:t>06/01/20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656317-E90B-4ADE-9CDE-CA87AB518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93249-9A9C-41D8-AF99-32D6B3BCF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9CCC1-A954-4FE0-A7CE-6F1B19F0F8D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970464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71808F-BE99-4CBD-9E04-7E38259245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3764" y="365125"/>
            <a:ext cx="262855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4E3BD6-3CFA-430D-AF03-8991B07D5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091" y="365125"/>
            <a:ext cx="7733293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FAB80-7807-4461-9141-DD81715C4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F68B-9005-4C8E-A91D-4CE9E5376B14}" type="datetime1">
              <a:rPr lang="en-ID" smtClean="0"/>
              <a:t>06/01/20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467C8-8AAD-46EA-911C-3C007461C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36F06-43AB-487D-ACCC-741D8C30D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9CCC1-A954-4FE0-A7CE-6F1B19F0F8D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24383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1612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1612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7A4DF95-2B07-4A21-BE93-2AEBCFB2FF4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15435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863" y="1736725"/>
            <a:ext cx="5467350" cy="441325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3" y="1736725"/>
            <a:ext cx="5468937" cy="441325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3EDD03-5F88-4BDB-B3DE-C4972B36439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70089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79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7975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5A73FE0-77A4-49DA-ACBE-08078A8BCC5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685862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981CF3-B149-4695-8498-A3D42FB366B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40781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470468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002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675" y="273050"/>
            <a:ext cx="6815138" cy="585311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0025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08A5A2-B448-4278-8466-756CD1653865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40749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92539F-4B79-496A-8E69-BA0DA11B424D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05737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550863" y="469900"/>
            <a:ext cx="11088687" cy="119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550863" y="1736725"/>
            <a:ext cx="11088687" cy="441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6869" name="Rectangle 5"/>
          <p:cNvSpPr>
            <a:spLocks noGrp="1" noChangeArrowheads="1"/>
          </p:cNvSpPr>
          <p:nvPr userDrawn="1">
            <p:ph type="sldNum" sz="quarter" idx="4"/>
          </p:nvPr>
        </p:nvSpPr>
        <p:spPr bwMode="auto">
          <a:xfrm>
            <a:off x="5830888" y="6597650"/>
            <a:ext cx="52705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fld id="{856F00D0-A7E8-41BD-AEF8-8B20640C40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6870" name="Rectangle 6"/>
          <p:cNvSpPr>
            <a:spLocks noGrp="1" noChangeArrowheads="1"/>
          </p:cNvSpPr>
          <p:nvPr userDrawn="1">
            <p:ph type="dt" sz="half" idx="2"/>
          </p:nvPr>
        </p:nvSpPr>
        <p:spPr bwMode="auto">
          <a:xfrm>
            <a:off x="9585943" y="6597650"/>
            <a:ext cx="2162175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6871" name="Rectangle 7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550863" y="6597650"/>
            <a:ext cx="386080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900" b="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030" y="313488"/>
            <a:ext cx="1220840" cy="63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52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38" r:id="rId12"/>
  </p:sldLayoutIdLst>
  <p:transition>
    <p:fade/>
  </p:transition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spcBef>
          <a:spcPct val="50000"/>
        </a:spcBef>
        <a:spcAft>
          <a:spcPct val="0"/>
        </a:spcAft>
        <a:defRPr sz="2400" b="1">
          <a:solidFill>
            <a:schemeClr val="bg2"/>
          </a:solidFill>
          <a:latin typeface="+mn-lt"/>
          <a:ea typeface="+mn-ea"/>
          <a:cs typeface="+mn-cs"/>
        </a:defRPr>
      </a:lvl1pPr>
      <a:lvl2pPr marL="355600" indent="-354013" algn="l" rtl="0" eaLnBrk="1" fontAlgn="base" hangingPunct="1">
        <a:spcBef>
          <a:spcPct val="50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tx1"/>
          </a:solidFill>
          <a:latin typeface="+mn-lt"/>
          <a:cs typeface="+mn-cs"/>
        </a:defRPr>
      </a:lvl2pPr>
      <a:lvl3pPr marL="717550" indent="-360363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3pPr>
      <a:lvl4pPr marL="1076325" indent="-357188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>
          <a:solidFill>
            <a:schemeClr val="tx1"/>
          </a:solidFill>
          <a:latin typeface="+mn-lt"/>
          <a:cs typeface="+mn-cs"/>
        </a:defRPr>
      </a:lvl4pPr>
      <a:lvl5pPr marL="1438275" indent="-360363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5pPr>
      <a:lvl6pPr marL="1895475" indent="-360363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6pPr>
      <a:lvl7pPr marL="2352675" indent="-360363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7pPr>
      <a:lvl8pPr marL="2809875" indent="-360363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8pPr>
      <a:lvl9pPr marL="3267075" indent="-360363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7654851" y="221179"/>
            <a:ext cx="404684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600" b="1" cap="all" baseline="0" dirty="0">
                <a:solidFill>
                  <a:srgbClr val="000308"/>
                </a:solidFill>
              </a:rPr>
              <a:t>CYBER INCIDENT Response</a:t>
            </a:r>
            <a:endParaRPr lang="en-US" sz="900" b="1" cap="all" baseline="0" dirty="0">
              <a:solidFill>
                <a:srgbClr val="000308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550863" y="469900"/>
            <a:ext cx="11088687" cy="119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550863" y="1736725"/>
            <a:ext cx="11088687" cy="441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6869" name="Rectangle 5"/>
          <p:cNvSpPr>
            <a:spLocks noGrp="1" noChangeArrowheads="1"/>
          </p:cNvSpPr>
          <p:nvPr userDrawn="1">
            <p:ph type="sldNum" sz="quarter" idx="4"/>
          </p:nvPr>
        </p:nvSpPr>
        <p:spPr bwMode="auto">
          <a:xfrm>
            <a:off x="5830888" y="6597650"/>
            <a:ext cx="52705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fld id="{856F00D0-A7E8-41BD-AEF8-8B20640C40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6870" name="Rectangle 6"/>
          <p:cNvSpPr>
            <a:spLocks noGrp="1" noChangeArrowheads="1"/>
          </p:cNvSpPr>
          <p:nvPr userDrawn="1">
            <p:ph type="dt" sz="half" idx="2"/>
          </p:nvPr>
        </p:nvSpPr>
        <p:spPr bwMode="auto">
          <a:xfrm>
            <a:off x="9585943" y="6597650"/>
            <a:ext cx="2162175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6871" name="Rectangle 7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550863" y="6597650"/>
            <a:ext cx="386080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900" b="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23" b="35133"/>
          <a:stretch/>
        </p:blipFill>
        <p:spPr>
          <a:xfrm>
            <a:off x="9920340" y="6203821"/>
            <a:ext cx="1048024" cy="302290"/>
          </a:xfrm>
          <a:prstGeom prst="rect">
            <a:avLst/>
          </a:prstGeom>
        </p:spPr>
      </p:pic>
      <p:pic>
        <p:nvPicPr>
          <p:cNvPr id="13" name="Picture 3" descr="Logo-90mm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408" y="5919415"/>
            <a:ext cx="548142" cy="54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282318"/>
      </p:ext>
    </p:extLst>
  </p:cSld>
  <p:clrMap bg1="lt1" tx1="dk1" bg2="lt2" tx2="dk2" accent1="accent1" accent2="accent2" accent3="accent3" accent4="accent4" accent5="accent5" accent6="accent6" hlink="hlink" folHlink="folHlink"/>
  <p:transition>
    <p:fade/>
  </p:transition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spcBef>
          <a:spcPct val="50000"/>
        </a:spcBef>
        <a:spcAft>
          <a:spcPct val="0"/>
        </a:spcAft>
        <a:defRPr sz="2400" b="1">
          <a:solidFill>
            <a:schemeClr val="bg2"/>
          </a:solidFill>
          <a:latin typeface="+mn-lt"/>
          <a:ea typeface="+mn-ea"/>
          <a:cs typeface="+mn-cs"/>
        </a:defRPr>
      </a:lvl1pPr>
      <a:lvl2pPr marL="355600" indent="-354013" algn="l" rtl="0" eaLnBrk="1" fontAlgn="base" hangingPunct="1">
        <a:spcBef>
          <a:spcPct val="50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tx1"/>
          </a:solidFill>
          <a:latin typeface="+mn-lt"/>
          <a:cs typeface="+mn-cs"/>
        </a:defRPr>
      </a:lvl2pPr>
      <a:lvl3pPr marL="717550" indent="-360363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3pPr>
      <a:lvl4pPr marL="1076325" indent="-357188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>
          <a:solidFill>
            <a:schemeClr val="tx1"/>
          </a:solidFill>
          <a:latin typeface="+mn-lt"/>
          <a:cs typeface="+mn-cs"/>
        </a:defRPr>
      </a:lvl4pPr>
      <a:lvl5pPr marL="1438275" indent="-360363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5pPr>
      <a:lvl6pPr marL="1895475" indent="-360363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6pPr>
      <a:lvl7pPr marL="2352675" indent="-360363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7pPr>
      <a:lvl8pPr marL="2809875" indent="-360363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8pPr>
      <a:lvl9pPr marL="3267075" indent="-360363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7312" y="836714"/>
            <a:ext cx="10176137" cy="566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336" y="1772818"/>
            <a:ext cx="10971372" cy="4453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521" y="6245225"/>
            <a:ext cx="284443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058" y="6245225"/>
            <a:ext cx="3860297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© STORM Guidance 2017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463" y="6308725"/>
            <a:ext cx="284443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A6A698"/>
                </a:solidFill>
              </a:defRPr>
            </a:lvl1pPr>
          </a:lstStyle>
          <a:p>
            <a:fld id="{75FF16CF-5EDF-4690-A9D9-81361A976C16}" type="slidenum">
              <a:rPr lang="en-GB"/>
              <a:pPr/>
              <a:t>‹#›</a:t>
            </a:fld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764704"/>
            <a:ext cx="121904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13" y="146091"/>
            <a:ext cx="1103302" cy="5357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046" y="146091"/>
            <a:ext cx="530662" cy="53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268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45637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154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309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463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617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261912" indent="-261912" algn="l" rtl="0" eaLnBrk="1" fontAlgn="base" hangingPunct="1">
        <a:spcBef>
          <a:spcPct val="20000"/>
        </a:spcBef>
        <a:spcAft>
          <a:spcPct val="0"/>
        </a:spcAft>
        <a:buClr>
          <a:srgbClr val="44697D"/>
        </a:buClr>
        <a:buSzPct val="140000"/>
        <a:buChar char="•"/>
        <a:defRPr sz="2000">
          <a:solidFill>
            <a:srgbClr val="666666"/>
          </a:solidFill>
          <a:latin typeface="+mn-lt"/>
          <a:ea typeface="+mn-ea"/>
          <a:cs typeface="+mn-cs"/>
        </a:defRPr>
      </a:lvl1pPr>
      <a:lvl2pPr marL="742876" indent="-285722" algn="l" rtl="0" eaLnBrk="1" fontAlgn="base" hangingPunct="1">
        <a:spcBef>
          <a:spcPct val="20000"/>
        </a:spcBef>
        <a:spcAft>
          <a:spcPct val="0"/>
        </a:spcAft>
        <a:buClr>
          <a:srgbClr val="44697D"/>
        </a:buClr>
        <a:buSzPct val="140000"/>
        <a:buChar char="•"/>
        <a:defRPr>
          <a:solidFill>
            <a:srgbClr val="666666"/>
          </a:solidFill>
          <a:latin typeface="+mn-lt"/>
        </a:defRPr>
      </a:lvl2pPr>
      <a:lvl3pPr marL="1142886" indent="-228577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666666"/>
          </a:solidFill>
          <a:latin typeface="+mn-lt"/>
        </a:defRPr>
      </a:lvl3pPr>
      <a:lvl4pPr marL="1600040" indent="-228577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666666"/>
          </a:solidFill>
          <a:latin typeface="+mn-lt"/>
        </a:defRPr>
      </a:lvl4pPr>
      <a:lvl5pPr marL="2057194" indent="-228577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666666"/>
          </a:solidFill>
          <a:latin typeface="+mn-lt"/>
        </a:defRPr>
      </a:lvl5pPr>
      <a:lvl6pPr marL="2514349" indent="-228577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666666"/>
          </a:solidFill>
          <a:latin typeface="+mn-lt"/>
        </a:defRPr>
      </a:lvl6pPr>
      <a:lvl7pPr marL="2971503" indent="-228577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666666"/>
          </a:solidFill>
          <a:latin typeface="+mn-lt"/>
        </a:defRPr>
      </a:lvl7pPr>
      <a:lvl8pPr marL="3428657" indent="-228577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666666"/>
          </a:solidFill>
          <a:latin typeface="+mn-lt"/>
        </a:defRPr>
      </a:lvl8pPr>
      <a:lvl9pPr marL="3885811" indent="-228577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666666"/>
          </a:solidFill>
          <a:latin typeface="+mn-lt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66C672-8DB1-45AC-99F4-3DE106854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365126"/>
            <a:ext cx="105142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801F40-9E8D-45ED-B153-1E5FCF102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091" y="1825625"/>
            <a:ext cx="105142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0E086-EF4A-4FE1-A2D5-B74D3A1454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F31AD-40F7-4B07-884E-12A1F2495A3E}" type="datetime1">
              <a:rPr lang="en-ID" smtClean="0"/>
              <a:t>06/01/20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D42E47-52E9-4948-B76A-10615D1F23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995C3-4957-4539-AA60-515F482B4B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9CCC1-A954-4FE0-A7CE-6F1B19F0F8D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91452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hf sldNum="0" hdr="0" dt="0"/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34574B5-7F35-4B0C-8B80-C208D4B4F3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92" b="2344"/>
          <a:stretch/>
        </p:blipFill>
        <p:spPr>
          <a:xfrm>
            <a:off x="-1" y="446"/>
            <a:ext cx="12190413" cy="685710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2504C49-B3F1-4069-B001-C6E608E7F420}"/>
              </a:ext>
            </a:extLst>
          </p:cNvPr>
          <p:cNvSpPr/>
          <p:nvPr/>
        </p:nvSpPr>
        <p:spPr>
          <a:xfrm>
            <a:off x="-1" y="447"/>
            <a:ext cx="12190413" cy="68571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 fontAlgn="auto">
              <a:spcBef>
                <a:spcPts val="0"/>
              </a:spcBef>
              <a:spcAft>
                <a:spcPts val="0"/>
              </a:spcAft>
            </a:pPr>
            <a:endParaRPr lang="en-ID" sz="1800" b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7B31B37-3AE9-4309-AE58-7A977EDE496A}"/>
              </a:ext>
            </a:extLst>
          </p:cNvPr>
          <p:cNvSpPr/>
          <p:nvPr/>
        </p:nvSpPr>
        <p:spPr>
          <a:xfrm rot="1413619">
            <a:off x="-941212" y="-1780539"/>
            <a:ext cx="6927314" cy="9306254"/>
          </a:xfrm>
          <a:custGeom>
            <a:avLst/>
            <a:gdLst>
              <a:gd name="connsiteX0" fmla="*/ 0 w 6928216"/>
              <a:gd name="connsiteY0" fmla="*/ 3021150 h 9307466"/>
              <a:gd name="connsiteX1" fmla="*/ 6928216 w 6928216"/>
              <a:gd name="connsiteY1" fmla="*/ 0 h 9307466"/>
              <a:gd name="connsiteX2" fmla="*/ 6928216 w 6928216"/>
              <a:gd name="connsiteY2" fmla="*/ 7481674 h 9307466"/>
              <a:gd name="connsiteX3" fmla="*/ 2741240 w 6928216"/>
              <a:gd name="connsiteY3" fmla="*/ 9307466 h 9307466"/>
              <a:gd name="connsiteX4" fmla="*/ 0 w 6928216"/>
              <a:gd name="connsiteY4" fmla="*/ 3021150 h 930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8216" h="9307466">
                <a:moveTo>
                  <a:pt x="0" y="3021150"/>
                </a:moveTo>
                <a:lnTo>
                  <a:pt x="6928216" y="0"/>
                </a:lnTo>
                <a:lnTo>
                  <a:pt x="6928216" y="7481674"/>
                </a:lnTo>
                <a:lnTo>
                  <a:pt x="2741240" y="9307466"/>
                </a:lnTo>
                <a:lnTo>
                  <a:pt x="0" y="30211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 fontAlgn="auto">
              <a:spcBef>
                <a:spcPts val="0"/>
              </a:spcBef>
              <a:spcAft>
                <a:spcPts val="0"/>
              </a:spcAft>
            </a:pPr>
            <a:endParaRPr lang="en-ID" sz="1800" b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8C9A3D3-3996-4BE9-A1FE-F979CDF0F030}"/>
              </a:ext>
            </a:extLst>
          </p:cNvPr>
          <p:cNvSpPr/>
          <p:nvPr/>
        </p:nvSpPr>
        <p:spPr>
          <a:xfrm rot="1413619">
            <a:off x="6399017" y="-645448"/>
            <a:ext cx="6741076" cy="9225043"/>
          </a:xfrm>
          <a:custGeom>
            <a:avLst/>
            <a:gdLst>
              <a:gd name="connsiteX0" fmla="*/ 1 w 6741954"/>
              <a:gd name="connsiteY0" fmla="*/ 1744570 h 9226244"/>
              <a:gd name="connsiteX1" fmla="*/ 4000713 w 6741954"/>
              <a:gd name="connsiteY1" fmla="*/ 0 h 9226244"/>
              <a:gd name="connsiteX2" fmla="*/ 6741954 w 6741954"/>
              <a:gd name="connsiteY2" fmla="*/ 6286316 h 9226244"/>
              <a:gd name="connsiteX3" fmla="*/ 0 w 6741954"/>
              <a:gd name="connsiteY3" fmla="*/ 9226244 h 9226244"/>
              <a:gd name="connsiteX4" fmla="*/ 1 w 6741954"/>
              <a:gd name="connsiteY4" fmla="*/ 1744570 h 922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41954" h="9226244">
                <a:moveTo>
                  <a:pt x="1" y="1744570"/>
                </a:moveTo>
                <a:lnTo>
                  <a:pt x="4000713" y="0"/>
                </a:lnTo>
                <a:lnTo>
                  <a:pt x="6741954" y="6286316"/>
                </a:lnTo>
                <a:lnTo>
                  <a:pt x="0" y="9226244"/>
                </a:lnTo>
                <a:lnTo>
                  <a:pt x="1" y="17445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 fontAlgn="auto">
              <a:spcBef>
                <a:spcPts val="0"/>
              </a:spcBef>
              <a:spcAft>
                <a:spcPts val="0"/>
              </a:spcAft>
            </a:pPr>
            <a:endParaRPr lang="en-ID" sz="1800" b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43CF95-608D-4E6E-AFFA-DC392336BF2A}"/>
              </a:ext>
            </a:extLst>
          </p:cNvPr>
          <p:cNvSpPr/>
          <p:nvPr/>
        </p:nvSpPr>
        <p:spPr>
          <a:xfrm rot="1413619" flipH="1" flipV="1">
            <a:off x="6073439" y="-661682"/>
            <a:ext cx="246711" cy="8181363"/>
          </a:xfrm>
          <a:prstGeom prst="rect">
            <a:avLst/>
          </a:prstGeom>
          <a:solidFill>
            <a:srgbClr val="C45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 fontAlgn="auto">
              <a:spcBef>
                <a:spcPts val="0"/>
              </a:spcBef>
              <a:spcAft>
                <a:spcPts val="0"/>
              </a:spcAft>
            </a:pPr>
            <a:endParaRPr lang="en-ID" sz="1800" b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88914FD-1A16-4483-BBE2-F51C2B25F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36006" y="5698378"/>
            <a:ext cx="4159172" cy="28707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6402D79-BFD8-45A0-9AE9-5FD7CDB512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59491" y="601263"/>
            <a:ext cx="3835687" cy="5583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9C8499B-65F8-457F-A71E-7406F9D60B56}"/>
              </a:ext>
            </a:extLst>
          </p:cNvPr>
          <p:cNvSpPr txBox="1"/>
          <p:nvPr/>
        </p:nvSpPr>
        <p:spPr>
          <a:xfrm>
            <a:off x="3971636" y="2805291"/>
            <a:ext cx="7523541" cy="16617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309" fontAlgn="auto">
              <a:spcBef>
                <a:spcPts val="0"/>
              </a:spcBef>
              <a:spcAft>
                <a:spcPts val="0"/>
              </a:spcAft>
            </a:pPr>
            <a:r>
              <a:rPr lang="en-GB" sz="5399" dirty="0">
                <a:solidFill>
                  <a:schemeClr val="bg1"/>
                </a:solidFill>
                <a:latin typeface="Sansation" panose="02000503000000020004" pitchFamily="2" charset="0"/>
                <a:cs typeface="+mn-cs"/>
              </a:rPr>
              <a:t>Forensic Investigation Techniques</a:t>
            </a:r>
            <a:endParaRPr lang="en-GB" sz="4400" dirty="0">
              <a:solidFill>
                <a:schemeClr val="bg1"/>
              </a:solidFill>
              <a:latin typeface="Sansation" panose="02000503000000020004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527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-0.26172 1.06366 " pathEditMode="relative" rAng="0" ptsTypes="AA">
                                      <p:cBhvr>
                                        <p:cTn id="9" dur="5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86" y="5317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2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12" y="327535"/>
            <a:ext cx="10176136" cy="566093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BEC Analysis Challenge</a:t>
            </a:r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 bwMode="auto">
          <a:xfrm>
            <a:off x="5830888" y="6597650"/>
            <a:ext cx="52705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b="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7304B9D6-4A10-48FF-9627-C6168808388A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022769-77EB-F94D-A070-2CCDC256BC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92"/>
          <a:stretch/>
        </p:blipFill>
        <p:spPr>
          <a:xfrm>
            <a:off x="1092200" y="990600"/>
            <a:ext cx="10029294" cy="55435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50410AF-C9C9-1E49-8EF7-B310AFDB1A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432"/>
          <a:stretch/>
        </p:blipFill>
        <p:spPr>
          <a:xfrm>
            <a:off x="1068919" y="990600"/>
            <a:ext cx="10176136" cy="57040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42B3D62-2CA7-5746-BB4A-89C567C708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8" y="1495904"/>
            <a:ext cx="11268335" cy="386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42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77E085-9228-0E4E-A439-68F78CD568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3" y="1005965"/>
            <a:ext cx="11874500" cy="5524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12" y="327535"/>
            <a:ext cx="10176136" cy="566093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BEC Analysis Challenge</a:t>
            </a:r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 bwMode="auto">
          <a:xfrm>
            <a:off x="5830888" y="6597650"/>
            <a:ext cx="52705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b="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7304B9D6-4A10-48FF-9627-C6168808388A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6" name="Line Callout 1 5">
            <a:extLst>
              <a:ext uri="{FF2B5EF4-FFF2-40B4-BE49-F238E27FC236}">
                <a16:creationId xmlns:a16="http://schemas.microsoft.com/office/drawing/2014/main" id="{51997849-848D-B545-AC80-BE0267CDD6C5}"/>
              </a:ext>
            </a:extLst>
          </p:cNvPr>
          <p:cNvSpPr/>
          <p:nvPr/>
        </p:nvSpPr>
        <p:spPr bwMode="auto">
          <a:xfrm>
            <a:off x="2079141" y="1030197"/>
            <a:ext cx="2186609" cy="479196"/>
          </a:xfrm>
          <a:prstGeom prst="borderCallout1">
            <a:avLst>
              <a:gd name="adj1" fmla="val 18750"/>
              <a:gd name="adj2" fmla="val -8333"/>
              <a:gd name="adj3" fmla="val 176107"/>
              <a:gd name="adj4" fmla="val -28636"/>
            </a:avLst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De-duplication </a:t>
            </a:r>
          </a:p>
        </p:txBody>
      </p:sp>
      <p:sp>
        <p:nvSpPr>
          <p:cNvPr id="10" name="Line Callout 1 9">
            <a:extLst>
              <a:ext uri="{FF2B5EF4-FFF2-40B4-BE49-F238E27FC236}">
                <a16:creationId xmlns:a16="http://schemas.microsoft.com/office/drawing/2014/main" id="{496224FA-7869-BB4C-B48F-736AEE1393EA}"/>
              </a:ext>
            </a:extLst>
          </p:cNvPr>
          <p:cNvSpPr/>
          <p:nvPr/>
        </p:nvSpPr>
        <p:spPr bwMode="auto">
          <a:xfrm>
            <a:off x="8275983" y="403871"/>
            <a:ext cx="2325756" cy="479196"/>
          </a:xfrm>
          <a:prstGeom prst="borderCallout1">
            <a:avLst>
              <a:gd name="adj1" fmla="val 18750"/>
              <a:gd name="adj2" fmla="val -8333"/>
              <a:gd name="adj3" fmla="val 176107"/>
              <a:gd name="adj4" fmla="val -28636"/>
            </a:avLst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Findings totals </a:t>
            </a:r>
          </a:p>
        </p:txBody>
      </p:sp>
    </p:spTree>
    <p:extLst>
      <p:ext uri="{BB962C8B-B14F-4D97-AF65-F5344CB8AC3E}">
        <p14:creationId xmlns:p14="http://schemas.microsoft.com/office/powerpoint/2010/main" val="2076398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12" y="554003"/>
            <a:ext cx="10176136" cy="566093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STORM BEC Analysis Process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idx="1"/>
          </p:nvPr>
        </p:nvSpPr>
        <p:spPr>
          <a:xfrm>
            <a:off x="702096" y="1376455"/>
            <a:ext cx="11194339" cy="4336910"/>
          </a:xfrm>
        </p:spPr>
        <p:txBody>
          <a:bodyPr/>
          <a:lstStyle/>
          <a:p>
            <a:pPr marL="720725" lvl="1" indent="-720725">
              <a:buFont typeface="+mj-lt"/>
              <a:buAutoNum type="arabicPeriod"/>
            </a:pPr>
            <a:r>
              <a:rPr lang="en-GB" dirty="0"/>
              <a:t>Request Client complete Mailbox Analysis Questionnaire for each mailbox</a:t>
            </a:r>
          </a:p>
          <a:p>
            <a:pPr marL="720725" lvl="1" indent="-720725">
              <a:buFont typeface="+mj-lt"/>
              <a:buAutoNum type="arabicPeriod"/>
            </a:pPr>
            <a:r>
              <a:rPr lang="en-GB" dirty="0"/>
              <a:t>Assist Client in advice on export</a:t>
            </a:r>
          </a:p>
          <a:p>
            <a:pPr marL="720725" lvl="1" indent="-720725">
              <a:buFont typeface="+mj-lt"/>
              <a:buAutoNum type="arabicPeriod"/>
            </a:pPr>
            <a:r>
              <a:rPr lang="en-GB" dirty="0"/>
              <a:t>Receive the Mailbox in PST format</a:t>
            </a:r>
          </a:p>
          <a:p>
            <a:pPr marL="720725" lvl="1" indent="-720725">
              <a:buFont typeface="+mj-lt"/>
              <a:buAutoNum type="arabicPeriod"/>
            </a:pPr>
            <a:r>
              <a:rPr lang="en-GB" dirty="0"/>
              <a:t>Verify the PST (PST viewer - check that it opens, check date range to confirm all mailbox or incomplete/limited extraction</a:t>
            </a:r>
          </a:p>
          <a:p>
            <a:pPr marL="720725" lvl="1" indent="-720725">
              <a:buFont typeface="+mj-lt"/>
              <a:buAutoNum type="arabicPeriod"/>
            </a:pPr>
            <a:r>
              <a:rPr lang="en-GB" dirty="0"/>
              <a:t>Load into e-Discovery platform &amp; run indexing process </a:t>
            </a:r>
          </a:p>
          <a:p>
            <a:pPr marL="720725" lvl="1" indent="-720725">
              <a:buFont typeface="+mj-lt"/>
              <a:buAutoNum type="arabicPeriod"/>
            </a:pPr>
            <a:r>
              <a:rPr lang="en-GB" dirty="0"/>
              <a:t>Run Insight report: Share with client and discuss estimated time to complete</a:t>
            </a:r>
          </a:p>
          <a:p>
            <a:pPr marL="720725" lvl="1" indent="-720725">
              <a:buFont typeface="+mj-lt"/>
              <a:buAutoNum type="arabicPeriod"/>
            </a:pPr>
            <a:r>
              <a:rPr lang="en-GB" dirty="0"/>
              <a:t>Run searches (Pre-defined Search Lists)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5830888" y="6597650"/>
            <a:ext cx="52705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b="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7304B9D6-4A10-48FF-9627-C6168808388A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3706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12" y="554003"/>
            <a:ext cx="10176136" cy="566093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STORM BEC Analysis Process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idx="1"/>
          </p:nvPr>
        </p:nvSpPr>
        <p:spPr>
          <a:xfrm>
            <a:off x="702097" y="1376455"/>
            <a:ext cx="9888142" cy="4336910"/>
          </a:xfrm>
        </p:spPr>
        <p:txBody>
          <a:bodyPr/>
          <a:lstStyle/>
          <a:p>
            <a:pPr marL="720725" lvl="1" indent="-720725">
              <a:buFont typeface="+mj-lt"/>
              <a:buAutoNum type="arabicPeriod" startAt="8"/>
            </a:pPr>
            <a:r>
              <a:rPr lang="en-GB" dirty="0"/>
              <a:t>Need to select search terms (within selected lists) to maximise accuracy and minimise false positives - called ‘alignment’. </a:t>
            </a:r>
          </a:p>
          <a:p>
            <a:pPr marL="720725" lvl="1" indent="-720725">
              <a:buFont typeface="+mj-lt"/>
              <a:buAutoNum type="arabicPeriod" startAt="8"/>
            </a:pPr>
            <a:r>
              <a:rPr lang="en-GB" dirty="0"/>
              <a:t>Randomly select results and check alignment.</a:t>
            </a:r>
          </a:p>
          <a:p>
            <a:pPr marL="720725" lvl="1" indent="-720725">
              <a:buFont typeface="+mj-lt"/>
              <a:buAutoNum type="arabicPeriod" startAt="8"/>
            </a:pPr>
            <a:r>
              <a:rPr lang="en-GB" dirty="0"/>
              <a:t>Make modifications to improve the alignment</a:t>
            </a:r>
          </a:p>
          <a:p>
            <a:pPr marL="720725" lvl="1" indent="-720725">
              <a:buFont typeface="+mj-lt"/>
              <a:buAutoNum type="arabicPeriod" startAt="8"/>
            </a:pPr>
            <a:r>
              <a:rPr lang="en-GB" dirty="0"/>
              <a:t>Grade and group search term results into Batches for analysis (200-300 search results per batch).</a:t>
            </a:r>
          </a:p>
          <a:p>
            <a:pPr marL="720725" lvl="1" indent="-720725">
              <a:buFont typeface="+mj-lt"/>
              <a:buAutoNum type="arabicPeriod" startAt="8"/>
            </a:pPr>
            <a:r>
              <a:rPr lang="en-GB" dirty="0"/>
              <a:t>Results of batch analysis is transcribed into the DDS spreadsheet.</a:t>
            </a:r>
          </a:p>
          <a:p>
            <a:pPr marL="720725" lvl="1" indent="-720725">
              <a:buFont typeface="+mj-lt"/>
              <a:buAutoNum type="arabicPeriod" startAt="8"/>
            </a:pPr>
            <a:r>
              <a:rPr lang="en-GB" dirty="0"/>
              <a:t>De-duplicate the DDS spreadsheet</a:t>
            </a:r>
          </a:p>
          <a:p>
            <a:pPr marL="720725" lvl="1" indent="-720725">
              <a:buFont typeface="+mj-lt"/>
              <a:buAutoNum type="arabicPeriod" startAt="8"/>
            </a:pPr>
            <a:r>
              <a:rPr lang="en-GB" dirty="0"/>
              <a:t>Design and execute the Notification exercise driven from the DDS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5830888" y="6597650"/>
            <a:ext cx="52705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b="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7304B9D6-4A10-48FF-9627-C6168808388A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3491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12" y="554003"/>
            <a:ext cx="10176136" cy="566093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to Expect in 2020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idx="1"/>
          </p:nvPr>
        </p:nvSpPr>
        <p:spPr>
          <a:xfrm>
            <a:off x="886817" y="1376455"/>
            <a:ext cx="9888142" cy="4927542"/>
          </a:xfrm>
        </p:spPr>
        <p:txBody>
          <a:bodyPr/>
          <a:lstStyle/>
          <a:p>
            <a:pPr lvl="1"/>
            <a:r>
              <a:rPr lang="en-GB" dirty="0"/>
              <a:t>Further rise in reported incidents</a:t>
            </a:r>
          </a:p>
          <a:p>
            <a:pPr lvl="1"/>
            <a:r>
              <a:rPr lang="en-GB" dirty="0"/>
              <a:t>Specific rise in mailbox hijacking – BEC</a:t>
            </a:r>
          </a:p>
          <a:p>
            <a:pPr lvl="2"/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Unless Microsoft make Multi-Factor Authentication (MFA) mandatory</a:t>
            </a:r>
          </a:p>
          <a:p>
            <a:pPr lvl="1"/>
            <a:r>
              <a:rPr lang="en-GB" dirty="0"/>
              <a:t>Further advanced Ransomware attacks with data exfiltration</a:t>
            </a:r>
          </a:p>
          <a:p>
            <a:pPr lvl="1"/>
            <a:r>
              <a:rPr lang="en-GB" dirty="0"/>
              <a:t>Extortion from historic Data Thefts – threat intel important</a:t>
            </a:r>
          </a:p>
          <a:p>
            <a:pPr lvl="1"/>
            <a:r>
              <a:rPr lang="en-GB" dirty="0"/>
              <a:t>Rise in sophisticated malware (called RAT) assisted frauds</a:t>
            </a:r>
          </a:p>
          <a:p>
            <a:pPr lvl="1"/>
            <a:r>
              <a:rPr lang="en-GB" dirty="0"/>
              <a:t>Continued focus on social engineering scams</a:t>
            </a:r>
          </a:p>
          <a:p>
            <a:pPr lvl="1"/>
            <a:r>
              <a:rPr lang="en-GB" dirty="0"/>
              <a:t>Renewed drive to reduce fraud opportunities</a:t>
            </a:r>
          </a:p>
          <a:p>
            <a:pPr lvl="2"/>
            <a:r>
              <a:rPr lang="en-GB" dirty="0"/>
              <a:t>Banks to include account name in transaction integrity checks</a:t>
            </a:r>
          </a:p>
          <a:p>
            <a:pPr lvl="2"/>
            <a:r>
              <a:rPr lang="en-GB" dirty="0"/>
              <a:t>Better email analysis and mailbox threat/phishing detection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5830888" y="6597650"/>
            <a:ext cx="52705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b="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7304B9D6-4A10-48FF-9627-C6168808388A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0089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4CA097C-816C-4E63-A284-73067FF9C9FE}"/>
              </a:ext>
            </a:extLst>
          </p:cNvPr>
          <p:cNvGrpSpPr/>
          <p:nvPr/>
        </p:nvGrpSpPr>
        <p:grpSpPr>
          <a:xfrm>
            <a:off x="-549882" y="3275131"/>
            <a:ext cx="3891135" cy="3897138"/>
            <a:chOff x="4846559" y="2341240"/>
            <a:chExt cx="2230740" cy="2234183"/>
          </a:xfrm>
          <a:solidFill>
            <a:schemeClr val="bg1">
              <a:lumMod val="95000"/>
              <a:alpha val="50000"/>
            </a:schemeClr>
          </a:solidFill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FE8E23D-866F-44A8-9689-C04F2E0C64CA}"/>
                </a:ext>
              </a:extLst>
            </p:cNvPr>
            <p:cNvSpPr/>
            <p:nvPr/>
          </p:nvSpPr>
          <p:spPr>
            <a:xfrm>
              <a:off x="5631063" y="2783486"/>
              <a:ext cx="281313" cy="2813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66417DA-EB0F-4D68-8D0D-E6C5920E2F41}"/>
                </a:ext>
              </a:extLst>
            </p:cNvPr>
            <p:cNvSpPr/>
            <p:nvPr/>
          </p:nvSpPr>
          <p:spPr>
            <a:xfrm>
              <a:off x="6307337" y="2916835"/>
              <a:ext cx="281313" cy="2813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7DFAB3C-9FCF-4E00-8FFE-508254065936}"/>
                </a:ext>
              </a:extLst>
            </p:cNvPr>
            <p:cNvSpPr/>
            <p:nvPr/>
          </p:nvSpPr>
          <p:spPr>
            <a:xfrm>
              <a:off x="5290544" y="3383560"/>
              <a:ext cx="281313" cy="2813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B78B0AC-AB78-44E6-9F12-BEDDA7209196}"/>
                </a:ext>
              </a:extLst>
            </p:cNvPr>
            <p:cNvSpPr/>
            <p:nvPr/>
          </p:nvSpPr>
          <p:spPr>
            <a:xfrm>
              <a:off x="5759650" y="3890767"/>
              <a:ext cx="281313" cy="2813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EA4C70B-7C34-474B-AD6D-95114CEE7A31}"/>
                </a:ext>
              </a:extLst>
            </p:cNvPr>
            <p:cNvSpPr/>
            <p:nvPr/>
          </p:nvSpPr>
          <p:spPr>
            <a:xfrm>
              <a:off x="6388300" y="3604692"/>
              <a:ext cx="281313" cy="2813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856F5F4-6B5B-4A33-BFB9-30C453F11F47}"/>
                </a:ext>
              </a:extLst>
            </p:cNvPr>
            <p:cNvSpPr/>
            <p:nvPr/>
          </p:nvSpPr>
          <p:spPr>
            <a:xfrm>
              <a:off x="6646937" y="3117134"/>
              <a:ext cx="232490" cy="23249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32F2197-2AF0-4D44-9E9C-6B53454F5C3F}"/>
                </a:ext>
              </a:extLst>
            </p:cNvPr>
            <p:cNvSpPr/>
            <p:nvPr/>
          </p:nvSpPr>
          <p:spPr>
            <a:xfrm>
              <a:off x="6341272" y="3979130"/>
              <a:ext cx="232490" cy="23249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B302C39-1E60-4BEB-AD5F-34613F9D611F}"/>
                </a:ext>
              </a:extLst>
            </p:cNvPr>
            <p:cNvSpPr/>
            <p:nvPr/>
          </p:nvSpPr>
          <p:spPr>
            <a:xfrm>
              <a:off x="5424765" y="3959705"/>
              <a:ext cx="232490" cy="23249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C107019-91B0-4046-8E88-7A84B222A40C}"/>
                </a:ext>
              </a:extLst>
            </p:cNvPr>
            <p:cNvSpPr/>
            <p:nvPr/>
          </p:nvSpPr>
          <p:spPr>
            <a:xfrm>
              <a:off x="5164775" y="3081903"/>
              <a:ext cx="232490" cy="23249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51075D3-A858-4752-BC97-862B424DF4BD}"/>
                </a:ext>
              </a:extLst>
            </p:cNvPr>
            <p:cNvSpPr/>
            <p:nvPr/>
          </p:nvSpPr>
          <p:spPr>
            <a:xfrm>
              <a:off x="5919956" y="2560520"/>
              <a:ext cx="232490" cy="23249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92C6BF6-480B-4C86-BD0E-A6E5AF9A8950}"/>
                </a:ext>
              </a:extLst>
            </p:cNvPr>
            <p:cNvSpPr/>
            <p:nvPr/>
          </p:nvSpPr>
          <p:spPr>
            <a:xfrm>
              <a:off x="6230315" y="2460741"/>
              <a:ext cx="192141" cy="1921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DB02C51-D0F0-4759-B5F0-13E4F2056315}"/>
                </a:ext>
              </a:extLst>
            </p:cNvPr>
            <p:cNvSpPr/>
            <p:nvPr/>
          </p:nvSpPr>
          <p:spPr>
            <a:xfrm>
              <a:off x="6869307" y="3378706"/>
              <a:ext cx="192141" cy="1921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7CAEFAC-825F-4B25-80BE-452EC0B0DAE1}"/>
                </a:ext>
              </a:extLst>
            </p:cNvPr>
            <p:cNvSpPr/>
            <p:nvPr/>
          </p:nvSpPr>
          <p:spPr>
            <a:xfrm>
              <a:off x="5162038" y="2784283"/>
              <a:ext cx="192141" cy="1921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4DFAC5C-2150-4688-BDDC-787B2FAFE7F8}"/>
                </a:ext>
              </a:extLst>
            </p:cNvPr>
            <p:cNvSpPr/>
            <p:nvPr/>
          </p:nvSpPr>
          <p:spPr>
            <a:xfrm>
              <a:off x="5138954" y="3902273"/>
              <a:ext cx="192141" cy="1921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84115DE-F9FF-4564-8CB0-CC0B40F89EE9}"/>
                </a:ext>
              </a:extLst>
            </p:cNvPr>
            <p:cNvSpPr/>
            <p:nvPr/>
          </p:nvSpPr>
          <p:spPr>
            <a:xfrm>
              <a:off x="6193778" y="4268985"/>
              <a:ext cx="192141" cy="1921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7825453-C79E-44FA-9244-430468418F36}"/>
                </a:ext>
              </a:extLst>
            </p:cNvPr>
            <p:cNvSpPr/>
            <p:nvPr/>
          </p:nvSpPr>
          <p:spPr>
            <a:xfrm>
              <a:off x="5920532" y="4416628"/>
              <a:ext cx="158795" cy="15879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FAF9214-CB8B-465C-91AD-B19F67714F24}"/>
                </a:ext>
              </a:extLst>
            </p:cNvPr>
            <p:cNvSpPr/>
            <p:nvPr/>
          </p:nvSpPr>
          <p:spPr>
            <a:xfrm>
              <a:off x="6918504" y="3714159"/>
              <a:ext cx="158795" cy="15879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B3156CE-9394-4C5E-984B-BC6FDD8F74E6}"/>
                </a:ext>
              </a:extLst>
            </p:cNvPr>
            <p:cNvSpPr/>
            <p:nvPr/>
          </p:nvSpPr>
          <p:spPr>
            <a:xfrm>
              <a:off x="4942192" y="3678441"/>
              <a:ext cx="158795" cy="15879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047BB75-8FD2-4F26-8AD4-D77D32093573}"/>
                </a:ext>
              </a:extLst>
            </p:cNvPr>
            <p:cNvSpPr/>
            <p:nvPr/>
          </p:nvSpPr>
          <p:spPr>
            <a:xfrm>
              <a:off x="5344659" y="2525615"/>
              <a:ext cx="158795" cy="15879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BA5A53B-49ED-4C24-A713-4DB4314245EF}"/>
                </a:ext>
              </a:extLst>
            </p:cNvPr>
            <p:cNvSpPr/>
            <p:nvPr/>
          </p:nvSpPr>
          <p:spPr>
            <a:xfrm>
              <a:off x="6559646" y="2548276"/>
              <a:ext cx="158795" cy="15879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7141B62-67D7-4463-AC21-0F694E30CEA0}"/>
                </a:ext>
              </a:extLst>
            </p:cNvPr>
            <p:cNvSpPr/>
            <p:nvPr/>
          </p:nvSpPr>
          <p:spPr>
            <a:xfrm>
              <a:off x="6850746" y="2735114"/>
              <a:ext cx="119305" cy="119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2831C94-86F3-4545-8939-80A3ADD8D723}"/>
                </a:ext>
              </a:extLst>
            </p:cNvPr>
            <p:cNvSpPr/>
            <p:nvPr/>
          </p:nvSpPr>
          <p:spPr>
            <a:xfrm>
              <a:off x="5602364" y="2341240"/>
              <a:ext cx="119305" cy="119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FF71F4D-89CB-4314-A49F-494327C7A7F9}"/>
                </a:ext>
              </a:extLst>
            </p:cNvPr>
            <p:cNvSpPr/>
            <p:nvPr/>
          </p:nvSpPr>
          <p:spPr>
            <a:xfrm>
              <a:off x="4846559" y="3404911"/>
              <a:ext cx="119305" cy="119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B32F747-7392-40C0-AEDE-ACB5B19F0241}"/>
                </a:ext>
              </a:extLst>
            </p:cNvPr>
            <p:cNvSpPr/>
            <p:nvPr/>
          </p:nvSpPr>
          <p:spPr>
            <a:xfrm>
              <a:off x="5622374" y="4455963"/>
              <a:ext cx="119305" cy="119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83ED97D-4130-468C-9145-102A9CFC9570}"/>
                </a:ext>
              </a:extLst>
            </p:cNvPr>
            <p:cNvSpPr/>
            <p:nvPr/>
          </p:nvSpPr>
          <p:spPr>
            <a:xfrm>
              <a:off x="6858851" y="4041633"/>
              <a:ext cx="119305" cy="119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5CA8704-B9F8-4AB2-9AA5-C1779352656E}"/>
              </a:ext>
            </a:extLst>
          </p:cNvPr>
          <p:cNvGrpSpPr/>
          <p:nvPr/>
        </p:nvGrpSpPr>
        <p:grpSpPr>
          <a:xfrm>
            <a:off x="8487939" y="-775875"/>
            <a:ext cx="3891135" cy="3897138"/>
            <a:chOff x="4846559" y="2341240"/>
            <a:chExt cx="2230740" cy="2234183"/>
          </a:xfrm>
          <a:solidFill>
            <a:schemeClr val="bg1">
              <a:lumMod val="95000"/>
              <a:alpha val="50000"/>
            </a:schemeClr>
          </a:solidFill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31609E2-0836-4D07-BED1-FB2E995FA187}"/>
                </a:ext>
              </a:extLst>
            </p:cNvPr>
            <p:cNvSpPr/>
            <p:nvPr/>
          </p:nvSpPr>
          <p:spPr>
            <a:xfrm>
              <a:off x="5631063" y="2783486"/>
              <a:ext cx="281313" cy="2813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75A6CD2-0CC4-43C5-B14E-68F34633BA88}"/>
                </a:ext>
              </a:extLst>
            </p:cNvPr>
            <p:cNvSpPr/>
            <p:nvPr/>
          </p:nvSpPr>
          <p:spPr>
            <a:xfrm>
              <a:off x="6307337" y="2916835"/>
              <a:ext cx="281313" cy="2813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6BCCE17-DBD2-4B12-840A-C999597C3D26}"/>
                </a:ext>
              </a:extLst>
            </p:cNvPr>
            <p:cNvSpPr/>
            <p:nvPr/>
          </p:nvSpPr>
          <p:spPr>
            <a:xfrm>
              <a:off x="5290544" y="3383560"/>
              <a:ext cx="281313" cy="2813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36C061B-E05E-4E7A-8CF7-23F4C3CC02A1}"/>
                </a:ext>
              </a:extLst>
            </p:cNvPr>
            <p:cNvSpPr/>
            <p:nvPr/>
          </p:nvSpPr>
          <p:spPr>
            <a:xfrm>
              <a:off x="5759650" y="3890767"/>
              <a:ext cx="281313" cy="2813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D966556-9972-45FE-8645-02C71423342D}"/>
                </a:ext>
              </a:extLst>
            </p:cNvPr>
            <p:cNvSpPr/>
            <p:nvPr/>
          </p:nvSpPr>
          <p:spPr>
            <a:xfrm>
              <a:off x="6388300" y="3604692"/>
              <a:ext cx="281313" cy="2813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8418184-BCE2-4317-A9D6-F6AF18ECBE63}"/>
                </a:ext>
              </a:extLst>
            </p:cNvPr>
            <p:cNvSpPr/>
            <p:nvPr/>
          </p:nvSpPr>
          <p:spPr>
            <a:xfrm>
              <a:off x="6646937" y="3117134"/>
              <a:ext cx="232490" cy="23249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39F8953-C6AE-4317-B579-92A2F06660BF}"/>
                </a:ext>
              </a:extLst>
            </p:cNvPr>
            <p:cNvSpPr/>
            <p:nvPr/>
          </p:nvSpPr>
          <p:spPr>
            <a:xfrm>
              <a:off x="6341272" y="3979130"/>
              <a:ext cx="232490" cy="23249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39F8286-8D49-475F-82FF-1517ACA478C1}"/>
                </a:ext>
              </a:extLst>
            </p:cNvPr>
            <p:cNvSpPr/>
            <p:nvPr/>
          </p:nvSpPr>
          <p:spPr>
            <a:xfrm>
              <a:off x="5424765" y="3959705"/>
              <a:ext cx="232490" cy="23249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B0B9371-B0BC-47B1-B9E4-C930DD508643}"/>
                </a:ext>
              </a:extLst>
            </p:cNvPr>
            <p:cNvSpPr/>
            <p:nvPr/>
          </p:nvSpPr>
          <p:spPr>
            <a:xfrm>
              <a:off x="5164775" y="3081903"/>
              <a:ext cx="232490" cy="23249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527C205-20D3-461C-98D3-CBD811CFB36E}"/>
                </a:ext>
              </a:extLst>
            </p:cNvPr>
            <p:cNvSpPr/>
            <p:nvPr/>
          </p:nvSpPr>
          <p:spPr>
            <a:xfrm>
              <a:off x="5919956" y="2560520"/>
              <a:ext cx="232490" cy="23249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9274A2E-A821-4D53-9FA7-1BA5B9656773}"/>
                </a:ext>
              </a:extLst>
            </p:cNvPr>
            <p:cNvSpPr/>
            <p:nvPr/>
          </p:nvSpPr>
          <p:spPr>
            <a:xfrm>
              <a:off x="6230315" y="2460741"/>
              <a:ext cx="192141" cy="1921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2683485-EC83-4F7E-B501-27969B50D4BC}"/>
                </a:ext>
              </a:extLst>
            </p:cNvPr>
            <p:cNvSpPr/>
            <p:nvPr/>
          </p:nvSpPr>
          <p:spPr>
            <a:xfrm>
              <a:off x="6869307" y="3378706"/>
              <a:ext cx="192141" cy="1921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B8C80B5-9045-4705-85C6-3701B5716785}"/>
                </a:ext>
              </a:extLst>
            </p:cNvPr>
            <p:cNvSpPr/>
            <p:nvPr/>
          </p:nvSpPr>
          <p:spPr>
            <a:xfrm>
              <a:off x="5162038" y="2784283"/>
              <a:ext cx="192141" cy="1921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289EB91-7A11-4793-846E-C624B283F761}"/>
                </a:ext>
              </a:extLst>
            </p:cNvPr>
            <p:cNvSpPr/>
            <p:nvPr/>
          </p:nvSpPr>
          <p:spPr>
            <a:xfrm>
              <a:off x="5138954" y="3902273"/>
              <a:ext cx="192141" cy="1921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97644CC-E487-4B2D-903F-F6A87E323EEB}"/>
                </a:ext>
              </a:extLst>
            </p:cNvPr>
            <p:cNvSpPr/>
            <p:nvPr/>
          </p:nvSpPr>
          <p:spPr>
            <a:xfrm>
              <a:off x="6193778" y="4268985"/>
              <a:ext cx="192141" cy="1921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C0BA7B8-A2F4-4F33-9AF6-CDC6F51051BA}"/>
                </a:ext>
              </a:extLst>
            </p:cNvPr>
            <p:cNvSpPr/>
            <p:nvPr/>
          </p:nvSpPr>
          <p:spPr>
            <a:xfrm>
              <a:off x="5920532" y="4416628"/>
              <a:ext cx="158795" cy="15879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A500B29F-DC5D-48AE-834E-87AD221C5FC1}"/>
                </a:ext>
              </a:extLst>
            </p:cNvPr>
            <p:cNvSpPr/>
            <p:nvPr/>
          </p:nvSpPr>
          <p:spPr>
            <a:xfrm>
              <a:off x="6918504" y="3714159"/>
              <a:ext cx="158795" cy="15879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4412ED21-FB07-4BBB-89F7-851CDDC0EBAD}"/>
                </a:ext>
              </a:extLst>
            </p:cNvPr>
            <p:cNvSpPr/>
            <p:nvPr/>
          </p:nvSpPr>
          <p:spPr>
            <a:xfrm>
              <a:off x="4942192" y="3678441"/>
              <a:ext cx="158795" cy="15879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0209AAD-09F9-433D-A1DE-1827DE36CD48}"/>
                </a:ext>
              </a:extLst>
            </p:cNvPr>
            <p:cNvSpPr/>
            <p:nvPr/>
          </p:nvSpPr>
          <p:spPr>
            <a:xfrm>
              <a:off x="5344659" y="2525615"/>
              <a:ext cx="158795" cy="15879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B7ACE4A-75A8-4112-AC2C-82B30402DD8B}"/>
                </a:ext>
              </a:extLst>
            </p:cNvPr>
            <p:cNvSpPr/>
            <p:nvPr/>
          </p:nvSpPr>
          <p:spPr>
            <a:xfrm>
              <a:off x="6559646" y="2548276"/>
              <a:ext cx="158795" cy="15879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1C98F6E0-5DFD-49AD-B51A-D839FE23464A}"/>
                </a:ext>
              </a:extLst>
            </p:cNvPr>
            <p:cNvSpPr/>
            <p:nvPr/>
          </p:nvSpPr>
          <p:spPr>
            <a:xfrm>
              <a:off x="6850746" y="2735114"/>
              <a:ext cx="119305" cy="119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B0C0B38A-185E-41C9-9A46-BF8FE5C0BB5B}"/>
                </a:ext>
              </a:extLst>
            </p:cNvPr>
            <p:cNvSpPr/>
            <p:nvPr/>
          </p:nvSpPr>
          <p:spPr>
            <a:xfrm>
              <a:off x="5602364" y="2341240"/>
              <a:ext cx="119305" cy="119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BC2060C5-3C24-47A8-932D-6E6DAB7B0A7B}"/>
                </a:ext>
              </a:extLst>
            </p:cNvPr>
            <p:cNvSpPr/>
            <p:nvPr/>
          </p:nvSpPr>
          <p:spPr>
            <a:xfrm>
              <a:off x="4846559" y="3404911"/>
              <a:ext cx="119305" cy="119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170CC66F-1C9E-4C5C-B383-A874DB9CD748}"/>
                </a:ext>
              </a:extLst>
            </p:cNvPr>
            <p:cNvSpPr/>
            <p:nvPr/>
          </p:nvSpPr>
          <p:spPr>
            <a:xfrm>
              <a:off x="5622374" y="4455963"/>
              <a:ext cx="119305" cy="119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F1185A8-0FFB-4957-9585-11934604EE51}"/>
                </a:ext>
              </a:extLst>
            </p:cNvPr>
            <p:cNvSpPr/>
            <p:nvPr/>
          </p:nvSpPr>
          <p:spPr>
            <a:xfrm>
              <a:off x="6858851" y="4041633"/>
              <a:ext cx="119305" cy="119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sp>
        <p:nvSpPr>
          <p:cNvPr id="60" name="Footer Placeholder 14">
            <a:extLst>
              <a:ext uri="{FF2B5EF4-FFF2-40B4-BE49-F238E27FC236}">
                <a16:creationId xmlns:a16="http://schemas.microsoft.com/office/drawing/2014/main" id="{5A023435-B5B2-477C-8A79-DDEEB602B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074" y="6355970"/>
            <a:ext cx="4114264" cy="365077"/>
          </a:xfrm>
        </p:spPr>
        <p:txBody>
          <a:bodyPr/>
          <a:lstStyle/>
          <a:p>
            <a:r>
              <a:rPr lang="en-ID" dirty="0">
                <a:latin typeface="Avenir" panose="020B0503020203020204" pitchFamily="34" charset="0"/>
              </a:rPr>
              <a:t>© Storm Guidance 2019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FD2775B-A2F9-445B-B490-33273781A6CA}"/>
              </a:ext>
            </a:extLst>
          </p:cNvPr>
          <p:cNvSpPr txBox="1"/>
          <p:nvPr/>
        </p:nvSpPr>
        <p:spPr>
          <a:xfrm>
            <a:off x="6203140" y="5301365"/>
            <a:ext cx="529203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dirty="0">
                <a:solidFill>
                  <a:srgbClr val="052764"/>
                </a:solidFill>
                <a:latin typeface="Avenir" panose="020B0503020203020204" pitchFamily="34" charset="0"/>
              </a:rPr>
              <a:t>Neil Hare-Brown</a:t>
            </a:r>
          </a:p>
        </p:txBody>
      </p:sp>
      <p:pic>
        <p:nvPicPr>
          <p:cNvPr id="90" name="Graphic 89">
            <a:extLst>
              <a:ext uri="{FF2B5EF4-FFF2-40B4-BE49-F238E27FC236}">
                <a16:creationId xmlns:a16="http://schemas.microsoft.com/office/drawing/2014/main" id="{DE55A83E-A5BE-45E5-A91E-B82AE8076B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35073" y="3554922"/>
            <a:ext cx="7520265" cy="1230719"/>
          </a:xfrm>
          <a:prstGeom prst="rect">
            <a:avLst/>
          </a:prstGeom>
        </p:spPr>
      </p:pic>
      <p:pic>
        <p:nvPicPr>
          <p:cNvPr id="91" name="Graphic 90">
            <a:extLst>
              <a:ext uri="{FF2B5EF4-FFF2-40B4-BE49-F238E27FC236}">
                <a16:creationId xmlns:a16="http://schemas.microsoft.com/office/drawing/2014/main" id="{3C4D8E2C-0458-44DC-9232-F03B46B3D2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24648" y="1781352"/>
            <a:ext cx="1541117" cy="1541117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C4F199E7-0A6D-41C8-9100-7F4B7E0E647E}"/>
              </a:ext>
            </a:extLst>
          </p:cNvPr>
          <p:cNvSpPr txBox="1"/>
          <p:nvPr/>
        </p:nvSpPr>
        <p:spPr>
          <a:xfrm>
            <a:off x="4219528" y="3182811"/>
            <a:ext cx="3751357" cy="4923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dirty="0">
                <a:solidFill>
                  <a:srgbClr val="052764"/>
                </a:solidFill>
                <a:latin typeface="Avenir Black" panose="020B0803020203020204" pitchFamily="34" charset="0"/>
              </a:rPr>
              <a:t>Thank </a:t>
            </a:r>
            <a:r>
              <a:rPr lang="en-US" sz="3200" dirty="0">
                <a:solidFill>
                  <a:srgbClr val="C45A4E"/>
                </a:solidFill>
                <a:latin typeface="Avenir Black" panose="020B0803020203020204" pitchFamily="34" charset="0"/>
              </a:rPr>
              <a:t>you</a:t>
            </a:r>
            <a:endParaRPr lang="en-ID" sz="3200" dirty="0">
              <a:solidFill>
                <a:srgbClr val="C45A4E"/>
              </a:solidFill>
              <a:latin typeface="Avenir Black" panose="020B08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5735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29167E-6 2.96296E-6 L -0.36732 -0.3828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72" y="-1914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decel="4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2" grpId="0" build="allAtOnce"/>
      <p:bldP spid="92" grpI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34574B5-7F35-4B0C-8B80-C208D4B4F3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92" b="2344"/>
          <a:stretch/>
        </p:blipFill>
        <p:spPr>
          <a:xfrm>
            <a:off x="-1" y="446"/>
            <a:ext cx="12190413" cy="6857108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988914FD-1A16-4483-BBE2-F51C2B25F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36006" y="5698378"/>
            <a:ext cx="4159172" cy="28707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6402D79-BFD8-45A0-9AE9-5FD7CDB512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59491" y="601263"/>
            <a:ext cx="3835687" cy="55836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6048E56-F6F8-497C-B8B8-AB6CBEAD95F0}"/>
              </a:ext>
            </a:extLst>
          </p:cNvPr>
          <p:cNvGrpSpPr/>
          <p:nvPr/>
        </p:nvGrpSpPr>
        <p:grpSpPr>
          <a:xfrm>
            <a:off x="-549882" y="3275131"/>
            <a:ext cx="3891135" cy="3897138"/>
            <a:chOff x="4846559" y="2341240"/>
            <a:chExt cx="2230740" cy="2234183"/>
          </a:xfrm>
          <a:solidFill>
            <a:schemeClr val="bg1">
              <a:lumMod val="95000"/>
              <a:alpha val="50000"/>
            </a:schemeClr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F6EADAE-D9ED-41E8-9481-A2162B5CD769}"/>
                </a:ext>
              </a:extLst>
            </p:cNvPr>
            <p:cNvSpPr/>
            <p:nvPr/>
          </p:nvSpPr>
          <p:spPr>
            <a:xfrm>
              <a:off x="5631063" y="2783486"/>
              <a:ext cx="281313" cy="2813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 fontAlgn="auto">
                <a:spcBef>
                  <a:spcPts val="0"/>
                </a:spcBef>
                <a:spcAft>
                  <a:spcPts val="0"/>
                </a:spcAft>
              </a:pPr>
              <a:endParaRPr lang="en-ID" sz="1800" b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0C4054C-B808-4F02-858A-560271063013}"/>
                </a:ext>
              </a:extLst>
            </p:cNvPr>
            <p:cNvSpPr/>
            <p:nvPr/>
          </p:nvSpPr>
          <p:spPr>
            <a:xfrm>
              <a:off x="6307337" y="2916835"/>
              <a:ext cx="281313" cy="2813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 fontAlgn="auto">
                <a:spcBef>
                  <a:spcPts val="0"/>
                </a:spcBef>
                <a:spcAft>
                  <a:spcPts val="0"/>
                </a:spcAft>
              </a:pPr>
              <a:endParaRPr lang="en-ID" sz="1800" b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95D4D03-16C3-4563-80F6-95ADAD65AC19}"/>
                </a:ext>
              </a:extLst>
            </p:cNvPr>
            <p:cNvSpPr/>
            <p:nvPr/>
          </p:nvSpPr>
          <p:spPr>
            <a:xfrm>
              <a:off x="5290544" y="3383560"/>
              <a:ext cx="281313" cy="2813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 fontAlgn="auto">
                <a:spcBef>
                  <a:spcPts val="0"/>
                </a:spcBef>
                <a:spcAft>
                  <a:spcPts val="0"/>
                </a:spcAft>
              </a:pPr>
              <a:endParaRPr lang="en-ID" sz="1800" b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F6BF04-0A24-448E-994D-66A105B227AF}"/>
                </a:ext>
              </a:extLst>
            </p:cNvPr>
            <p:cNvSpPr/>
            <p:nvPr/>
          </p:nvSpPr>
          <p:spPr>
            <a:xfrm>
              <a:off x="5759650" y="3890767"/>
              <a:ext cx="281313" cy="2813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 fontAlgn="auto">
                <a:spcBef>
                  <a:spcPts val="0"/>
                </a:spcBef>
                <a:spcAft>
                  <a:spcPts val="0"/>
                </a:spcAft>
              </a:pPr>
              <a:endParaRPr lang="en-ID" sz="1800" b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5265FC1-C64E-417E-87B5-4CC919567738}"/>
                </a:ext>
              </a:extLst>
            </p:cNvPr>
            <p:cNvSpPr/>
            <p:nvPr/>
          </p:nvSpPr>
          <p:spPr>
            <a:xfrm>
              <a:off x="6388300" y="3604692"/>
              <a:ext cx="281313" cy="2813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 fontAlgn="auto">
                <a:spcBef>
                  <a:spcPts val="0"/>
                </a:spcBef>
                <a:spcAft>
                  <a:spcPts val="0"/>
                </a:spcAft>
              </a:pPr>
              <a:endParaRPr lang="en-ID" sz="1800" b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4553EFC-B0ED-4CE5-B7EB-2F747040DA87}"/>
                </a:ext>
              </a:extLst>
            </p:cNvPr>
            <p:cNvSpPr/>
            <p:nvPr/>
          </p:nvSpPr>
          <p:spPr>
            <a:xfrm>
              <a:off x="6646937" y="3117134"/>
              <a:ext cx="232490" cy="23249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 fontAlgn="auto">
                <a:spcBef>
                  <a:spcPts val="0"/>
                </a:spcBef>
                <a:spcAft>
                  <a:spcPts val="0"/>
                </a:spcAft>
              </a:pPr>
              <a:endParaRPr lang="en-ID" sz="1800" b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808729E-0D98-4441-BF1D-133040BAF986}"/>
                </a:ext>
              </a:extLst>
            </p:cNvPr>
            <p:cNvSpPr/>
            <p:nvPr/>
          </p:nvSpPr>
          <p:spPr>
            <a:xfrm>
              <a:off x="6341272" y="3979130"/>
              <a:ext cx="232490" cy="23249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 fontAlgn="auto">
                <a:spcBef>
                  <a:spcPts val="0"/>
                </a:spcBef>
                <a:spcAft>
                  <a:spcPts val="0"/>
                </a:spcAft>
              </a:pPr>
              <a:endParaRPr lang="en-ID" sz="1800" b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51FC382-6293-4D96-AB2D-C0B501CE6D19}"/>
                </a:ext>
              </a:extLst>
            </p:cNvPr>
            <p:cNvSpPr/>
            <p:nvPr/>
          </p:nvSpPr>
          <p:spPr>
            <a:xfrm>
              <a:off x="5424765" y="3959705"/>
              <a:ext cx="232490" cy="23249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 fontAlgn="auto">
                <a:spcBef>
                  <a:spcPts val="0"/>
                </a:spcBef>
                <a:spcAft>
                  <a:spcPts val="0"/>
                </a:spcAft>
              </a:pPr>
              <a:endParaRPr lang="en-ID" sz="1800" b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1F3BD7E-2C20-448D-AF32-7698C555662F}"/>
                </a:ext>
              </a:extLst>
            </p:cNvPr>
            <p:cNvSpPr/>
            <p:nvPr/>
          </p:nvSpPr>
          <p:spPr>
            <a:xfrm>
              <a:off x="5164775" y="3081903"/>
              <a:ext cx="232490" cy="23249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 fontAlgn="auto">
                <a:spcBef>
                  <a:spcPts val="0"/>
                </a:spcBef>
                <a:spcAft>
                  <a:spcPts val="0"/>
                </a:spcAft>
              </a:pPr>
              <a:endParaRPr lang="en-ID" sz="1800" b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E11AA98-7435-4FBC-B7A1-37C713113458}"/>
                </a:ext>
              </a:extLst>
            </p:cNvPr>
            <p:cNvSpPr/>
            <p:nvPr/>
          </p:nvSpPr>
          <p:spPr>
            <a:xfrm>
              <a:off x="5919956" y="2560520"/>
              <a:ext cx="232490" cy="23249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 fontAlgn="auto">
                <a:spcBef>
                  <a:spcPts val="0"/>
                </a:spcBef>
                <a:spcAft>
                  <a:spcPts val="0"/>
                </a:spcAft>
              </a:pPr>
              <a:endParaRPr lang="en-ID" sz="1800" b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44C098F-E37D-42B6-AB60-4B687347259C}"/>
                </a:ext>
              </a:extLst>
            </p:cNvPr>
            <p:cNvSpPr/>
            <p:nvPr/>
          </p:nvSpPr>
          <p:spPr>
            <a:xfrm>
              <a:off x="6230315" y="2460741"/>
              <a:ext cx="192141" cy="1921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 fontAlgn="auto">
                <a:spcBef>
                  <a:spcPts val="0"/>
                </a:spcBef>
                <a:spcAft>
                  <a:spcPts val="0"/>
                </a:spcAft>
              </a:pPr>
              <a:endParaRPr lang="en-ID" sz="1800" b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70543D4-1B85-46F2-A759-F4B6163C54FB}"/>
                </a:ext>
              </a:extLst>
            </p:cNvPr>
            <p:cNvSpPr/>
            <p:nvPr/>
          </p:nvSpPr>
          <p:spPr>
            <a:xfrm>
              <a:off x="6869307" y="3378706"/>
              <a:ext cx="192141" cy="1921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 fontAlgn="auto">
                <a:spcBef>
                  <a:spcPts val="0"/>
                </a:spcBef>
                <a:spcAft>
                  <a:spcPts val="0"/>
                </a:spcAft>
              </a:pPr>
              <a:endParaRPr lang="en-ID" sz="1800" b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D5A81D2-7D65-48F3-AD18-2E756B208F21}"/>
                </a:ext>
              </a:extLst>
            </p:cNvPr>
            <p:cNvSpPr/>
            <p:nvPr/>
          </p:nvSpPr>
          <p:spPr>
            <a:xfrm>
              <a:off x="5162038" y="2784283"/>
              <a:ext cx="192141" cy="1921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 fontAlgn="auto">
                <a:spcBef>
                  <a:spcPts val="0"/>
                </a:spcBef>
                <a:spcAft>
                  <a:spcPts val="0"/>
                </a:spcAft>
              </a:pPr>
              <a:endParaRPr lang="en-ID" sz="1800" b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25E3922-411D-4C73-A63B-CBCCB453212E}"/>
                </a:ext>
              </a:extLst>
            </p:cNvPr>
            <p:cNvSpPr/>
            <p:nvPr/>
          </p:nvSpPr>
          <p:spPr>
            <a:xfrm>
              <a:off x="5138954" y="3902273"/>
              <a:ext cx="192141" cy="1921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 fontAlgn="auto">
                <a:spcBef>
                  <a:spcPts val="0"/>
                </a:spcBef>
                <a:spcAft>
                  <a:spcPts val="0"/>
                </a:spcAft>
              </a:pPr>
              <a:endParaRPr lang="en-ID" sz="1800" b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C4CE420-4009-4AE6-B80E-E036CE3EBF7F}"/>
                </a:ext>
              </a:extLst>
            </p:cNvPr>
            <p:cNvSpPr/>
            <p:nvPr/>
          </p:nvSpPr>
          <p:spPr>
            <a:xfrm>
              <a:off x="6193778" y="4268985"/>
              <a:ext cx="192141" cy="1921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 fontAlgn="auto">
                <a:spcBef>
                  <a:spcPts val="0"/>
                </a:spcBef>
                <a:spcAft>
                  <a:spcPts val="0"/>
                </a:spcAft>
              </a:pPr>
              <a:endParaRPr lang="en-ID" sz="1800" b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062F416-3EEA-4D07-AF23-B4A0F16D9363}"/>
                </a:ext>
              </a:extLst>
            </p:cNvPr>
            <p:cNvSpPr/>
            <p:nvPr/>
          </p:nvSpPr>
          <p:spPr>
            <a:xfrm>
              <a:off x="5920532" y="4416628"/>
              <a:ext cx="158795" cy="15879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 fontAlgn="auto">
                <a:spcBef>
                  <a:spcPts val="0"/>
                </a:spcBef>
                <a:spcAft>
                  <a:spcPts val="0"/>
                </a:spcAft>
              </a:pPr>
              <a:endParaRPr lang="en-ID" sz="1800" b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411891C-F58B-42B5-8296-88CB5DCF2F00}"/>
                </a:ext>
              </a:extLst>
            </p:cNvPr>
            <p:cNvSpPr/>
            <p:nvPr/>
          </p:nvSpPr>
          <p:spPr>
            <a:xfrm>
              <a:off x="6918504" y="3714159"/>
              <a:ext cx="158795" cy="15879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 fontAlgn="auto">
                <a:spcBef>
                  <a:spcPts val="0"/>
                </a:spcBef>
                <a:spcAft>
                  <a:spcPts val="0"/>
                </a:spcAft>
              </a:pPr>
              <a:endParaRPr lang="en-ID" sz="1800" b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857423E-4A54-4131-9C30-E20C7A141159}"/>
                </a:ext>
              </a:extLst>
            </p:cNvPr>
            <p:cNvSpPr/>
            <p:nvPr/>
          </p:nvSpPr>
          <p:spPr>
            <a:xfrm>
              <a:off x="4942192" y="3678441"/>
              <a:ext cx="158795" cy="15879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 fontAlgn="auto">
                <a:spcBef>
                  <a:spcPts val="0"/>
                </a:spcBef>
                <a:spcAft>
                  <a:spcPts val="0"/>
                </a:spcAft>
              </a:pPr>
              <a:endParaRPr lang="en-ID" sz="1800" b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BD411A8-02F3-4BDC-AE21-16507CAB87F1}"/>
                </a:ext>
              </a:extLst>
            </p:cNvPr>
            <p:cNvSpPr/>
            <p:nvPr/>
          </p:nvSpPr>
          <p:spPr>
            <a:xfrm>
              <a:off x="5344659" y="2525615"/>
              <a:ext cx="158795" cy="15879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 fontAlgn="auto">
                <a:spcBef>
                  <a:spcPts val="0"/>
                </a:spcBef>
                <a:spcAft>
                  <a:spcPts val="0"/>
                </a:spcAft>
              </a:pPr>
              <a:endParaRPr lang="en-ID" sz="1800" b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BE799FA-0A03-42CA-BE66-CC878DBD3E51}"/>
                </a:ext>
              </a:extLst>
            </p:cNvPr>
            <p:cNvSpPr/>
            <p:nvPr/>
          </p:nvSpPr>
          <p:spPr>
            <a:xfrm>
              <a:off x="6559646" y="2548276"/>
              <a:ext cx="158795" cy="15879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 fontAlgn="auto">
                <a:spcBef>
                  <a:spcPts val="0"/>
                </a:spcBef>
                <a:spcAft>
                  <a:spcPts val="0"/>
                </a:spcAft>
              </a:pPr>
              <a:endParaRPr lang="en-ID" sz="1800" b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9B7A3B7-4F1F-4E89-9FF1-355F0B4412CE}"/>
                </a:ext>
              </a:extLst>
            </p:cNvPr>
            <p:cNvSpPr/>
            <p:nvPr/>
          </p:nvSpPr>
          <p:spPr>
            <a:xfrm>
              <a:off x="6850746" y="2735114"/>
              <a:ext cx="119305" cy="119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 fontAlgn="auto">
                <a:spcBef>
                  <a:spcPts val="0"/>
                </a:spcBef>
                <a:spcAft>
                  <a:spcPts val="0"/>
                </a:spcAft>
              </a:pPr>
              <a:endParaRPr lang="en-ID" sz="1800" b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BC86CB7-53A5-4226-AEE0-ABCA827A1A2E}"/>
                </a:ext>
              </a:extLst>
            </p:cNvPr>
            <p:cNvSpPr/>
            <p:nvPr/>
          </p:nvSpPr>
          <p:spPr>
            <a:xfrm>
              <a:off x="5602364" y="2341240"/>
              <a:ext cx="119305" cy="119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 fontAlgn="auto">
                <a:spcBef>
                  <a:spcPts val="0"/>
                </a:spcBef>
                <a:spcAft>
                  <a:spcPts val="0"/>
                </a:spcAft>
              </a:pPr>
              <a:endParaRPr lang="en-ID" sz="1800" b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7297D1D-67BE-4705-958C-BEC45001E820}"/>
                </a:ext>
              </a:extLst>
            </p:cNvPr>
            <p:cNvSpPr/>
            <p:nvPr/>
          </p:nvSpPr>
          <p:spPr>
            <a:xfrm>
              <a:off x="4846559" y="3404911"/>
              <a:ext cx="119305" cy="119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 fontAlgn="auto">
                <a:spcBef>
                  <a:spcPts val="0"/>
                </a:spcBef>
                <a:spcAft>
                  <a:spcPts val="0"/>
                </a:spcAft>
              </a:pPr>
              <a:endParaRPr lang="en-ID" sz="1800" b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67180B7-63E6-4CA3-B450-20F6DED43190}"/>
                </a:ext>
              </a:extLst>
            </p:cNvPr>
            <p:cNvSpPr/>
            <p:nvPr/>
          </p:nvSpPr>
          <p:spPr>
            <a:xfrm>
              <a:off x="5622374" y="4455963"/>
              <a:ext cx="119305" cy="119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 fontAlgn="auto">
                <a:spcBef>
                  <a:spcPts val="0"/>
                </a:spcBef>
                <a:spcAft>
                  <a:spcPts val="0"/>
                </a:spcAft>
              </a:pPr>
              <a:endParaRPr lang="en-ID" sz="1800" b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1657EBD-27F6-4E58-A56B-FDF0AEB8C36A}"/>
                </a:ext>
              </a:extLst>
            </p:cNvPr>
            <p:cNvSpPr/>
            <p:nvPr/>
          </p:nvSpPr>
          <p:spPr>
            <a:xfrm>
              <a:off x="6858851" y="4041633"/>
              <a:ext cx="119305" cy="119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 fontAlgn="auto">
                <a:spcBef>
                  <a:spcPts val="0"/>
                </a:spcBef>
                <a:spcAft>
                  <a:spcPts val="0"/>
                </a:spcAft>
              </a:pPr>
              <a:endParaRPr lang="en-ID" sz="1800" b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00B9B28-0787-4125-BE55-1621ED7FE789}"/>
              </a:ext>
            </a:extLst>
          </p:cNvPr>
          <p:cNvGrpSpPr/>
          <p:nvPr/>
        </p:nvGrpSpPr>
        <p:grpSpPr>
          <a:xfrm>
            <a:off x="8487939" y="-775875"/>
            <a:ext cx="3891135" cy="3897138"/>
            <a:chOff x="4846559" y="2341240"/>
            <a:chExt cx="2230740" cy="2234183"/>
          </a:xfrm>
          <a:solidFill>
            <a:schemeClr val="bg1">
              <a:lumMod val="95000"/>
              <a:alpha val="50000"/>
            </a:schemeClr>
          </a:solidFill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5E92347-50BD-48D3-AB3D-6C4513936117}"/>
                </a:ext>
              </a:extLst>
            </p:cNvPr>
            <p:cNvSpPr/>
            <p:nvPr/>
          </p:nvSpPr>
          <p:spPr>
            <a:xfrm>
              <a:off x="5631063" y="2783486"/>
              <a:ext cx="281313" cy="2813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 fontAlgn="auto">
                <a:spcBef>
                  <a:spcPts val="0"/>
                </a:spcBef>
                <a:spcAft>
                  <a:spcPts val="0"/>
                </a:spcAft>
              </a:pPr>
              <a:endParaRPr lang="en-ID" sz="1800" b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25D9785-F281-49F5-BDC2-F83DABAF0269}"/>
                </a:ext>
              </a:extLst>
            </p:cNvPr>
            <p:cNvSpPr/>
            <p:nvPr/>
          </p:nvSpPr>
          <p:spPr>
            <a:xfrm>
              <a:off x="6307337" y="2916835"/>
              <a:ext cx="281313" cy="2813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 fontAlgn="auto">
                <a:spcBef>
                  <a:spcPts val="0"/>
                </a:spcBef>
                <a:spcAft>
                  <a:spcPts val="0"/>
                </a:spcAft>
              </a:pPr>
              <a:endParaRPr lang="en-ID" sz="1800" b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71AA6BD-FD31-45F2-87B9-3807CAB19C98}"/>
                </a:ext>
              </a:extLst>
            </p:cNvPr>
            <p:cNvSpPr/>
            <p:nvPr/>
          </p:nvSpPr>
          <p:spPr>
            <a:xfrm>
              <a:off x="5290544" y="3383560"/>
              <a:ext cx="281313" cy="2813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 fontAlgn="auto">
                <a:spcBef>
                  <a:spcPts val="0"/>
                </a:spcBef>
                <a:spcAft>
                  <a:spcPts val="0"/>
                </a:spcAft>
              </a:pPr>
              <a:endParaRPr lang="en-ID" sz="1800" b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280C82C-0049-46FC-A88D-DDC0EC68F9E1}"/>
                </a:ext>
              </a:extLst>
            </p:cNvPr>
            <p:cNvSpPr/>
            <p:nvPr/>
          </p:nvSpPr>
          <p:spPr>
            <a:xfrm>
              <a:off x="5759650" y="3890767"/>
              <a:ext cx="281313" cy="2813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 fontAlgn="auto">
                <a:spcBef>
                  <a:spcPts val="0"/>
                </a:spcBef>
                <a:spcAft>
                  <a:spcPts val="0"/>
                </a:spcAft>
              </a:pPr>
              <a:endParaRPr lang="en-ID" sz="1800" b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BF78A4F-CDE4-4F38-B169-835173C0E88E}"/>
                </a:ext>
              </a:extLst>
            </p:cNvPr>
            <p:cNvSpPr/>
            <p:nvPr/>
          </p:nvSpPr>
          <p:spPr>
            <a:xfrm>
              <a:off x="6388300" y="3604692"/>
              <a:ext cx="281313" cy="2813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 fontAlgn="auto">
                <a:spcBef>
                  <a:spcPts val="0"/>
                </a:spcBef>
                <a:spcAft>
                  <a:spcPts val="0"/>
                </a:spcAft>
              </a:pPr>
              <a:endParaRPr lang="en-ID" sz="1800" b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7623A57-E1A6-41BB-B671-9E0E5C81C3A0}"/>
                </a:ext>
              </a:extLst>
            </p:cNvPr>
            <p:cNvSpPr/>
            <p:nvPr/>
          </p:nvSpPr>
          <p:spPr>
            <a:xfrm>
              <a:off x="6646937" y="3117134"/>
              <a:ext cx="232490" cy="23249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 fontAlgn="auto">
                <a:spcBef>
                  <a:spcPts val="0"/>
                </a:spcBef>
                <a:spcAft>
                  <a:spcPts val="0"/>
                </a:spcAft>
              </a:pPr>
              <a:endParaRPr lang="en-ID" sz="1800" b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BB7A6D1-A4C5-43E9-8A6F-BCF57B585395}"/>
                </a:ext>
              </a:extLst>
            </p:cNvPr>
            <p:cNvSpPr/>
            <p:nvPr/>
          </p:nvSpPr>
          <p:spPr>
            <a:xfrm>
              <a:off x="6341272" y="3979130"/>
              <a:ext cx="232490" cy="23249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 fontAlgn="auto">
                <a:spcBef>
                  <a:spcPts val="0"/>
                </a:spcBef>
                <a:spcAft>
                  <a:spcPts val="0"/>
                </a:spcAft>
              </a:pPr>
              <a:endParaRPr lang="en-ID" sz="1800" b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43AC037-9D4A-40E2-8D5E-EEE74F88BD38}"/>
                </a:ext>
              </a:extLst>
            </p:cNvPr>
            <p:cNvSpPr/>
            <p:nvPr/>
          </p:nvSpPr>
          <p:spPr>
            <a:xfrm>
              <a:off x="5424765" y="3959705"/>
              <a:ext cx="232490" cy="23249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 fontAlgn="auto">
                <a:spcBef>
                  <a:spcPts val="0"/>
                </a:spcBef>
                <a:spcAft>
                  <a:spcPts val="0"/>
                </a:spcAft>
              </a:pPr>
              <a:endParaRPr lang="en-ID" sz="1800" b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9493037-3DCE-4211-8539-A309E8D4C130}"/>
                </a:ext>
              </a:extLst>
            </p:cNvPr>
            <p:cNvSpPr/>
            <p:nvPr/>
          </p:nvSpPr>
          <p:spPr>
            <a:xfrm>
              <a:off x="5164775" y="3081903"/>
              <a:ext cx="232490" cy="23249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 fontAlgn="auto">
                <a:spcBef>
                  <a:spcPts val="0"/>
                </a:spcBef>
                <a:spcAft>
                  <a:spcPts val="0"/>
                </a:spcAft>
              </a:pPr>
              <a:endParaRPr lang="en-ID" sz="1800" b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AB04652-5E31-4FE1-AF4B-2678E893D105}"/>
                </a:ext>
              </a:extLst>
            </p:cNvPr>
            <p:cNvSpPr/>
            <p:nvPr/>
          </p:nvSpPr>
          <p:spPr>
            <a:xfrm>
              <a:off x="5919956" y="2560520"/>
              <a:ext cx="232490" cy="23249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 fontAlgn="auto">
                <a:spcBef>
                  <a:spcPts val="0"/>
                </a:spcBef>
                <a:spcAft>
                  <a:spcPts val="0"/>
                </a:spcAft>
              </a:pPr>
              <a:endParaRPr lang="en-ID" sz="1800" b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6798BFC-DCF7-469D-85A5-37E2FE77EBBE}"/>
                </a:ext>
              </a:extLst>
            </p:cNvPr>
            <p:cNvSpPr/>
            <p:nvPr/>
          </p:nvSpPr>
          <p:spPr>
            <a:xfrm>
              <a:off x="6230315" y="2460741"/>
              <a:ext cx="192141" cy="1921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 fontAlgn="auto">
                <a:spcBef>
                  <a:spcPts val="0"/>
                </a:spcBef>
                <a:spcAft>
                  <a:spcPts val="0"/>
                </a:spcAft>
              </a:pPr>
              <a:endParaRPr lang="en-ID" sz="1800" b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CE2DFC3-C706-4561-9588-9A939E454BEB}"/>
                </a:ext>
              </a:extLst>
            </p:cNvPr>
            <p:cNvSpPr/>
            <p:nvPr/>
          </p:nvSpPr>
          <p:spPr>
            <a:xfrm>
              <a:off x="6869307" y="3378706"/>
              <a:ext cx="192141" cy="1921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 fontAlgn="auto">
                <a:spcBef>
                  <a:spcPts val="0"/>
                </a:spcBef>
                <a:spcAft>
                  <a:spcPts val="0"/>
                </a:spcAft>
              </a:pPr>
              <a:endParaRPr lang="en-ID" sz="1800" b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62B1C1E-445D-4927-A7F2-7D8D9F0AB89F}"/>
                </a:ext>
              </a:extLst>
            </p:cNvPr>
            <p:cNvSpPr/>
            <p:nvPr/>
          </p:nvSpPr>
          <p:spPr>
            <a:xfrm>
              <a:off x="5162038" y="2784283"/>
              <a:ext cx="192141" cy="1921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 fontAlgn="auto">
                <a:spcBef>
                  <a:spcPts val="0"/>
                </a:spcBef>
                <a:spcAft>
                  <a:spcPts val="0"/>
                </a:spcAft>
              </a:pPr>
              <a:endParaRPr lang="en-ID" sz="1800" b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88C0B89-5656-4FEF-BF33-B88D6DD0F859}"/>
                </a:ext>
              </a:extLst>
            </p:cNvPr>
            <p:cNvSpPr/>
            <p:nvPr/>
          </p:nvSpPr>
          <p:spPr>
            <a:xfrm>
              <a:off x="5138954" y="3902273"/>
              <a:ext cx="192141" cy="1921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 fontAlgn="auto">
                <a:spcBef>
                  <a:spcPts val="0"/>
                </a:spcBef>
                <a:spcAft>
                  <a:spcPts val="0"/>
                </a:spcAft>
              </a:pPr>
              <a:endParaRPr lang="en-ID" sz="1800" b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482A8BF5-0749-43BD-9A43-11F96C2F3EE8}"/>
                </a:ext>
              </a:extLst>
            </p:cNvPr>
            <p:cNvSpPr/>
            <p:nvPr/>
          </p:nvSpPr>
          <p:spPr>
            <a:xfrm>
              <a:off x="6193778" y="4268985"/>
              <a:ext cx="192141" cy="1921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 fontAlgn="auto">
                <a:spcBef>
                  <a:spcPts val="0"/>
                </a:spcBef>
                <a:spcAft>
                  <a:spcPts val="0"/>
                </a:spcAft>
              </a:pPr>
              <a:endParaRPr lang="en-ID" sz="1800" b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DE07ED3-0A50-481A-865D-B044C18B2289}"/>
                </a:ext>
              </a:extLst>
            </p:cNvPr>
            <p:cNvSpPr/>
            <p:nvPr/>
          </p:nvSpPr>
          <p:spPr>
            <a:xfrm>
              <a:off x="5920532" y="4416628"/>
              <a:ext cx="158795" cy="15879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 fontAlgn="auto">
                <a:spcBef>
                  <a:spcPts val="0"/>
                </a:spcBef>
                <a:spcAft>
                  <a:spcPts val="0"/>
                </a:spcAft>
              </a:pPr>
              <a:endParaRPr lang="en-ID" sz="1800" b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620316E0-3F97-4774-B09C-0E7B0613A3D0}"/>
                </a:ext>
              </a:extLst>
            </p:cNvPr>
            <p:cNvSpPr/>
            <p:nvPr/>
          </p:nvSpPr>
          <p:spPr>
            <a:xfrm>
              <a:off x="6918504" y="3714159"/>
              <a:ext cx="158795" cy="15879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 fontAlgn="auto">
                <a:spcBef>
                  <a:spcPts val="0"/>
                </a:spcBef>
                <a:spcAft>
                  <a:spcPts val="0"/>
                </a:spcAft>
              </a:pPr>
              <a:endParaRPr lang="en-ID" sz="1800" b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2E36C11-7B03-4F64-94A6-697154F70F03}"/>
                </a:ext>
              </a:extLst>
            </p:cNvPr>
            <p:cNvSpPr/>
            <p:nvPr/>
          </p:nvSpPr>
          <p:spPr>
            <a:xfrm>
              <a:off x="4942192" y="3678441"/>
              <a:ext cx="158795" cy="15879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 fontAlgn="auto">
                <a:spcBef>
                  <a:spcPts val="0"/>
                </a:spcBef>
                <a:spcAft>
                  <a:spcPts val="0"/>
                </a:spcAft>
              </a:pPr>
              <a:endParaRPr lang="en-ID" sz="1800" b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696B7418-FB33-414E-A331-0C6DA73123BD}"/>
                </a:ext>
              </a:extLst>
            </p:cNvPr>
            <p:cNvSpPr/>
            <p:nvPr/>
          </p:nvSpPr>
          <p:spPr>
            <a:xfrm>
              <a:off x="5344659" y="2525615"/>
              <a:ext cx="158795" cy="15879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 fontAlgn="auto">
                <a:spcBef>
                  <a:spcPts val="0"/>
                </a:spcBef>
                <a:spcAft>
                  <a:spcPts val="0"/>
                </a:spcAft>
              </a:pPr>
              <a:endParaRPr lang="en-ID" sz="1800" b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1956983A-E8A0-4369-868B-B68005B253D3}"/>
                </a:ext>
              </a:extLst>
            </p:cNvPr>
            <p:cNvSpPr/>
            <p:nvPr/>
          </p:nvSpPr>
          <p:spPr>
            <a:xfrm>
              <a:off x="6559646" y="2548276"/>
              <a:ext cx="158795" cy="15879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 fontAlgn="auto">
                <a:spcBef>
                  <a:spcPts val="0"/>
                </a:spcBef>
                <a:spcAft>
                  <a:spcPts val="0"/>
                </a:spcAft>
              </a:pPr>
              <a:endParaRPr lang="en-ID" sz="1800" b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DBDC98E9-5779-483D-B5C3-D813BAB9F5CB}"/>
                </a:ext>
              </a:extLst>
            </p:cNvPr>
            <p:cNvSpPr/>
            <p:nvPr/>
          </p:nvSpPr>
          <p:spPr>
            <a:xfrm>
              <a:off x="6850746" y="2735114"/>
              <a:ext cx="119305" cy="119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 fontAlgn="auto">
                <a:spcBef>
                  <a:spcPts val="0"/>
                </a:spcBef>
                <a:spcAft>
                  <a:spcPts val="0"/>
                </a:spcAft>
              </a:pPr>
              <a:endParaRPr lang="en-ID" sz="1800" b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D59D826F-3CF5-4716-8ADD-F5B14129067E}"/>
                </a:ext>
              </a:extLst>
            </p:cNvPr>
            <p:cNvSpPr/>
            <p:nvPr/>
          </p:nvSpPr>
          <p:spPr>
            <a:xfrm>
              <a:off x="5602364" y="2341240"/>
              <a:ext cx="119305" cy="119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 fontAlgn="auto">
                <a:spcBef>
                  <a:spcPts val="0"/>
                </a:spcBef>
                <a:spcAft>
                  <a:spcPts val="0"/>
                </a:spcAft>
              </a:pPr>
              <a:endParaRPr lang="en-ID" sz="1800" b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74E7BE5E-88F0-4CA8-B9F5-E43A4C0E5C2B}"/>
                </a:ext>
              </a:extLst>
            </p:cNvPr>
            <p:cNvSpPr/>
            <p:nvPr/>
          </p:nvSpPr>
          <p:spPr>
            <a:xfrm>
              <a:off x="4846559" y="3404911"/>
              <a:ext cx="119305" cy="119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 fontAlgn="auto">
                <a:spcBef>
                  <a:spcPts val="0"/>
                </a:spcBef>
                <a:spcAft>
                  <a:spcPts val="0"/>
                </a:spcAft>
              </a:pPr>
              <a:endParaRPr lang="en-ID" sz="1800" b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EAE933B0-678A-4151-90AF-BA53BAEDE2D3}"/>
                </a:ext>
              </a:extLst>
            </p:cNvPr>
            <p:cNvSpPr/>
            <p:nvPr/>
          </p:nvSpPr>
          <p:spPr>
            <a:xfrm>
              <a:off x="5622374" y="4455963"/>
              <a:ext cx="119305" cy="119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 fontAlgn="auto">
                <a:spcBef>
                  <a:spcPts val="0"/>
                </a:spcBef>
                <a:spcAft>
                  <a:spcPts val="0"/>
                </a:spcAft>
              </a:pPr>
              <a:endParaRPr lang="en-ID" sz="1800" b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4936E1EA-B000-4F69-A433-C92B9328FBFD}"/>
                </a:ext>
              </a:extLst>
            </p:cNvPr>
            <p:cNvSpPr/>
            <p:nvPr/>
          </p:nvSpPr>
          <p:spPr>
            <a:xfrm>
              <a:off x="6858851" y="4041633"/>
              <a:ext cx="119305" cy="119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 fontAlgn="auto">
                <a:spcBef>
                  <a:spcPts val="0"/>
                </a:spcBef>
                <a:spcAft>
                  <a:spcPts val="0"/>
                </a:spcAft>
              </a:pPr>
              <a:endParaRPr lang="en-ID" sz="1800" b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84D80C90-C4E3-4BFC-AFDE-026D11B5678C}"/>
              </a:ext>
            </a:extLst>
          </p:cNvPr>
          <p:cNvSpPr txBox="1"/>
          <p:nvPr/>
        </p:nvSpPr>
        <p:spPr>
          <a:xfrm>
            <a:off x="6095206" y="549650"/>
            <a:ext cx="5399972" cy="9847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309" fontAlgn="auto">
              <a:spcBef>
                <a:spcPts val="0"/>
              </a:spcBef>
              <a:spcAft>
                <a:spcPts val="0"/>
              </a:spcAft>
            </a:pPr>
            <a:r>
              <a:rPr lang="en-ID" sz="3200" b="0" dirty="0">
                <a:solidFill>
                  <a:srgbClr val="052764"/>
                </a:solidFill>
                <a:latin typeface="Avenir Black" panose="020B0803020203020204" pitchFamily="34" charset="0"/>
                <a:cs typeface="+mn-cs"/>
              </a:rPr>
              <a:t>STORM </a:t>
            </a:r>
            <a:r>
              <a:rPr lang="en-ID" sz="3200" b="0" dirty="0" err="1">
                <a:solidFill>
                  <a:srgbClr val="C45A4E"/>
                </a:solidFill>
                <a:latin typeface="Avenir Black" panose="020B0803020203020204" pitchFamily="34" charset="0"/>
                <a:cs typeface="+mn-cs"/>
              </a:rPr>
              <a:t>Cyber.Care</a:t>
            </a:r>
            <a:endParaRPr lang="en-ID" sz="3200" b="0" dirty="0">
              <a:solidFill>
                <a:srgbClr val="C45A4E"/>
              </a:solidFill>
              <a:latin typeface="Avenir Black" panose="020B0803020203020204" pitchFamily="34" charset="0"/>
              <a:cs typeface="+mn-cs"/>
            </a:endParaRPr>
          </a:p>
          <a:p>
            <a:pPr algn="r" defTabSz="914309" fontAlgn="auto">
              <a:spcBef>
                <a:spcPts val="0"/>
              </a:spcBef>
              <a:spcAft>
                <a:spcPts val="0"/>
              </a:spcAft>
            </a:pPr>
            <a:r>
              <a:rPr lang="en-ID" sz="3200" b="0" dirty="0">
                <a:solidFill>
                  <a:srgbClr val="052764"/>
                </a:solidFill>
                <a:latin typeface="Avenir Black" panose="020B0803020203020204" pitchFamily="34" charset="0"/>
                <a:cs typeface="+mn-cs"/>
              </a:rPr>
              <a:t>Assess | Plan | Respond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F727641-BB85-4FB9-9B29-769F89E658AF}"/>
              </a:ext>
            </a:extLst>
          </p:cNvPr>
          <p:cNvSpPr txBox="1"/>
          <p:nvPr/>
        </p:nvSpPr>
        <p:spPr>
          <a:xfrm>
            <a:off x="6203142" y="1700439"/>
            <a:ext cx="5292036" cy="4923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309" fontAlgn="auto">
              <a:spcBef>
                <a:spcPts val="0"/>
              </a:spcBef>
              <a:spcAft>
                <a:spcPts val="0"/>
              </a:spcAft>
            </a:pPr>
            <a:r>
              <a:rPr lang="en-US" sz="1600" b="0" dirty="0">
                <a:solidFill>
                  <a:srgbClr val="052764"/>
                </a:solidFill>
                <a:latin typeface="Avenir" panose="020B0503020203020204" pitchFamily="34" charset="0"/>
                <a:cs typeface="+mn-cs"/>
              </a:rPr>
              <a:t>Full Service offering for Reinsurers, Insurers,</a:t>
            </a:r>
          </a:p>
          <a:p>
            <a:pPr algn="r" defTabSz="914309" fontAlgn="auto">
              <a:spcBef>
                <a:spcPts val="0"/>
              </a:spcBef>
              <a:spcAft>
                <a:spcPts val="0"/>
              </a:spcAft>
            </a:pPr>
            <a:r>
              <a:rPr lang="en-US" sz="1600" b="0" dirty="0">
                <a:solidFill>
                  <a:srgbClr val="052764"/>
                </a:solidFill>
                <a:latin typeface="Avenir" panose="020B0503020203020204" pitchFamily="34" charset="0"/>
                <a:cs typeface="+mn-cs"/>
              </a:rPr>
              <a:t>Brokers and Clients.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C419888-07C1-4140-99E7-7DCEB1C47937}"/>
              </a:ext>
            </a:extLst>
          </p:cNvPr>
          <p:cNvSpPr txBox="1"/>
          <p:nvPr/>
        </p:nvSpPr>
        <p:spPr>
          <a:xfrm>
            <a:off x="695235" y="2259603"/>
            <a:ext cx="5292037" cy="3077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09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52764"/>
                </a:solidFill>
                <a:latin typeface="Avenir" panose="020B0503020203020204" pitchFamily="34" charset="0"/>
                <a:cs typeface="+mn-cs"/>
              </a:rPr>
              <a:t>Assess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6981FFB-E7DF-4F31-9F34-545AEB1CBDB4}"/>
              </a:ext>
            </a:extLst>
          </p:cNvPr>
          <p:cNvSpPr txBox="1"/>
          <p:nvPr/>
        </p:nvSpPr>
        <p:spPr>
          <a:xfrm>
            <a:off x="695235" y="2677493"/>
            <a:ext cx="5292037" cy="8001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09" fontAlgn="auto">
              <a:spcBef>
                <a:spcPts val="0"/>
              </a:spcBef>
              <a:spcAft>
                <a:spcPts val="600"/>
              </a:spcAft>
            </a:pPr>
            <a:r>
              <a:rPr lang="en-US" sz="1400" b="0" dirty="0">
                <a:solidFill>
                  <a:srgbClr val="052764"/>
                </a:solidFill>
                <a:latin typeface="Avenir" panose="020B0503020203020204" pitchFamily="34" charset="0"/>
                <a:cs typeface="+mn-cs"/>
              </a:rPr>
              <a:t>Lightweight cyber risk assessments to enable clients to learn</a:t>
            </a:r>
          </a:p>
          <a:p>
            <a:pPr defTabSz="914309" fontAlgn="auto">
              <a:spcBef>
                <a:spcPts val="0"/>
              </a:spcBef>
              <a:spcAft>
                <a:spcPts val="600"/>
              </a:spcAft>
            </a:pPr>
            <a:r>
              <a:rPr lang="en-US" sz="1400" b="0" dirty="0">
                <a:solidFill>
                  <a:srgbClr val="052764"/>
                </a:solidFill>
                <a:latin typeface="Avenir" panose="020B0503020203020204" pitchFamily="34" charset="0"/>
                <a:cs typeface="+mn-cs"/>
              </a:rPr>
              <a:t>and improve their cyber security and to enable insurers and</a:t>
            </a:r>
          </a:p>
          <a:p>
            <a:pPr defTabSz="914309" fontAlgn="auto">
              <a:spcBef>
                <a:spcPts val="0"/>
              </a:spcBef>
              <a:spcAft>
                <a:spcPts val="600"/>
              </a:spcAft>
            </a:pPr>
            <a:r>
              <a:rPr lang="en-US" sz="1400" b="0" dirty="0">
                <a:solidFill>
                  <a:srgbClr val="052764"/>
                </a:solidFill>
                <a:latin typeface="Avenir" panose="020B0503020203020204" pitchFamily="34" charset="0"/>
                <a:cs typeface="+mn-cs"/>
              </a:rPr>
              <a:t>reinsurers to manage book risk.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2CF1192-E6F9-4DE9-8D65-82C0B3A49441}"/>
              </a:ext>
            </a:extLst>
          </p:cNvPr>
          <p:cNvSpPr txBox="1"/>
          <p:nvPr/>
        </p:nvSpPr>
        <p:spPr>
          <a:xfrm>
            <a:off x="695235" y="4528782"/>
            <a:ext cx="5292037" cy="3077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09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52764"/>
                </a:solidFill>
                <a:latin typeface="Avenir" panose="020B0503020203020204" pitchFamily="34" charset="0"/>
                <a:cs typeface="+mn-cs"/>
              </a:rPr>
              <a:t>Respond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D105A41-083B-4994-A3E0-96762E7D1F93}"/>
              </a:ext>
            </a:extLst>
          </p:cNvPr>
          <p:cNvSpPr txBox="1"/>
          <p:nvPr/>
        </p:nvSpPr>
        <p:spPr>
          <a:xfrm>
            <a:off x="695235" y="4946673"/>
            <a:ext cx="5292037" cy="5077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09" fontAlgn="auto">
              <a:spcBef>
                <a:spcPts val="0"/>
              </a:spcBef>
              <a:spcAft>
                <a:spcPts val="600"/>
              </a:spcAft>
            </a:pPr>
            <a:r>
              <a:rPr lang="en-US" sz="1400" b="0" dirty="0">
                <a:solidFill>
                  <a:srgbClr val="052764"/>
                </a:solidFill>
                <a:latin typeface="Avenir" panose="020B0503020203020204" pitchFamily="34" charset="0"/>
                <a:cs typeface="+mn-cs"/>
              </a:rPr>
              <a:t>Delivering a fully coordinated and Integrated Cyber</a:t>
            </a:r>
          </a:p>
          <a:p>
            <a:pPr defTabSz="914309" fontAlgn="auto">
              <a:spcBef>
                <a:spcPts val="0"/>
              </a:spcBef>
              <a:spcAft>
                <a:spcPts val="600"/>
              </a:spcAft>
            </a:pPr>
            <a:r>
              <a:rPr lang="en-US" sz="1400" b="0" dirty="0">
                <a:solidFill>
                  <a:srgbClr val="052764"/>
                </a:solidFill>
                <a:latin typeface="Avenir" panose="020B0503020203020204" pitchFamily="34" charset="0"/>
                <a:cs typeface="+mn-cs"/>
              </a:rPr>
              <a:t>Incident Response Team (I-CIRT).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E355A18-BC7D-4FF9-A1BA-EEF310FC6088}"/>
              </a:ext>
            </a:extLst>
          </p:cNvPr>
          <p:cNvSpPr txBox="1"/>
          <p:nvPr/>
        </p:nvSpPr>
        <p:spPr>
          <a:xfrm>
            <a:off x="6203142" y="3121264"/>
            <a:ext cx="5292037" cy="3077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309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52764"/>
                </a:solidFill>
                <a:latin typeface="Avenir" panose="020B0503020203020204" pitchFamily="34" charset="0"/>
                <a:cs typeface="+mn-cs"/>
              </a:rPr>
              <a:t>Plan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96BE395-5D9B-4761-88F0-5F36173A541B}"/>
              </a:ext>
            </a:extLst>
          </p:cNvPr>
          <p:cNvSpPr txBox="1"/>
          <p:nvPr/>
        </p:nvSpPr>
        <p:spPr>
          <a:xfrm>
            <a:off x="6203142" y="3539154"/>
            <a:ext cx="5292037" cy="8001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309" fontAlgn="auto">
              <a:spcBef>
                <a:spcPts val="0"/>
              </a:spcBef>
              <a:spcAft>
                <a:spcPts val="600"/>
              </a:spcAft>
            </a:pPr>
            <a:r>
              <a:rPr lang="en-US" sz="1400" b="0" dirty="0">
                <a:solidFill>
                  <a:srgbClr val="052764"/>
                </a:solidFill>
                <a:latin typeface="Avenir" panose="020B0503020203020204" pitchFamily="34" charset="0"/>
                <a:cs typeface="+mn-cs"/>
              </a:rPr>
              <a:t>Helping insured clients to create, learn (through training) and</a:t>
            </a:r>
          </a:p>
          <a:p>
            <a:pPr algn="r" defTabSz="914309" fontAlgn="auto">
              <a:spcBef>
                <a:spcPts val="0"/>
              </a:spcBef>
              <a:spcAft>
                <a:spcPts val="600"/>
              </a:spcAft>
            </a:pPr>
            <a:r>
              <a:rPr lang="en-US" sz="1400" b="0" dirty="0">
                <a:solidFill>
                  <a:srgbClr val="052764"/>
                </a:solidFill>
                <a:latin typeface="Avenir" panose="020B0503020203020204" pitchFamily="34" charset="0"/>
                <a:cs typeface="+mn-cs"/>
              </a:rPr>
              <a:t>exercise/test their plans in dealing with different types </a:t>
            </a:r>
          </a:p>
          <a:p>
            <a:pPr algn="r" defTabSz="914309" fontAlgn="auto">
              <a:spcBef>
                <a:spcPts val="0"/>
              </a:spcBef>
              <a:spcAft>
                <a:spcPts val="600"/>
              </a:spcAft>
            </a:pPr>
            <a:r>
              <a:rPr lang="en-US" sz="1400" b="0" dirty="0">
                <a:solidFill>
                  <a:srgbClr val="052764"/>
                </a:solidFill>
                <a:latin typeface="Avenir" panose="020B0503020203020204" pitchFamily="34" charset="0"/>
                <a:cs typeface="+mn-cs"/>
              </a:rPr>
              <a:t>of cyber incidents in the context of their business. </a:t>
            </a:r>
          </a:p>
        </p:txBody>
      </p:sp>
      <p:sp>
        <p:nvSpPr>
          <p:cNvPr id="68" name="Footer Placeholder 14">
            <a:extLst>
              <a:ext uri="{FF2B5EF4-FFF2-40B4-BE49-F238E27FC236}">
                <a16:creationId xmlns:a16="http://schemas.microsoft.com/office/drawing/2014/main" id="{755FE6E6-4A39-4033-8DCE-0D768B9CD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074" y="6355970"/>
            <a:ext cx="4114264" cy="365077"/>
          </a:xfrm>
        </p:spPr>
        <p:txBody>
          <a:bodyPr/>
          <a:lstStyle/>
          <a:p>
            <a:pPr defTabSz="914309" fontAlgn="auto">
              <a:spcBef>
                <a:spcPts val="0"/>
              </a:spcBef>
              <a:spcAft>
                <a:spcPts val="0"/>
              </a:spcAft>
            </a:pPr>
            <a:r>
              <a:rPr lang="en-ID" sz="900" b="0" dirty="0">
                <a:solidFill>
                  <a:prstClr val="black">
                    <a:tint val="75000"/>
                  </a:prstClr>
                </a:solidFill>
                <a:latin typeface="Avenir" panose="020B0503020203020204" pitchFamily="34" charset="0"/>
                <a:cs typeface="+mn-cs"/>
              </a:rPr>
              <a:t>© Storm Guidance 2019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B667866-0201-4505-B294-27C2E1E014B1}"/>
              </a:ext>
            </a:extLst>
          </p:cNvPr>
          <p:cNvSpPr txBox="1"/>
          <p:nvPr/>
        </p:nvSpPr>
        <p:spPr>
          <a:xfrm>
            <a:off x="3971636" y="2805291"/>
            <a:ext cx="7523541" cy="16617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309" fontAlgn="auto">
              <a:spcBef>
                <a:spcPts val="0"/>
              </a:spcBef>
              <a:spcAft>
                <a:spcPts val="0"/>
              </a:spcAft>
            </a:pPr>
            <a:r>
              <a:rPr lang="en-GB" sz="5399" dirty="0">
                <a:solidFill>
                  <a:schemeClr val="bg1"/>
                </a:solidFill>
                <a:latin typeface="Sansation" panose="02000503000000020004" pitchFamily="2" charset="0"/>
                <a:cs typeface="+mn-cs"/>
              </a:rPr>
              <a:t>Forensic Investigation Techniques</a:t>
            </a:r>
            <a:endParaRPr lang="en-GB" sz="4400" dirty="0">
              <a:solidFill>
                <a:schemeClr val="bg1"/>
              </a:solidFill>
              <a:latin typeface="Sansation" panose="02000503000000020004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54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4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2" presetClass="entr" presetSubtype="2" decel="2666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decel="2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decel="2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8" grpId="0"/>
      <p:bldP spid="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hape 10240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GB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Investigation: Revealing the Picture</a:t>
            </a: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96175027"/>
              </p:ext>
            </p:extLst>
          </p:nvPr>
        </p:nvGraphicFramePr>
        <p:xfrm>
          <a:off x="719309" y="1045997"/>
          <a:ext cx="8120720" cy="4875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Image result for 5WH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579" y="1877257"/>
            <a:ext cx="2526971" cy="321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83862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11"/>
          <p:cNvSpPr>
            <a:spLocks noGrp="1" noChangeArrowheads="1"/>
          </p:cNvSpPr>
          <p:nvPr>
            <p:ph type="title"/>
          </p:nvPr>
        </p:nvSpPr>
        <p:spPr>
          <a:xfrm>
            <a:off x="550863" y="374650"/>
            <a:ext cx="11088687" cy="711200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Technical response objectives</a:t>
            </a:r>
          </a:p>
        </p:txBody>
      </p:sp>
      <p:sp>
        <p:nvSpPr>
          <p:cNvPr id="5126" name="Rectangle 12"/>
          <p:cNvSpPr>
            <a:spLocks noGrp="1" noChangeArrowheads="1"/>
          </p:cNvSpPr>
          <p:nvPr>
            <p:ph idx="1"/>
          </p:nvPr>
        </p:nvSpPr>
        <p:spPr>
          <a:xfrm>
            <a:off x="813594" y="1269624"/>
            <a:ext cx="11088687" cy="4063733"/>
          </a:xfrm>
        </p:spPr>
        <p:txBody>
          <a:bodyPr/>
          <a:lstStyle/>
          <a:p>
            <a:pPr lvl="1"/>
            <a:r>
              <a:rPr lang="en-GB" sz="2200" dirty="0"/>
              <a:t>Triage of breach </a:t>
            </a:r>
          </a:p>
          <a:p>
            <a:pPr lvl="1"/>
            <a:r>
              <a:rPr lang="en-GB" sz="2200" dirty="0"/>
              <a:t>Analysis of the incident “Indicators of Compromise” (</a:t>
            </a:r>
            <a:r>
              <a:rPr lang="en-GB" sz="2200" dirty="0" err="1"/>
              <a:t>IoC</a:t>
            </a:r>
            <a:r>
              <a:rPr lang="en-GB" sz="2200" dirty="0"/>
              <a:t>)</a:t>
            </a:r>
          </a:p>
          <a:p>
            <a:pPr lvl="1"/>
            <a:r>
              <a:rPr lang="en-GB" sz="2200" dirty="0"/>
              <a:t>Halt the spread or worsening of the compromise and limiting the impact</a:t>
            </a:r>
          </a:p>
          <a:p>
            <a:pPr lvl="1"/>
            <a:r>
              <a:rPr lang="en-GB" sz="2200" dirty="0"/>
              <a:t>Digital forensics and testing to investigate the </a:t>
            </a:r>
            <a:r>
              <a:rPr lang="en-GB" sz="2200" u="sng" dirty="0"/>
              <a:t>cause and effects of incident/breach</a:t>
            </a:r>
          </a:p>
          <a:p>
            <a:pPr lvl="1"/>
            <a:r>
              <a:rPr lang="en-GB" sz="2200" dirty="0"/>
              <a:t>Recover when needed:</a:t>
            </a:r>
          </a:p>
          <a:p>
            <a:pPr lvl="2"/>
            <a:r>
              <a:rPr lang="en-GB" sz="1800" dirty="0"/>
              <a:t>Clear existing environment or establish new environment in preparation for recovery</a:t>
            </a:r>
          </a:p>
          <a:p>
            <a:pPr lvl="2"/>
            <a:r>
              <a:rPr lang="en-GB" sz="1800" dirty="0"/>
              <a:t>Restore all systems and business data to operational readiness</a:t>
            </a:r>
          </a:p>
          <a:p>
            <a:pPr lvl="1"/>
            <a:r>
              <a:rPr lang="en-GB" sz="2200" dirty="0"/>
              <a:t>Implement more effective controls and make whole any compensating controls</a:t>
            </a:r>
          </a:p>
          <a:p>
            <a:pPr lvl="1"/>
            <a:r>
              <a:rPr lang="en-GB" sz="2200" dirty="0"/>
              <a:t>Post-incident reporting and analysis</a:t>
            </a:r>
            <a:endParaRPr lang="en-GB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4B9D6-4A10-48FF-9627-C6168808388A}" type="slidenum">
              <a:rPr lang="en-GB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897725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12" y="554003"/>
            <a:ext cx="10176136" cy="566093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Incident Stats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18670" y="6461080"/>
            <a:ext cx="2844430" cy="268253"/>
          </a:xfrm>
        </p:spPr>
        <p:txBody>
          <a:bodyPr/>
          <a:lstStyle/>
          <a:p>
            <a:fld id="{60BB0AF9-7319-46DA-8993-2AE0CEA075A2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idx="1"/>
          </p:nvPr>
        </p:nvSpPr>
        <p:spPr>
          <a:xfrm>
            <a:off x="886817" y="1376454"/>
            <a:ext cx="9888142" cy="4774963"/>
          </a:xfrm>
        </p:spPr>
        <p:txBody>
          <a:bodyPr/>
          <a:lstStyle/>
          <a:p>
            <a:pPr lvl="1"/>
            <a:r>
              <a:rPr lang="en-GB" dirty="0"/>
              <a:t>129 incidents in last 12 months: range of types and size of victim org.</a:t>
            </a:r>
          </a:p>
          <a:p>
            <a:pPr lvl="1"/>
            <a:r>
              <a:rPr lang="en-GB" dirty="0"/>
              <a:t>Mailbox hijacking – BEC</a:t>
            </a:r>
          </a:p>
          <a:p>
            <a:pPr lvl="2"/>
            <a:r>
              <a:rPr lang="en-GB" dirty="0">
                <a:solidFill>
                  <a:srgbClr val="FF0000"/>
                </a:solidFill>
              </a:rPr>
              <a:t>Significant Rise in targeted fraud</a:t>
            </a:r>
          </a:p>
          <a:p>
            <a:pPr lvl="1"/>
            <a:r>
              <a:rPr lang="en-GB" dirty="0"/>
              <a:t>Ransomware/Extortion</a:t>
            </a:r>
          </a:p>
          <a:p>
            <a:pPr lvl="1"/>
            <a:r>
              <a:rPr lang="en-GB" dirty="0"/>
              <a:t>Advanced malware incidents increasing</a:t>
            </a:r>
          </a:p>
          <a:p>
            <a:pPr lvl="1"/>
            <a:r>
              <a:rPr lang="en-GB" dirty="0"/>
              <a:t>Data Theft: PII and other digital assets</a:t>
            </a:r>
          </a:p>
          <a:p>
            <a:pPr lvl="1"/>
            <a:r>
              <a:rPr lang="en-GB" dirty="0"/>
              <a:t>Diverse causes and types of incident – some not actual breaches</a:t>
            </a:r>
          </a:p>
          <a:p>
            <a:pPr lvl="1"/>
            <a:r>
              <a:rPr lang="en-GB" dirty="0"/>
              <a:t>Range of Impacts: sometimes significant loss – increasing BI</a:t>
            </a:r>
          </a:p>
          <a:p>
            <a:pPr lvl="1"/>
            <a:r>
              <a:rPr lang="en-GB" dirty="0"/>
              <a:t>Increasing regulator scrutiny: GDPR – 72 hour window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5830888" y="6597650"/>
            <a:ext cx="52705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b="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7304B9D6-4A10-48FF-9627-C6168808388A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7951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12" y="327535"/>
            <a:ext cx="10176136" cy="566093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BEC Analysis Challenge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18670" y="6461080"/>
            <a:ext cx="2844430" cy="268253"/>
          </a:xfrm>
        </p:spPr>
        <p:txBody>
          <a:bodyPr/>
          <a:lstStyle/>
          <a:p>
            <a:fld id="{60BB0AF9-7319-46DA-8993-2AE0CEA075A2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11" name="Content Placeholder 9"/>
          <p:cNvSpPr txBox="1">
            <a:spLocks/>
          </p:cNvSpPr>
          <p:nvPr/>
        </p:nvSpPr>
        <p:spPr bwMode="auto">
          <a:xfrm>
            <a:off x="700414" y="896994"/>
            <a:ext cx="11100286" cy="5564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6454" indent="-19645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4697D"/>
              </a:buClr>
              <a:buSzPct val="140000"/>
              <a:buChar char="•"/>
              <a:defRPr sz="15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4697D"/>
              </a:buClr>
              <a:buSzPct val="140000"/>
              <a:buChar char="•"/>
              <a:defRPr>
                <a:solidFill>
                  <a:srgbClr val="666666"/>
                </a:solidFill>
                <a:latin typeface="+mn-lt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666666"/>
                </a:solidFill>
                <a:latin typeface="+mn-lt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666666"/>
                </a:solidFill>
                <a:latin typeface="+mn-lt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666666"/>
                </a:solidFill>
                <a:latin typeface="+mn-lt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666666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666666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666666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666666"/>
                </a:solidFill>
                <a:latin typeface="+mn-lt"/>
              </a:defRPr>
            </a:lvl9pPr>
          </a:lstStyle>
          <a:p>
            <a:pPr marL="355600" lvl="1" indent="-354013"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ymbol" pitchFamily="18" charset="2"/>
              <a:buChar char="·"/>
            </a:pPr>
            <a:r>
              <a:rPr lang="en-GB" b="0" dirty="0">
                <a:solidFill>
                  <a:schemeClr val="tx1"/>
                </a:solidFill>
                <a:cs typeface="+mn-cs"/>
              </a:rPr>
              <a:t>Business Email Compromise an extremely simple attack</a:t>
            </a:r>
          </a:p>
          <a:p>
            <a:pPr marL="355600" lvl="1" indent="-354013"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ymbol" pitchFamily="18" charset="2"/>
              <a:buChar char="·"/>
            </a:pPr>
            <a:r>
              <a:rPr lang="en-GB" b="0" dirty="0">
                <a:solidFill>
                  <a:schemeClr val="tx1"/>
                </a:solidFill>
                <a:cs typeface="+mn-cs"/>
              </a:rPr>
              <a:t>Starts with Phishing; usually from trusted parties, aim: steal login credentials</a:t>
            </a:r>
          </a:p>
          <a:p>
            <a:pPr marL="655637" lvl="2" indent="-354013"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ymbol" pitchFamily="18" charset="2"/>
              <a:buChar char="·"/>
            </a:pPr>
            <a:r>
              <a:rPr lang="en-GB" b="0" dirty="0">
                <a:solidFill>
                  <a:schemeClr val="tx1"/>
                </a:solidFill>
                <a:cs typeface="+mn-cs"/>
              </a:rPr>
              <a:t>Attackers use credentials to hijack users online mailbox(</a:t>
            </a:r>
            <a:r>
              <a:rPr lang="en-GB" b="0" dirty="0" err="1">
                <a:solidFill>
                  <a:schemeClr val="tx1"/>
                </a:solidFill>
                <a:cs typeface="+mn-cs"/>
              </a:rPr>
              <a:t>es</a:t>
            </a:r>
            <a:r>
              <a:rPr lang="en-GB" b="0" dirty="0">
                <a:solidFill>
                  <a:schemeClr val="tx1"/>
                </a:solidFill>
                <a:cs typeface="+mn-cs"/>
              </a:rPr>
              <a:t>)</a:t>
            </a:r>
          </a:p>
          <a:p>
            <a:pPr marL="655637" lvl="2" indent="-354013"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ymbol" pitchFamily="18" charset="2"/>
              <a:buChar char="·"/>
            </a:pPr>
            <a:r>
              <a:rPr lang="en-GB" b="0" dirty="0">
                <a:solidFill>
                  <a:schemeClr val="tx1"/>
                </a:solidFill>
                <a:cs typeface="+mn-cs"/>
              </a:rPr>
              <a:t>Mailbox rules are often used to hide activity and assist the criminals</a:t>
            </a:r>
          </a:p>
          <a:p>
            <a:pPr marL="655637" lvl="2" indent="-354013"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ymbol" pitchFamily="18" charset="2"/>
              <a:buChar char="·"/>
            </a:pPr>
            <a:r>
              <a:rPr lang="en-GB" b="0" dirty="0">
                <a:solidFill>
                  <a:schemeClr val="tx1"/>
                </a:solidFill>
                <a:cs typeface="+mn-cs"/>
              </a:rPr>
              <a:t>Main aim of the hijack is to detect and manipulate payment instructions</a:t>
            </a:r>
          </a:p>
          <a:p>
            <a:pPr marL="655637" lvl="2" indent="-354013"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ymbol" pitchFamily="18" charset="2"/>
              <a:buChar char="·"/>
            </a:pPr>
            <a:r>
              <a:rPr lang="en-GB" b="0" dirty="0">
                <a:solidFill>
                  <a:schemeClr val="tx1"/>
                </a:solidFill>
                <a:cs typeface="+mn-cs"/>
              </a:rPr>
              <a:t>In the process, (often) significant PII is accessible </a:t>
            </a:r>
            <a:r>
              <a:rPr lang="en-GB" b="0" u="sng" dirty="0">
                <a:solidFill>
                  <a:schemeClr val="tx1"/>
                </a:solidFill>
                <a:cs typeface="+mn-cs"/>
              </a:rPr>
              <a:t>and</a:t>
            </a:r>
            <a:r>
              <a:rPr lang="en-GB" b="0" dirty="0">
                <a:solidFill>
                  <a:schemeClr val="tx1"/>
                </a:solidFill>
                <a:cs typeface="+mn-cs"/>
              </a:rPr>
              <a:t> downloaded</a:t>
            </a:r>
          </a:p>
          <a:p>
            <a:pPr marL="355600" lvl="1" indent="-354013"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ymbol" pitchFamily="18" charset="2"/>
              <a:buChar char="·"/>
            </a:pPr>
            <a:r>
              <a:rPr lang="en-GB" b="0" dirty="0">
                <a:solidFill>
                  <a:schemeClr val="tx1"/>
                </a:solidFill>
                <a:cs typeface="+mn-cs"/>
              </a:rPr>
              <a:t>Downstream risk of attacker extortion with threat to release news of breach</a:t>
            </a:r>
          </a:p>
          <a:p>
            <a:pPr marL="355600" lvl="1" indent="-354013"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ymbol" pitchFamily="18" charset="2"/>
              <a:buChar char="·"/>
            </a:pPr>
            <a:r>
              <a:rPr lang="en-GB" b="0" dirty="0">
                <a:solidFill>
                  <a:schemeClr val="tx1"/>
                </a:solidFill>
                <a:cs typeface="+mn-cs"/>
              </a:rPr>
              <a:t>GDPR/MU DPA requires notification of all data subjects who may be </a:t>
            </a:r>
            <a:br>
              <a:rPr lang="en-GB" b="0" dirty="0">
                <a:solidFill>
                  <a:schemeClr val="tx1"/>
                </a:solidFill>
                <a:cs typeface="+mn-cs"/>
              </a:rPr>
            </a:br>
            <a:r>
              <a:rPr lang="en-GB" b="0" dirty="0">
                <a:solidFill>
                  <a:schemeClr val="tx1"/>
                </a:solidFill>
                <a:cs typeface="+mn-cs"/>
              </a:rPr>
              <a:t>at ‘high risk’ as a result of the data breach</a:t>
            </a:r>
          </a:p>
          <a:p>
            <a:pPr marL="355600" lvl="1" indent="-354013"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ymbol" pitchFamily="18" charset="2"/>
              <a:buChar char="·"/>
            </a:pPr>
            <a:r>
              <a:rPr lang="en-GB" b="0" dirty="0">
                <a:solidFill>
                  <a:schemeClr val="tx1"/>
                </a:solidFill>
                <a:cs typeface="+mn-cs"/>
              </a:rPr>
              <a:t>As part of our investigation we need to inform the client about:</a:t>
            </a:r>
          </a:p>
          <a:p>
            <a:pPr marL="655637" lvl="2" indent="-354013"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ymbol" pitchFamily="18" charset="2"/>
              <a:buChar char="·"/>
            </a:pPr>
            <a:r>
              <a:rPr lang="en-GB" b="0" dirty="0">
                <a:solidFill>
                  <a:schemeClr val="tx1"/>
                </a:solidFill>
                <a:cs typeface="+mn-cs"/>
              </a:rPr>
              <a:t>Sensitive data which may put data subjects at ‘high risk’ e.g. fraud &amp; ID theft</a:t>
            </a:r>
          </a:p>
          <a:p>
            <a:pPr marL="655637" lvl="2" indent="-354013"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ymbol" pitchFamily="18" charset="2"/>
              <a:buChar char="·"/>
            </a:pPr>
            <a:r>
              <a:rPr lang="en-GB" b="0" dirty="0">
                <a:solidFill>
                  <a:schemeClr val="tx1"/>
                </a:solidFill>
                <a:cs typeface="+mn-cs"/>
              </a:rPr>
              <a:t>Identify all data subjects to inform the notification activity</a:t>
            </a:r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 bwMode="auto">
          <a:xfrm>
            <a:off x="5830888" y="6597650"/>
            <a:ext cx="52705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b="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7304B9D6-4A10-48FF-9627-C6168808388A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057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8C8C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8C8C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8C8C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8C8C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8C8C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8C8C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8C8C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8C8C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18670" y="6461080"/>
            <a:ext cx="2844430" cy="268253"/>
          </a:xfrm>
        </p:spPr>
        <p:txBody>
          <a:bodyPr/>
          <a:lstStyle/>
          <a:p>
            <a:fld id="{60BB0AF9-7319-46DA-8993-2AE0CEA075A2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11" name="Content Placeholder 9"/>
          <p:cNvSpPr txBox="1">
            <a:spLocks/>
          </p:cNvSpPr>
          <p:nvPr/>
        </p:nvSpPr>
        <p:spPr bwMode="auto">
          <a:xfrm>
            <a:off x="836341" y="1092807"/>
            <a:ext cx="11038502" cy="5021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6454" indent="-19645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4697D"/>
              </a:buClr>
              <a:buSzPct val="140000"/>
              <a:buChar char="•"/>
              <a:defRPr sz="15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4697D"/>
              </a:buClr>
              <a:buSzPct val="140000"/>
              <a:buChar char="•"/>
              <a:defRPr>
                <a:solidFill>
                  <a:srgbClr val="666666"/>
                </a:solidFill>
                <a:latin typeface="+mn-lt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666666"/>
                </a:solidFill>
                <a:latin typeface="+mn-lt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666666"/>
                </a:solidFill>
                <a:latin typeface="+mn-lt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666666"/>
                </a:solidFill>
                <a:latin typeface="+mn-lt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666666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666666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666666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666666"/>
                </a:solidFill>
                <a:latin typeface="+mn-lt"/>
              </a:defRPr>
            </a:lvl9pPr>
          </a:lstStyle>
          <a:p>
            <a:pPr marL="355600" lvl="1" indent="-354013"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ymbol" pitchFamily="18" charset="2"/>
              <a:buChar char="·"/>
            </a:pPr>
            <a:r>
              <a:rPr lang="en-GB" b="0" dirty="0">
                <a:solidFill>
                  <a:schemeClr val="tx1"/>
                </a:solidFill>
                <a:cs typeface="+mn-cs"/>
              </a:rPr>
              <a:t>Mailbox data is highly unstructured and not easily searchable for PII</a:t>
            </a:r>
          </a:p>
          <a:p>
            <a:pPr marL="355600" lvl="1" indent="-354013"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ymbol" pitchFamily="18" charset="2"/>
              <a:buChar char="·"/>
            </a:pPr>
            <a:r>
              <a:rPr lang="en-GB" b="0" dirty="0">
                <a:solidFill>
                  <a:schemeClr val="tx1"/>
                </a:solidFill>
                <a:cs typeface="+mn-cs"/>
              </a:rPr>
              <a:t>Often there are many Gigabytes of data from many years of activity</a:t>
            </a:r>
          </a:p>
          <a:p>
            <a:pPr marL="355600" lvl="1" indent="-354013"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ymbol" pitchFamily="18" charset="2"/>
              <a:buChar char="·"/>
            </a:pPr>
            <a:r>
              <a:rPr lang="en-GB" b="0" dirty="0">
                <a:solidFill>
                  <a:schemeClr val="tx1"/>
                </a:solidFill>
                <a:cs typeface="+mn-cs"/>
              </a:rPr>
              <a:t>It is not just messages &amp; attachments…</a:t>
            </a:r>
          </a:p>
          <a:p>
            <a:pPr marL="655637" lvl="2" indent="-354013"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ymbol" pitchFamily="18" charset="2"/>
              <a:buChar char="·"/>
            </a:pPr>
            <a:r>
              <a:rPr lang="en-GB" b="0" dirty="0">
                <a:solidFill>
                  <a:schemeClr val="tx1"/>
                </a:solidFill>
                <a:cs typeface="+mn-cs"/>
              </a:rPr>
              <a:t>Calendar entries (with attachments), Tasks &amp; Contacts</a:t>
            </a:r>
          </a:p>
          <a:p>
            <a:pPr marL="655637" lvl="2" indent="-354013"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ymbol" pitchFamily="18" charset="2"/>
              <a:buChar char="·"/>
            </a:pPr>
            <a:r>
              <a:rPr lang="en-GB" b="0" dirty="0">
                <a:solidFill>
                  <a:schemeClr val="tx1"/>
                </a:solidFill>
                <a:cs typeface="+mn-cs"/>
              </a:rPr>
              <a:t>Files (OneDrive &amp; SharePoint)</a:t>
            </a:r>
          </a:p>
          <a:p>
            <a:pPr marL="355600" lvl="1" indent="-354013"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ymbol" pitchFamily="18" charset="2"/>
              <a:buChar char="·"/>
            </a:pPr>
            <a:r>
              <a:rPr lang="en-GB" b="0" dirty="0">
                <a:solidFill>
                  <a:schemeClr val="tx1"/>
                </a:solidFill>
                <a:cs typeface="+mn-cs"/>
              </a:rPr>
              <a:t>Automated searching is used extensively with our forensic toolset and without losing the overall evidential integrity often risked with e-Discovery tools</a:t>
            </a:r>
          </a:p>
          <a:p>
            <a:pPr marL="355600" lvl="1" indent="-354013"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ymbol" pitchFamily="18" charset="2"/>
              <a:buChar char="·"/>
            </a:pPr>
            <a:r>
              <a:rPr lang="en-GB" b="0" dirty="0">
                <a:solidFill>
                  <a:schemeClr val="tx1"/>
                </a:solidFill>
                <a:cs typeface="+mn-cs"/>
              </a:rPr>
              <a:t>Often, sensitive data is contained within scanned documents (images) which cannot be reliably searched.</a:t>
            </a:r>
          </a:p>
          <a:p>
            <a:pPr marL="655637" lvl="2" indent="-354013"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ymbol" pitchFamily="18" charset="2"/>
              <a:buChar char="·"/>
            </a:pPr>
            <a:r>
              <a:rPr lang="en-GB" b="0" dirty="0">
                <a:solidFill>
                  <a:schemeClr val="tx1"/>
                </a:solidFill>
                <a:cs typeface="+mn-cs"/>
              </a:rPr>
              <a:t>Scanned documents include passports, driving licenses, ID records, agreements, bank statements etc.</a:t>
            </a:r>
          </a:p>
          <a:p>
            <a:pPr marL="355600" lvl="1" indent="-354013"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ymbol" pitchFamily="18" charset="2"/>
              <a:buChar char="·"/>
            </a:pPr>
            <a:endParaRPr lang="en-GB" b="0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 bwMode="auto">
          <a:xfrm>
            <a:off x="5830888" y="6597650"/>
            <a:ext cx="52705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b="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7304B9D6-4A10-48FF-9627-C6168808388A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628CC49-13DA-FB45-92A7-C8D0820A7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12" y="327535"/>
            <a:ext cx="10176136" cy="566093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BEC Analysis Challenge</a:t>
            </a:r>
          </a:p>
        </p:txBody>
      </p:sp>
    </p:spTree>
    <p:extLst>
      <p:ext uri="{BB962C8B-B14F-4D97-AF65-F5344CB8AC3E}">
        <p14:creationId xmlns:p14="http://schemas.microsoft.com/office/powerpoint/2010/main" val="291744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12" y="327535"/>
            <a:ext cx="10176136" cy="566093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BEC Analysis Challenge</a:t>
            </a:r>
          </a:p>
        </p:txBody>
      </p:sp>
      <p:sp>
        <p:nvSpPr>
          <p:cNvPr id="11" name="Content Placeholder 9"/>
          <p:cNvSpPr txBox="1">
            <a:spLocks/>
          </p:cNvSpPr>
          <p:nvPr/>
        </p:nvSpPr>
        <p:spPr bwMode="auto">
          <a:xfrm>
            <a:off x="802896" y="1250703"/>
            <a:ext cx="5737454" cy="4989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6454" indent="-19645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4697D"/>
              </a:buClr>
              <a:buSzPct val="140000"/>
              <a:buChar char="•"/>
              <a:defRPr sz="15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4697D"/>
              </a:buClr>
              <a:buSzPct val="140000"/>
              <a:buChar char="•"/>
              <a:defRPr>
                <a:solidFill>
                  <a:srgbClr val="666666"/>
                </a:solidFill>
                <a:latin typeface="+mn-lt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666666"/>
                </a:solidFill>
                <a:latin typeface="+mn-lt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666666"/>
                </a:solidFill>
                <a:latin typeface="+mn-lt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666666"/>
                </a:solidFill>
                <a:latin typeface="+mn-lt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666666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666666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666666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666666"/>
                </a:solidFill>
                <a:latin typeface="+mn-lt"/>
              </a:defRPr>
            </a:lvl9pPr>
          </a:lstStyle>
          <a:p>
            <a:pPr marL="1587" lvl="1" indent="0"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None/>
            </a:pPr>
            <a:r>
              <a:rPr lang="en-GB" sz="2800" dirty="0">
                <a:solidFill>
                  <a:schemeClr val="tx1"/>
                </a:solidFill>
                <a:cs typeface="+mn-cs"/>
              </a:rPr>
              <a:t>The BEC Analysis Steps</a:t>
            </a:r>
          </a:p>
          <a:p>
            <a:pPr marL="355600" lvl="1" indent="-354013"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+mj-lt"/>
              <a:buAutoNum type="arabicPeriod"/>
            </a:pPr>
            <a:r>
              <a:rPr lang="en-GB" sz="1400" b="0" dirty="0">
                <a:solidFill>
                  <a:schemeClr val="tx1"/>
                </a:solidFill>
                <a:cs typeface="+mn-cs"/>
              </a:rPr>
              <a:t>Extract mailbox(</a:t>
            </a:r>
            <a:r>
              <a:rPr lang="en-GB" sz="1400" b="0" dirty="0" err="1">
                <a:solidFill>
                  <a:schemeClr val="tx1"/>
                </a:solidFill>
                <a:cs typeface="+mn-cs"/>
              </a:rPr>
              <a:t>es</a:t>
            </a:r>
            <a:r>
              <a:rPr lang="en-GB" sz="1400" b="0" dirty="0">
                <a:solidFill>
                  <a:schemeClr val="tx1"/>
                </a:solidFill>
                <a:cs typeface="+mn-cs"/>
              </a:rPr>
              <a:t>) into standard file format for forensics tool</a:t>
            </a:r>
          </a:p>
          <a:p>
            <a:pPr marL="355600" lvl="1" indent="-354013"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+mj-lt"/>
              <a:buAutoNum type="arabicPeriod"/>
            </a:pPr>
            <a:r>
              <a:rPr lang="en-GB" sz="1400" b="0" dirty="0">
                <a:solidFill>
                  <a:schemeClr val="tx1"/>
                </a:solidFill>
                <a:cs typeface="+mn-cs"/>
              </a:rPr>
              <a:t>Load the mailbox(</a:t>
            </a:r>
            <a:r>
              <a:rPr lang="en-GB" sz="1400" b="0" dirty="0" err="1">
                <a:solidFill>
                  <a:schemeClr val="tx1"/>
                </a:solidFill>
                <a:cs typeface="+mn-cs"/>
              </a:rPr>
              <a:t>es</a:t>
            </a:r>
            <a:r>
              <a:rPr lang="en-GB" sz="1400" b="0" dirty="0">
                <a:solidFill>
                  <a:schemeClr val="tx1"/>
                </a:solidFill>
                <a:cs typeface="+mn-cs"/>
              </a:rPr>
              <a:t>) into the forensics tool and perform indexing function</a:t>
            </a:r>
          </a:p>
          <a:p>
            <a:pPr marL="355600" lvl="1" indent="-354013"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+mj-lt"/>
              <a:buAutoNum type="arabicPeriod"/>
            </a:pPr>
            <a:r>
              <a:rPr lang="en-GB" sz="1400" b="0" dirty="0">
                <a:solidFill>
                  <a:schemeClr val="tx1"/>
                </a:solidFill>
                <a:cs typeface="+mn-cs"/>
              </a:rPr>
              <a:t>Run initial analysis report and share results</a:t>
            </a:r>
          </a:p>
          <a:p>
            <a:pPr marL="355600" lvl="1" indent="-354013"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+mj-lt"/>
              <a:buAutoNum type="arabicPeriod"/>
            </a:pPr>
            <a:r>
              <a:rPr lang="en-GB" sz="1400" b="0" dirty="0">
                <a:solidFill>
                  <a:schemeClr val="tx1"/>
                </a:solidFill>
                <a:cs typeface="+mn-cs"/>
              </a:rPr>
              <a:t>Initiate build of spreadsheet tool</a:t>
            </a:r>
          </a:p>
          <a:p>
            <a:pPr marL="355600" lvl="1" indent="-354013"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+mj-lt"/>
              <a:buAutoNum type="arabicPeriod"/>
            </a:pPr>
            <a:r>
              <a:rPr lang="en-GB" sz="1400" b="0" dirty="0">
                <a:solidFill>
                  <a:schemeClr val="tx1"/>
                </a:solidFill>
                <a:cs typeface="+mn-cs"/>
              </a:rPr>
              <a:t>Arrange search terms (more of which may be added dependent on findings during analysis)</a:t>
            </a:r>
          </a:p>
          <a:p>
            <a:pPr marL="355600" lvl="1" indent="-354013"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+mj-lt"/>
              <a:buAutoNum type="arabicPeriod"/>
            </a:pPr>
            <a:r>
              <a:rPr lang="en-GB" sz="1400" b="0" dirty="0">
                <a:solidFill>
                  <a:schemeClr val="tx1"/>
                </a:solidFill>
                <a:cs typeface="+mn-cs"/>
              </a:rPr>
              <a:t>Run search terms and enhance with Boolean expressions where necessary to exclude FNs and reduce FPs</a:t>
            </a:r>
          </a:p>
          <a:p>
            <a:pPr marL="355600" lvl="1" indent="-354013"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+mj-lt"/>
              <a:buAutoNum type="arabicPeriod"/>
            </a:pPr>
            <a:r>
              <a:rPr lang="en-GB" sz="1400" b="0" dirty="0">
                <a:solidFill>
                  <a:schemeClr val="tx1"/>
                </a:solidFill>
                <a:cs typeface="+mn-cs"/>
              </a:rPr>
              <a:t>Manually verify results on searches returning key sensitive information including image files of note</a:t>
            </a:r>
          </a:p>
          <a:p>
            <a:pPr marL="355600" lvl="1" indent="-354013"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+mj-lt"/>
              <a:buAutoNum type="arabicPeriod"/>
            </a:pPr>
            <a:r>
              <a:rPr lang="en-GB" sz="1400" b="0" dirty="0">
                <a:solidFill>
                  <a:schemeClr val="tx1"/>
                </a:solidFill>
                <a:cs typeface="+mn-cs"/>
              </a:rPr>
              <a:t>De-duplicate</a:t>
            </a:r>
          </a:p>
          <a:p>
            <a:pPr marL="355600" lvl="1" indent="-354013"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+mj-lt"/>
              <a:buAutoNum type="arabicPeriod"/>
            </a:pPr>
            <a:r>
              <a:rPr lang="en-GB" sz="1400" b="0" dirty="0">
                <a:solidFill>
                  <a:schemeClr val="tx1"/>
                </a:solidFill>
                <a:cs typeface="+mn-cs"/>
              </a:rPr>
              <a:t>Report</a:t>
            </a:r>
          </a:p>
          <a:p>
            <a:pPr marL="355600" lvl="1" indent="-354013"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+mj-lt"/>
              <a:buAutoNum type="arabicPeriod"/>
            </a:pPr>
            <a:r>
              <a:rPr lang="en-GB" sz="1400" b="0" dirty="0">
                <a:solidFill>
                  <a:schemeClr val="tx1"/>
                </a:solidFill>
                <a:cs typeface="+mn-cs"/>
              </a:rPr>
              <a:t>Carve out items of interest for legal consideration</a:t>
            </a:r>
          </a:p>
          <a:p>
            <a:pPr marL="355600" lvl="1" indent="-354013"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ymbol" pitchFamily="18" charset="2"/>
              <a:buChar char="·"/>
            </a:pPr>
            <a:endParaRPr lang="en-GB" b="0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 bwMode="auto">
          <a:xfrm>
            <a:off x="5830888" y="6597650"/>
            <a:ext cx="52705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b="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7304B9D6-4A10-48FF-9627-C6168808388A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C68789-3918-0949-8695-5489F4884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2842" y="1030096"/>
            <a:ext cx="4151871" cy="543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34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12" y="327535"/>
            <a:ext cx="10176136" cy="566093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BEC Analysis Challenge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18670" y="6461080"/>
            <a:ext cx="2844430" cy="268253"/>
          </a:xfrm>
        </p:spPr>
        <p:txBody>
          <a:bodyPr/>
          <a:lstStyle/>
          <a:p>
            <a:fld id="{60BB0AF9-7319-46DA-8993-2AE0CEA075A2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11" name="Content Placeholder 9"/>
          <p:cNvSpPr txBox="1">
            <a:spLocks/>
          </p:cNvSpPr>
          <p:nvPr/>
        </p:nvSpPr>
        <p:spPr bwMode="auto">
          <a:xfrm>
            <a:off x="836341" y="1124465"/>
            <a:ext cx="10989075" cy="438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6454" indent="-19645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4697D"/>
              </a:buClr>
              <a:buSzPct val="140000"/>
              <a:buChar char="•"/>
              <a:defRPr sz="15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4697D"/>
              </a:buClr>
              <a:buSzPct val="140000"/>
              <a:buChar char="•"/>
              <a:defRPr>
                <a:solidFill>
                  <a:srgbClr val="666666"/>
                </a:solidFill>
                <a:latin typeface="+mn-lt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666666"/>
                </a:solidFill>
                <a:latin typeface="+mn-lt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666666"/>
                </a:solidFill>
                <a:latin typeface="+mn-lt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666666"/>
                </a:solidFill>
                <a:latin typeface="+mn-lt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666666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666666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666666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666666"/>
                </a:solidFill>
                <a:latin typeface="+mn-lt"/>
              </a:defRPr>
            </a:lvl9pPr>
          </a:lstStyle>
          <a:p>
            <a:pPr marL="355600" lvl="1" indent="-354013"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ymbol" pitchFamily="18" charset="2"/>
              <a:buChar char="·"/>
            </a:pPr>
            <a:r>
              <a:rPr lang="en-GB" b="0" dirty="0">
                <a:solidFill>
                  <a:schemeClr val="tx1"/>
                </a:solidFill>
                <a:cs typeface="+mn-cs"/>
              </a:rPr>
              <a:t>Considerable manual effort is therefore needed to:</a:t>
            </a:r>
          </a:p>
          <a:p>
            <a:pPr marL="655637" lvl="2" indent="-354013"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ymbol" pitchFamily="18" charset="2"/>
              <a:buChar char="·"/>
            </a:pPr>
            <a:r>
              <a:rPr lang="en-GB" b="0" dirty="0">
                <a:solidFill>
                  <a:schemeClr val="tx1"/>
                </a:solidFill>
                <a:cs typeface="+mn-cs"/>
              </a:rPr>
              <a:t>Contextualise email discussion threads to determine risk</a:t>
            </a:r>
          </a:p>
          <a:p>
            <a:pPr marL="655637" lvl="2" indent="-354013"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ymbol" pitchFamily="18" charset="2"/>
              <a:buChar char="·"/>
            </a:pPr>
            <a:r>
              <a:rPr lang="en-GB" b="0" dirty="0">
                <a:solidFill>
                  <a:schemeClr val="tx1"/>
                </a:solidFill>
                <a:cs typeface="+mn-cs"/>
              </a:rPr>
              <a:t>Read and classify image files</a:t>
            </a:r>
          </a:p>
          <a:p>
            <a:pPr marL="655637" lvl="2" indent="-354013"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ymbol" pitchFamily="18" charset="2"/>
              <a:buChar char="·"/>
            </a:pPr>
            <a:r>
              <a:rPr lang="en-GB" b="0" dirty="0">
                <a:solidFill>
                  <a:schemeClr val="tx1"/>
                </a:solidFill>
                <a:cs typeface="+mn-cs"/>
              </a:rPr>
              <a:t>Dismiss false positives generated by automated searches</a:t>
            </a:r>
          </a:p>
          <a:p>
            <a:pPr marL="655637" lvl="2" indent="-354013"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ymbol" pitchFamily="18" charset="2"/>
              <a:buChar char="·"/>
            </a:pPr>
            <a:r>
              <a:rPr lang="en-GB" b="0" dirty="0">
                <a:solidFill>
                  <a:schemeClr val="tx1"/>
                </a:solidFill>
                <a:cs typeface="+mn-cs"/>
              </a:rPr>
              <a:t>Carve out message attachments for review by legal specialists</a:t>
            </a:r>
          </a:p>
          <a:p>
            <a:pPr marL="655637" lvl="2" indent="-354013"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ymbol" pitchFamily="18" charset="2"/>
              <a:buChar char="·"/>
            </a:pPr>
            <a:r>
              <a:rPr lang="en-GB" b="0" dirty="0">
                <a:solidFill>
                  <a:schemeClr val="tx1"/>
                </a:solidFill>
                <a:cs typeface="+mn-cs"/>
              </a:rPr>
              <a:t>Record data found against data subjects to assess risk in the aggregate</a:t>
            </a:r>
          </a:p>
          <a:p>
            <a:pPr marL="655637" lvl="2" indent="-354013"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ymbol" pitchFamily="18" charset="2"/>
              <a:buChar char="·"/>
            </a:pPr>
            <a:r>
              <a:rPr lang="en-GB" b="0" dirty="0">
                <a:solidFill>
                  <a:schemeClr val="tx1"/>
                </a:solidFill>
                <a:cs typeface="+mn-cs"/>
              </a:rPr>
              <a:t>create a register of the affected data subjects so as to aid legal advice around risk, and enable suitable notification responses if required.</a:t>
            </a:r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 bwMode="auto">
          <a:xfrm>
            <a:off x="5830888" y="6597650"/>
            <a:ext cx="52705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b="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7304B9D6-4A10-48FF-9627-C6168808388A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7652621"/>
      </p:ext>
    </p:extLst>
  </p:cSld>
  <p:clrMapOvr>
    <a:masterClrMapping/>
  </p:clrMapOvr>
</p:sld>
</file>

<file path=ppt/theme/theme1.xml><?xml version="1.0" encoding="utf-8"?>
<a:theme xmlns:a="http://schemas.openxmlformats.org/drawingml/2006/main" name="3_Blank">
  <a:themeElements>
    <a:clrScheme name="Data Breach">
      <a:dk1>
        <a:srgbClr val="010005"/>
      </a:dk1>
      <a:lt1>
        <a:srgbClr val="FFFFFF"/>
      </a:lt1>
      <a:dk2>
        <a:srgbClr val="C00000"/>
      </a:dk2>
      <a:lt2>
        <a:srgbClr val="FFFFFF"/>
      </a:lt2>
      <a:accent1>
        <a:srgbClr val="00A1B1"/>
      </a:accent1>
      <a:accent2>
        <a:srgbClr val="010005"/>
      </a:accent2>
      <a:accent3>
        <a:srgbClr val="454745"/>
      </a:accent3>
      <a:accent4>
        <a:srgbClr val="B4BC1D"/>
      </a:accent4>
      <a:accent5>
        <a:srgbClr val="3F7897"/>
      </a:accent5>
      <a:accent6>
        <a:srgbClr val="2B175E"/>
      </a:accent6>
      <a:hlink>
        <a:srgbClr val="2B175E"/>
      </a:hlink>
      <a:folHlink>
        <a:srgbClr val="237DFA"/>
      </a:folHlink>
    </a:clrScheme>
    <a:fontScheme name="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46166B"/>
        </a:dk2>
        <a:lt2>
          <a:srgbClr val="5A5B5D"/>
        </a:lt2>
        <a:accent1>
          <a:srgbClr val="00B2A0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AAD5CD"/>
        </a:accent5>
        <a:accent6>
          <a:srgbClr val="AEAEAE"/>
        </a:accent6>
        <a:hlink>
          <a:srgbClr val="5A5B5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46166B"/>
        </a:dk2>
        <a:lt2>
          <a:srgbClr val="5A5B5D"/>
        </a:lt2>
        <a:accent1>
          <a:srgbClr val="00B2A0"/>
        </a:accent1>
        <a:accent2>
          <a:srgbClr val="0099CC"/>
        </a:accent2>
        <a:accent3>
          <a:srgbClr val="FFFFFF"/>
        </a:accent3>
        <a:accent4>
          <a:srgbClr val="000000"/>
        </a:accent4>
        <a:accent5>
          <a:srgbClr val="AAD5CD"/>
        </a:accent5>
        <a:accent6>
          <a:srgbClr val="008AB9"/>
        </a:accent6>
        <a:hlink>
          <a:srgbClr val="BD83CF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Blank">
  <a:themeElements>
    <a:clrScheme name="Data Breach">
      <a:dk1>
        <a:srgbClr val="010005"/>
      </a:dk1>
      <a:lt1>
        <a:srgbClr val="FFFFFF"/>
      </a:lt1>
      <a:dk2>
        <a:srgbClr val="C00000"/>
      </a:dk2>
      <a:lt2>
        <a:srgbClr val="FFFFFF"/>
      </a:lt2>
      <a:accent1>
        <a:srgbClr val="00A1B1"/>
      </a:accent1>
      <a:accent2>
        <a:srgbClr val="010005"/>
      </a:accent2>
      <a:accent3>
        <a:srgbClr val="454745"/>
      </a:accent3>
      <a:accent4>
        <a:srgbClr val="B4BC1D"/>
      </a:accent4>
      <a:accent5>
        <a:srgbClr val="3F7897"/>
      </a:accent5>
      <a:accent6>
        <a:srgbClr val="2B175E"/>
      </a:accent6>
      <a:hlink>
        <a:srgbClr val="2B175E"/>
      </a:hlink>
      <a:folHlink>
        <a:srgbClr val="237DFA"/>
      </a:folHlink>
    </a:clrScheme>
    <a:fontScheme name="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46166B"/>
        </a:dk2>
        <a:lt2>
          <a:srgbClr val="5A5B5D"/>
        </a:lt2>
        <a:accent1>
          <a:srgbClr val="00B2A0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AAD5CD"/>
        </a:accent5>
        <a:accent6>
          <a:srgbClr val="AEAEAE"/>
        </a:accent6>
        <a:hlink>
          <a:srgbClr val="5A5B5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46166B"/>
        </a:dk2>
        <a:lt2>
          <a:srgbClr val="5A5B5D"/>
        </a:lt2>
        <a:accent1>
          <a:srgbClr val="00B2A0"/>
        </a:accent1>
        <a:accent2>
          <a:srgbClr val="0099CC"/>
        </a:accent2>
        <a:accent3>
          <a:srgbClr val="FFFFFF"/>
        </a:accent3>
        <a:accent4>
          <a:srgbClr val="000000"/>
        </a:accent4>
        <a:accent5>
          <a:srgbClr val="AAD5CD"/>
        </a:accent5>
        <a:accent6>
          <a:srgbClr val="008AB9"/>
        </a:accent6>
        <a:hlink>
          <a:srgbClr val="BD83CF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esentation">
  <a:themeElements>
    <a:clrScheme name="Miller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iller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iller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ller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ller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ller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ller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ller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ller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ller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ller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ller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ller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ller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rgbClr val="C0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>
            <a:solidFill>
              <a:srgbClr val="052764"/>
            </a:solidFill>
            <a:latin typeface="Avenir" panose="020B0503020203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93FC4C48176D4BA39FB2B3A58FDD54" ma:contentTypeVersion="1" ma:contentTypeDescription="Create a new document." ma:contentTypeScope="" ma:versionID="7350b534a8aa33a7f4abf92fcd5ca32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f01fac345008aa34b3a53f2166bf3c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7BD8FE-10DE-4404-B69F-C2718F5DFA90}"/>
</file>

<file path=customXml/itemProps2.xml><?xml version="1.0" encoding="utf-8"?>
<ds:datastoreItem xmlns:ds="http://schemas.openxmlformats.org/officeDocument/2006/customXml" ds:itemID="{B3A49334-9925-422D-9EF4-D56D0D439395}"/>
</file>

<file path=customXml/itemProps3.xml><?xml version="1.0" encoding="utf-8"?>
<ds:datastoreItem xmlns:ds="http://schemas.openxmlformats.org/officeDocument/2006/customXml" ds:itemID="{28CF6A53-6692-4E46-8308-90C29446E69E}"/>
</file>

<file path=docProps/app.xml><?xml version="1.0" encoding="utf-8"?>
<Properties xmlns="http://schemas.openxmlformats.org/officeDocument/2006/extended-properties" xmlns:vt="http://schemas.openxmlformats.org/officeDocument/2006/docPropsVTypes">
  <TotalTime>12380</TotalTime>
  <Words>1088</Words>
  <Application>Microsoft Macintosh PowerPoint</Application>
  <PresentationFormat>Custom</PresentationFormat>
  <Paragraphs>182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Avenir</vt:lpstr>
      <vt:lpstr>Avenir Black</vt:lpstr>
      <vt:lpstr>Calibri</vt:lpstr>
      <vt:lpstr>Calibri Light</vt:lpstr>
      <vt:lpstr>Sansation</vt:lpstr>
      <vt:lpstr>Symbol</vt:lpstr>
      <vt:lpstr>Times New Roman</vt:lpstr>
      <vt:lpstr>3_Blank</vt:lpstr>
      <vt:lpstr>4_Blank</vt:lpstr>
      <vt:lpstr>Presentation</vt:lpstr>
      <vt:lpstr>Office Theme</vt:lpstr>
      <vt:lpstr>PowerPoint Presentation</vt:lpstr>
      <vt:lpstr>PowerPoint Presentation</vt:lpstr>
      <vt:lpstr>Investigation: Revealing the Picture</vt:lpstr>
      <vt:lpstr>Technical response objectives</vt:lpstr>
      <vt:lpstr>Incident Stats</vt:lpstr>
      <vt:lpstr>The BEC Analysis Challenge</vt:lpstr>
      <vt:lpstr>The BEC Analysis Challenge</vt:lpstr>
      <vt:lpstr>The BEC Analysis Challenge</vt:lpstr>
      <vt:lpstr>The BEC Analysis Challenge</vt:lpstr>
      <vt:lpstr>The BEC Analysis Challenge</vt:lpstr>
      <vt:lpstr>The BEC Analysis Challenge</vt:lpstr>
      <vt:lpstr>STORM BEC Analysis Process</vt:lpstr>
      <vt:lpstr>STORM BEC Analysis Process</vt:lpstr>
      <vt:lpstr>What to Expect in 2020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harene</dc:creator>
  <cp:lastModifiedBy>Neil Hare-Brown</cp:lastModifiedBy>
  <cp:revision>131</cp:revision>
  <cp:lastPrinted>2017-05-16T08:49:43Z</cp:lastPrinted>
  <dcterms:modified xsi:type="dcterms:W3CDTF">2020-01-12T10:17:39Z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0x0101002493FC4C48176D4BA39FB2B3A58FDD54</vt:lpwstr>
  </property>
</Properties>
</file>